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1" r:id="rId4"/>
    <p:sldId id="274" r:id="rId5"/>
    <p:sldId id="259" r:id="rId6"/>
    <p:sldId id="280" r:id="rId7"/>
    <p:sldId id="260" r:id="rId8"/>
    <p:sldId id="265" r:id="rId9"/>
    <p:sldId id="286" r:id="rId10"/>
    <p:sldId id="266" r:id="rId11"/>
    <p:sldId id="267" r:id="rId12"/>
    <p:sldId id="268" r:id="rId13"/>
    <p:sldId id="284" r:id="rId14"/>
    <p:sldId id="287" r:id="rId15"/>
    <p:sldId id="270" r:id="rId16"/>
    <p:sldId id="271" r:id="rId17"/>
    <p:sldId id="273" r:id="rId18"/>
    <p:sldId id="289" r:id="rId19"/>
    <p:sldId id="272" r:id="rId20"/>
    <p:sldId id="269" r:id="rId21"/>
    <p:sldId id="288" r:id="rId2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9" autoAdjust="0"/>
    <p:restoredTop sz="88863" autoAdjust="0"/>
  </p:normalViewPr>
  <p:slideViewPr>
    <p:cSldViewPr>
      <p:cViewPr varScale="1">
        <p:scale>
          <a:sx n="101" d="100"/>
          <a:sy n="101" d="100"/>
        </p:scale>
        <p:origin x="-6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rita\Desktop\dandyJ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rita\Desktop\dandyJ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rita\Desktop\dandyJ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rita\Desktop\dandyJ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"/>
  <c:chart>
    <c:title>
      <c:tx>
        <c:rich>
          <a:bodyPr/>
          <a:lstStyle/>
          <a:p>
            <a:pPr>
              <a:defRPr/>
            </a:pPr>
            <a:r>
              <a:rPr lang="en-US" altLang="ja-JP" dirty="0" smtClean="0"/>
              <a:t>No</a:t>
            </a:r>
            <a:r>
              <a:rPr lang="en-US" altLang="ja-JP" baseline="0" dirty="0" smtClean="0"/>
              <a:t> control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  <a:r>
              <a:rPr lang="en-US" altLang="ja-JP" baseline="0" dirty="0" smtClean="0"/>
              <a:t> times failure)</a:t>
            </a:r>
            <a:endParaRPr lang="en-US" altLang="en-US" dirty="0"/>
          </a:p>
        </c:rich>
      </c:tx>
      <c:layout>
        <c:manualLayout>
          <c:xMode val="edge"/>
          <c:yMode val="edge"/>
          <c:x val="0.26892201120248876"/>
          <c:y val="6.8816691569820135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Sheet1!$AB$1</c:f>
              <c:strCache>
                <c:ptCount val="1"/>
                <c:pt idx="0">
                  <c:v>weaver2:9</c:v>
                </c:pt>
              </c:strCache>
            </c:strRef>
          </c:tx>
          <c:marker>
            <c:symbol val="none"/>
          </c:marker>
          <c:cat>
            <c:numRef>
              <c:f>Sheet1!$A$2:$A$1001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</c:numCache>
            </c:numRef>
          </c:cat>
          <c:val>
            <c:numRef>
              <c:f>Sheet1!$AB$2:$AB$1001</c:f>
              <c:numCache>
                <c:formatCode>General</c:formatCode>
                <c:ptCount val="1000"/>
                <c:pt idx="0">
                  <c:v>49</c:v>
                </c:pt>
                <c:pt idx="1">
                  <c:v>44</c:v>
                </c:pt>
                <c:pt idx="2">
                  <c:v>46</c:v>
                </c:pt>
                <c:pt idx="3">
                  <c:v>43</c:v>
                </c:pt>
                <c:pt idx="4">
                  <c:v>46</c:v>
                </c:pt>
                <c:pt idx="5">
                  <c:v>43</c:v>
                </c:pt>
                <c:pt idx="6">
                  <c:v>45</c:v>
                </c:pt>
                <c:pt idx="7">
                  <c:v>44</c:v>
                </c:pt>
                <c:pt idx="8">
                  <c:v>40</c:v>
                </c:pt>
                <c:pt idx="9">
                  <c:v>42</c:v>
                </c:pt>
                <c:pt idx="10">
                  <c:v>43</c:v>
                </c:pt>
                <c:pt idx="11">
                  <c:v>45</c:v>
                </c:pt>
                <c:pt idx="12">
                  <c:v>43</c:v>
                </c:pt>
                <c:pt idx="13">
                  <c:v>46</c:v>
                </c:pt>
                <c:pt idx="14">
                  <c:v>43</c:v>
                </c:pt>
                <c:pt idx="15">
                  <c:v>45</c:v>
                </c:pt>
                <c:pt idx="16">
                  <c:v>45</c:v>
                </c:pt>
                <c:pt idx="17">
                  <c:v>43</c:v>
                </c:pt>
                <c:pt idx="18">
                  <c:v>44</c:v>
                </c:pt>
                <c:pt idx="19">
                  <c:v>41</c:v>
                </c:pt>
                <c:pt idx="20">
                  <c:v>48</c:v>
                </c:pt>
                <c:pt idx="21">
                  <c:v>52</c:v>
                </c:pt>
                <c:pt idx="22">
                  <c:v>45</c:v>
                </c:pt>
                <c:pt idx="23">
                  <c:v>45</c:v>
                </c:pt>
                <c:pt idx="24">
                  <c:v>44</c:v>
                </c:pt>
                <c:pt idx="25">
                  <c:v>45</c:v>
                </c:pt>
                <c:pt idx="26">
                  <c:v>44</c:v>
                </c:pt>
                <c:pt idx="27">
                  <c:v>40</c:v>
                </c:pt>
                <c:pt idx="28">
                  <c:v>41</c:v>
                </c:pt>
                <c:pt idx="29">
                  <c:v>44</c:v>
                </c:pt>
                <c:pt idx="30">
                  <c:v>45</c:v>
                </c:pt>
                <c:pt idx="31">
                  <c:v>48</c:v>
                </c:pt>
                <c:pt idx="32">
                  <c:v>46</c:v>
                </c:pt>
                <c:pt idx="33">
                  <c:v>44</c:v>
                </c:pt>
                <c:pt idx="34">
                  <c:v>43</c:v>
                </c:pt>
                <c:pt idx="35">
                  <c:v>46</c:v>
                </c:pt>
                <c:pt idx="36">
                  <c:v>47</c:v>
                </c:pt>
                <c:pt idx="37">
                  <c:v>41</c:v>
                </c:pt>
                <c:pt idx="38">
                  <c:v>43</c:v>
                </c:pt>
                <c:pt idx="39">
                  <c:v>40</c:v>
                </c:pt>
                <c:pt idx="40">
                  <c:v>44</c:v>
                </c:pt>
                <c:pt idx="41">
                  <c:v>45</c:v>
                </c:pt>
                <c:pt idx="42">
                  <c:v>45</c:v>
                </c:pt>
                <c:pt idx="43">
                  <c:v>44</c:v>
                </c:pt>
                <c:pt idx="44">
                  <c:v>45</c:v>
                </c:pt>
                <c:pt idx="45">
                  <c:v>44</c:v>
                </c:pt>
                <c:pt idx="46">
                  <c:v>40</c:v>
                </c:pt>
                <c:pt idx="47">
                  <c:v>40</c:v>
                </c:pt>
                <c:pt idx="48">
                  <c:v>42</c:v>
                </c:pt>
                <c:pt idx="49">
                  <c:v>43</c:v>
                </c:pt>
                <c:pt idx="50">
                  <c:v>45</c:v>
                </c:pt>
                <c:pt idx="51">
                  <c:v>44</c:v>
                </c:pt>
                <c:pt idx="52">
                  <c:v>45</c:v>
                </c:pt>
                <c:pt idx="53">
                  <c:v>44</c:v>
                </c:pt>
                <c:pt idx="54">
                  <c:v>46</c:v>
                </c:pt>
                <c:pt idx="55">
                  <c:v>47</c:v>
                </c:pt>
                <c:pt idx="56">
                  <c:v>41</c:v>
                </c:pt>
                <c:pt idx="57">
                  <c:v>40</c:v>
                </c:pt>
                <c:pt idx="58">
                  <c:v>42</c:v>
                </c:pt>
                <c:pt idx="59">
                  <c:v>42</c:v>
                </c:pt>
                <c:pt idx="60">
                  <c:v>45</c:v>
                </c:pt>
                <c:pt idx="61">
                  <c:v>45</c:v>
                </c:pt>
                <c:pt idx="62">
                  <c:v>44</c:v>
                </c:pt>
                <c:pt idx="63">
                  <c:v>44</c:v>
                </c:pt>
                <c:pt idx="64">
                  <c:v>45</c:v>
                </c:pt>
                <c:pt idx="65">
                  <c:v>44</c:v>
                </c:pt>
                <c:pt idx="66">
                  <c:v>40</c:v>
                </c:pt>
                <c:pt idx="67">
                  <c:v>41</c:v>
                </c:pt>
                <c:pt idx="68">
                  <c:v>43</c:v>
                </c:pt>
                <c:pt idx="69">
                  <c:v>47</c:v>
                </c:pt>
                <c:pt idx="70">
                  <c:v>42</c:v>
                </c:pt>
                <c:pt idx="71">
                  <c:v>45</c:v>
                </c:pt>
                <c:pt idx="72">
                  <c:v>44</c:v>
                </c:pt>
                <c:pt idx="73">
                  <c:v>45</c:v>
                </c:pt>
                <c:pt idx="74">
                  <c:v>44</c:v>
                </c:pt>
                <c:pt idx="75">
                  <c:v>44</c:v>
                </c:pt>
                <c:pt idx="76">
                  <c:v>40</c:v>
                </c:pt>
                <c:pt idx="77">
                  <c:v>41</c:v>
                </c:pt>
                <c:pt idx="78">
                  <c:v>44</c:v>
                </c:pt>
                <c:pt idx="79">
                  <c:v>41</c:v>
                </c:pt>
                <c:pt idx="80">
                  <c:v>44</c:v>
                </c:pt>
                <c:pt idx="81">
                  <c:v>46</c:v>
                </c:pt>
                <c:pt idx="82">
                  <c:v>44</c:v>
                </c:pt>
                <c:pt idx="83">
                  <c:v>47</c:v>
                </c:pt>
                <c:pt idx="84">
                  <c:v>45</c:v>
                </c:pt>
                <c:pt idx="85">
                  <c:v>45</c:v>
                </c:pt>
                <c:pt idx="86">
                  <c:v>40</c:v>
                </c:pt>
                <c:pt idx="87">
                  <c:v>41</c:v>
                </c:pt>
                <c:pt idx="88">
                  <c:v>43</c:v>
                </c:pt>
                <c:pt idx="89">
                  <c:v>46</c:v>
                </c:pt>
                <c:pt idx="90">
                  <c:v>43</c:v>
                </c:pt>
                <c:pt idx="91">
                  <c:v>47</c:v>
                </c:pt>
                <c:pt idx="92">
                  <c:v>42</c:v>
                </c:pt>
                <c:pt idx="93">
                  <c:v>50</c:v>
                </c:pt>
                <c:pt idx="94">
                  <c:v>44</c:v>
                </c:pt>
                <c:pt idx="95">
                  <c:v>45</c:v>
                </c:pt>
                <c:pt idx="96">
                  <c:v>69</c:v>
                </c:pt>
                <c:pt idx="97">
                  <c:v>65</c:v>
                </c:pt>
                <c:pt idx="98">
                  <c:v>47</c:v>
                </c:pt>
                <c:pt idx="99">
                  <c:v>45</c:v>
                </c:pt>
                <c:pt idx="100">
                  <c:v>46</c:v>
                </c:pt>
                <c:pt idx="101">
                  <c:v>47</c:v>
                </c:pt>
                <c:pt idx="102">
                  <c:v>44</c:v>
                </c:pt>
                <c:pt idx="103">
                  <c:v>44</c:v>
                </c:pt>
                <c:pt idx="104">
                  <c:v>44</c:v>
                </c:pt>
                <c:pt idx="105">
                  <c:v>47</c:v>
                </c:pt>
                <c:pt idx="106">
                  <c:v>41</c:v>
                </c:pt>
                <c:pt idx="107">
                  <c:v>46</c:v>
                </c:pt>
                <c:pt idx="108">
                  <c:v>50</c:v>
                </c:pt>
                <c:pt idx="109">
                  <c:v>44</c:v>
                </c:pt>
                <c:pt idx="110">
                  <c:v>42</c:v>
                </c:pt>
                <c:pt idx="111">
                  <c:v>45</c:v>
                </c:pt>
                <c:pt idx="112">
                  <c:v>44</c:v>
                </c:pt>
                <c:pt idx="113">
                  <c:v>44</c:v>
                </c:pt>
                <c:pt idx="114">
                  <c:v>45</c:v>
                </c:pt>
                <c:pt idx="115">
                  <c:v>39</c:v>
                </c:pt>
                <c:pt idx="116">
                  <c:v>41</c:v>
                </c:pt>
                <c:pt idx="117">
                  <c:v>44</c:v>
                </c:pt>
                <c:pt idx="118">
                  <c:v>44</c:v>
                </c:pt>
                <c:pt idx="119">
                  <c:v>41</c:v>
                </c:pt>
                <c:pt idx="120">
                  <c:v>52</c:v>
                </c:pt>
                <c:pt idx="121">
                  <c:v>44</c:v>
                </c:pt>
                <c:pt idx="122">
                  <c:v>44</c:v>
                </c:pt>
                <c:pt idx="123">
                  <c:v>44</c:v>
                </c:pt>
                <c:pt idx="124">
                  <c:v>48</c:v>
                </c:pt>
                <c:pt idx="125">
                  <c:v>46</c:v>
                </c:pt>
                <c:pt idx="126">
                  <c:v>44</c:v>
                </c:pt>
                <c:pt idx="127">
                  <c:v>45</c:v>
                </c:pt>
                <c:pt idx="128">
                  <c:v>44</c:v>
                </c:pt>
                <c:pt idx="129">
                  <c:v>44</c:v>
                </c:pt>
                <c:pt idx="130">
                  <c:v>44</c:v>
                </c:pt>
                <c:pt idx="131">
                  <c:v>44</c:v>
                </c:pt>
                <c:pt idx="132">
                  <c:v>45</c:v>
                </c:pt>
                <c:pt idx="133">
                  <c:v>44</c:v>
                </c:pt>
                <c:pt idx="134">
                  <c:v>44</c:v>
                </c:pt>
                <c:pt idx="135">
                  <c:v>45</c:v>
                </c:pt>
                <c:pt idx="136">
                  <c:v>45</c:v>
                </c:pt>
                <c:pt idx="137">
                  <c:v>44</c:v>
                </c:pt>
                <c:pt idx="138">
                  <c:v>44</c:v>
                </c:pt>
                <c:pt idx="139">
                  <c:v>46</c:v>
                </c:pt>
                <c:pt idx="140">
                  <c:v>43</c:v>
                </c:pt>
                <c:pt idx="141">
                  <c:v>45</c:v>
                </c:pt>
                <c:pt idx="142">
                  <c:v>44</c:v>
                </c:pt>
                <c:pt idx="143">
                  <c:v>46</c:v>
                </c:pt>
                <c:pt idx="144">
                  <c:v>43</c:v>
                </c:pt>
                <c:pt idx="145">
                  <c:v>53</c:v>
                </c:pt>
                <c:pt idx="146">
                  <c:v>44</c:v>
                </c:pt>
                <c:pt idx="147">
                  <c:v>45</c:v>
                </c:pt>
                <c:pt idx="148">
                  <c:v>45</c:v>
                </c:pt>
                <c:pt idx="149">
                  <c:v>43</c:v>
                </c:pt>
                <c:pt idx="150">
                  <c:v>44</c:v>
                </c:pt>
                <c:pt idx="151">
                  <c:v>45</c:v>
                </c:pt>
                <c:pt idx="152">
                  <c:v>44</c:v>
                </c:pt>
                <c:pt idx="153">
                  <c:v>44</c:v>
                </c:pt>
                <c:pt idx="154">
                  <c:v>45</c:v>
                </c:pt>
                <c:pt idx="155">
                  <c:v>45</c:v>
                </c:pt>
                <c:pt idx="156">
                  <c:v>47</c:v>
                </c:pt>
                <c:pt idx="157">
                  <c:v>45</c:v>
                </c:pt>
                <c:pt idx="158">
                  <c:v>48</c:v>
                </c:pt>
                <c:pt idx="159">
                  <c:v>48</c:v>
                </c:pt>
                <c:pt idx="160">
                  <c:v>45</c:v>
                </c:pt>
                <c:pt idx="161">
                  <c:v>44</c:v>
                </c:pt>
                <c:pt idx="162">
                  <c:v>44</c:v>
                </c:pt>
                <c:pt idx="163">
                  <c:v>46</c:v>
                </c:pt>
                <c:pt idx="164">
                  <c:v>43</c:v>
                </c:pt>
                <c:pt idx="165">
                  <c:v>45</c:v>
                </c:pt>
                <c:pt idx="166">
                  <c:v>44</c:v>
                </c:pt>
                <c:pt idx="167">
                  <c:v>45</c:v>
                </c:pt>
                <c:pt idx="168">
                  <c:v>48</c:v>
                </c:pt>
                <c:pt idx="169">
                  <c:v>49</c:v>
                </c:pt>
                <c:pt idx="170">
                  <c:v>45</c:v>
                </c:pt>
                <c:pt idx="171">
                  <c:v>42</c:v>
                </c:pt>
                <c:pt idx="172">
                  <c:v>46</c:v>
                </c:pt>
                <c:pt idx="173">
                  <c:v>44</c:v>
                </c:pt>
                <c:pt idx="174">
                  <c:v>47</c:v>
                </c:pt>
                <c:pt idx="175">
                  <c:v>45</c:v>
                </c:pt>
                <c:pt idx="176">
                  <c:v>45</c:v>
                </c:pt>
                <c:pt idx="177">
                  <c:v>43</c:v>
                </c:pt>
                <c:pt idx="178">
                  <c:v>45</c:v>
                </c:pt>
                <c:pt idx="179">
                  <c:v>49</c:v>
                </c:pt>
                <c:pt idx="180">
                  <c:v>43</c:v>
                </c:pt>
                <c:pt idx="181">
                  <c:v>47</c:v>
                </c:pt>
                <c:pt idx="182">
                  <c:v>42</c:v>
                </c:pt>
                <c:pt idx="183">
                  <c:v>45</c:v>
                </c:pt>
                <c:pt idx="184">
                  <c:v>44</c:v>
                </c:pt>
                <c:pt idx="185">
                  <c:v>45</c:v>
                </c:pt>
                <c:pt idx="186">
                  <c:v>44</c:v>
                </c:pt>
                <c:pt idx="187">
                  <c:v>46</c:v>
                </c:pt>
                <c:pt idx="188">
                  <c:v>60</c:v>
                </c:pt>
                <c:pt idx="189">
                  <c:v>47</c:v>
                </c:pt>
                <c:pt idx="190">
                  <c:v>48</c:v>
                </c:pt>
                <c:pt idx="191">
                  <c:v>48</c:v>
                </c:pt>
                <c:pt idx="192">
                  <c:v>44</c:v>
                </c:pt>
                <c:pt idx="193">
                  <c:v>46</c:v>
                </c:pt>
                <c:pt idx="194">
                  <c:v>44</c:v>
                </c:pt>
                <c:pt idx="195">
                  <c:v>43</c:v>
                </c:pt>
                <c:pt idx="196">
                  <c:v>47</c:v>
                </c:pt>
                <c:pt idx="197">
                  <c:v>42</c:v>
                </c:pt>
                <c:pt idx="198">
                  <c:v>45</c:v>
                </c:pt>
                <c:pt idx="199">
                  <c:v>45</c:v>
                </c:pt>
                <c:pt idx="200">
                  <c:v>48</c:v>
                </c:pt>
                <c:pt idx="201">
                  <c:v>48</c:v>
                </c:pt>
                <c:pt idx="202">
                  <c:v>51</c:v>
                </c:pt>
                <c:pt idx="203">
                  <c:v>45</c:v>
                </c:pt>
                <c:pt idx="204">
                  <c:v>61</c:v>
                </c:pt>
                <c:pt idx="205">
                  <c:v>46</c:v>
                </c:pt>
                <c:pt idx="206">
                  <c:v>45</c:v>
                </c:pt>
                <c:pt idx="207">
                  <c:v>48</c:v>
                </c:pt>
                <c:pt idx="208">
                  <c:v>47</c:v>
                </c:pt>
                <c:pt idx="209">
                  <c:v>41</c:v>
                </c:pt>
                <c:pt idx="210">
                  <c:v>45</c:v>
                </c:pt>
                <c:pt idx="211">
                  <c:v>45</c:v>
                </c:pt>
                <c:pt idx="212">
                  <c:v>44</c:v>
                </c:pt>
                <c:pt idx="213">
                  <c:v>45</c:v>
                </c:pt>
                <c:pt idx="214">
                  <c:v>48</c:v>
                </c:pt>
                <c:pt idx="215">
                  <c:v>48</c:v>
                </c:pt>
                <c:pt idx="216">
                  <c:v>45</c:v>
                </c:pt>
                <c:pt idx="217">
                  <c:v>44</c:v>
                </c:pt>
                <c:pt idx="218">
                  <c:v>44</c:v>
                </c:pt>
                <c:pt idx="219">
                  <c:v>45</c:v>
                </c:pt>
                <c:pt idx="220">
                  <c:v>45</c:v>
                </c:pt>
                <c:pt idx="221">
                  <c:v>44</c:v>
                </c:pt>
                <c:pt idx="222">
                  <c:v>45</c:v>
                </c:pt>
                <c:pt idx="223">
                  <c:v>48</c:v>
                </c:pt>
                <c:pt idx="224">
                  <c:v>45</c:v>
                </c:pt>
                <c:pt idx="225">
                  <c:v>44</c:v>
                </c:pt>
                <c:pt idx="226">
                  <c:v>45</c:v>
                </c:pt>
                <c:pt idx="227">
                  <c:v>44</c:v>
                </c:pt>
                <c:pt idx="228">
                  <c:v>45</c:v>
                </c:pt>
                <c:pt idx="229">
                  <c:v>44</c:v>
                </c:pt>
                <c:pt idx="230">
                  <c:v>44</c:v>
                </c:pt>
                <c:pt idx="231">
                  <c:v>44</c:v>
                </c:pt>
                <c:pt idx="232">
                  <c:v>44</c:v>
                </c:pt>
                <c:pt idx="233">
                  <c:v>44</c:v>
                </c:pt>
                <c:pt idx="234">
                  <c:v>44</c:v>
                </c:pt>
                <c:pt idx="235">
                  <c:v>46</c:v>
                </c:pt>
                <c:pt idx="236">
                  <c:v>47</c:v>
                </c:pt>
                <c:pt idx="237">
                  <c:v>42</c:v>
                </c:pt>
                <c:pt idx="238">
                  <c:v>43</c:v>
                </c:pt>
                <c:pt idx="239">
                  <c:v>45</c:v>
                </c:pt>
                <c:pt idx="240">
                  <c:v>44</c:v>
                </c:pt>
                <c:pt idx="241">
                  <c:v>44</c:v>
                </c:pt>
                <c:pt idx="242">
                  <c:v>45</c:v>
                </c:pt>
                <c:pt idx="243">
                  <c:v>45</c:v>
                </c:pt>
                <c:pt idx="244">
                  <c:v>48</c:v>
                </c:pt>
                <c:pt idx="245">
                  <c:v>45</c:v>
                </c:pt>
                <c:pt idx="246">
                  <c:v>44</c:v>
                </c:pt>
                <c:pt idx="247">
                  <c:v>44</c:v>
                </c:pt>
                <c:pt idx="248">
                  <c:v>44</c:v>
                </c:pt>
                <c:pt idx="249">
                  <c:v>45</c:v>
                </c:pt>
                <c:pt idx="250">
                  <c:v>45</c:v>
                </c:pt>
                <c:pt idx="251">
                  <c:v>44</c:v>
                </c:pt>
                <c:pt idx="252">
                  <c:v>45</c:v>
                </c:pt>
                <c:pt idx="253">
                  <c:v>44</c:v>
                </c:pt>
                <c:pt idx="254">
                  <c:v>48</c:v>
                </c:pt>
                <c:pt idx="255">
                  <c:v>45</c:v>
                </c:pt>
                <c:pt idx="256">
                  <c:v>44</c:v>
                </c:pt>
                <c:pt idx="257">
                  <c:v>45</c:v>
                </c:pt>
                <c:pt idx="258">
                  <c:v>45</c:v>
                </c:pt>
                <c:pt idx="259">
                  <c:v>44</c:v>
                </c:pt>
                <c:pt idx="260">
                  <c:v>45</c:v>
                </c:pt>
                <c:pt idx="261">
                  <c:v>44</c:v>
                </c:pt>
                <c:pt idx="262">
                  <c:v>45</c:v>
                </c:pt>
                <c:pt idx="263">
                  <c:v>48</c:v>
                </c:pt>
                <c:pt idx="264">
                  <c:v>44</c:v>
                </c:pt>
                <c:pt idx="265">
                  <c:v>44</c:v>
                </c:pt>
                <c:pt idx="266">
                  <c:v>45</c:v>
                </c:pt>
                <c:pt idx="267">
                  <c:v>44</c:v>
                </c:pt>
                <c:pt idx="268">
                  <c:v>46</c:v>
                </c:pt>
                <c:pt idx="269">
                  <c:v>44</c:v>
                </c:pt>
                <c:pt idx="270">
                  <c:v>44</c:v>
                </c:pt>
                <c:pt idx="271">
                  <c:v>45</c:v>
                </c:pt>
                <c:pt idx="272">
                  <c:v>48</c:v>
                </c:pt>
                <c:pt idx="273">
                  <c:v>45</c:v>
                </c:pt>
                <c:pt idx="274">
                  <c:v>44</c:v>
                </c:pt>
                <c:pt idx="275">
                  <c:v>45</c:v>
                </c:pt>
                <c:pt idx="276">
                  <c:v>44</c:v>
                </c:pt>
                <c:pt idx="277">
                  <c:v>44</c:v>
                </c:pt>
                <c:pt idx="278">
                  <c:v>45</c:v>
                </c:pt>
                <c:pt idx="279">
                  <c:v>45</c:v>
                </c:pt>
                <c:pt idx="280">
                  <c:v>48</c:v>
                </c:pt>
                <c:pt idx="281">
                  <c:v>48</c:v>
                </c:pt>
                <c:pt idx="282">
                  <c:v>44</c:v>
                </c:pt>
                <c:pt idx="283">
                  <c:v>45</c:v>
                </c:pt>
                <c:pt idx="284">
                  <c:v>44</c:v>
                </c:pt>
                <c:pt idx="285">
                  <c:v>45</c:v>
                </c:pt>
                <c:pt idx="286">
                  <c:v>44</c:v>
                </c:pt>
                <c:pt idx="287">
                  <c:v>45</c:v>
                </c:pt>
                <c:pt idx="288">
                  <c:v>45</c:v>
                </c:pt>
                <c:pt idx="289">
                  <c:v>47</c:v>
                </c:pt>
                <c:pt idx="290">
                  <c:v>46</c:v>
                </c:pt>
                <c:pt idx="291">
                  <c:v>47</c:v>
                </c:pt>
                <c:pt idx="292">
                  <c:v>45</c:v>
                </c:pt>
                <c:pt idx="293">
                  <c:v>44</c:v>
                </c:pt>
                <c:pt idx="294">
                  <c:v>44</c:v>
                </c:pt>
                <c:pt idx="295">
                  <c:v>46</c:v>
                </c:pt>
                <c:pt idx="296">
                  <c:v>44</c:v>
                </c:pt>
                <c:pt idx="297">
                  <c:v>44</c:v>
                </c:pt>
                <c:pt idx="298">
                  <c:v>45</c:v>
                </c:pt>
                <c:pt idx="299">
                  <c:v>49</c:v>
                </c:pt>
                <c:pt idx="300">
                  <c:v>44</c:v>
                </c:pt>
                <c:pt idx="301">
                  <c:v>45</c:v>
                </c:pt>
                <c:pt idx="302">
                  <c:v>43</c:v>
                </c:pt>
                <c:pt idx="303">
                  <c:v>46</c:v>
                </c:pt>
                <c:pt idx="304">
                  <c:v>43</c:v>
                </c:pt>
                <c:pt idx="305">
                  <c:v>44</c:v>
                </c:pt>
                <c:pt idx="306">
                  <c:v>46</c:v>
                </c:pt>
                <c:pt idx="307">
                  <c:v>48</c:v>
                </c:pt>
                <c:pt idx="308">
                  <c:v>48</c:v>
                </c:pt>
                <c:pt idx="309">
                  <c:v>44</c:v>
                </c:pt>
                <c:pt idx="310">
                  <c:v>45</c:v>
                </c:pt>
                <c:pt idx="311">
                  <c:v>44</c:v>
                </c:pt>
                <c:pt idx="312">
                  <c:v>46</c:v>
                </c:pt>
                <c:pt idx="313">
                  <c:v>44</c:v>
                </c:pt>
                <c:pt idx="314">
                  <c:v>44</c:v>
                </c:pt>
                <c:pt idx="315">
                  <c:v>45</c:v>
                </c:pt>
                <c:pt idx="316">
                  <c:v>43</c:v>
                </c:pt>
                <c:pt idx="317">
                  <c:v>45</c:v>
                </c:pt>
                <c:pt idx="318">
                  <c:v>49</c:v>
                </c:pt>
                <c:pt idx="319">
                  <c:v>43</c:v>
                </c:pt>
                <c:pt idx="320">
                  <c:v>45</c:v>
                </c:pt>
                <c:pt idx="321">
                  <c:v>45</c:v>
                </c:pt>
                <c:pt idx="322">
                  <c:v>45</c:v>
                </c:pt>
                <c:pt idx="323">
                  <c:v>44</c:v>
                </c:pt>
                <c:pt idx="324">
                  <c:v>45</c:v>
                </c:pt>
                <c:pt idx="325">
                  <c:v>44</c:v>
                </c:pt>
                <c:pt idx="326">
                  <c:v>44</c:v>
                </c:pt>
                <c:pt idx="327">
                  <c:v>45</c:v>
                </c:pt>
                <c:pt idx="328">
                  <c:v>45</c:v>
                </c:pt>
                <c:pt idx="329">
                  <c:v>43</c:v>
                </c:pt>
                <c:pt idx="330">
                  <c:v>45</c:v>
                </c:pt>
                <c:pt idx="331">
                  <c:v>44</c:v>
                </c:pt>
                <c:pt idx="332">
                  <c:v>47</c:v>
                </c:pt>
                <c:pt idx="333">
                  <c:v>47</c:v>
                </c:pt>
                <c:pt idx="334">
                  <c:v>44</c:v>
                </c:pt>
                <c:pt idx="335">
                  <c:v>48</c:v>
                </c:pt>
                <c:pt idx="336">
                  <c:v>44</c:v>
                </c:pt>
                <c:pt idx="337">
                  <c:v>45</c:v>
                </c:pt>
                <c:pt idx="338">
                  <c:v>45</c:v>
                </c:pt>
                <c:pt idx="339">
                  <c:v>44</c:v>
                </c:pt>
                <c:pt idx="340">
                  <c:v>46</c:v>
                </c:pt>
                <c:pt idx="341">
                  <c:v>47</c:v>
                </c:pt>
                <c:pt idx="342">
                  <c:v>45</c:v>
                </c:pt>
                <c:pt idx="343">
                  <c:v>45</c:v>
                </c:pt>
                <c:pt idx="344">
                  <c:v>47</c:v>
                </c:pt>
                <c:pt idx="345">
                  <c:v>45</c:v>
                </c:pt>
                <c:pt idx="346">
                  <c:v>44</c:v>
                </c:pt>
                <c:pt idx="347">
                  <c:v>45</c:v>
                </c:pt>
                <c:pt idx="348">
                  <c:v>45</c:v>
                </c:pt>
                <c:pt idx="349">
                  <c:v>44</c:v>
                </c:pt>
                <c:pt idx="350">
                  <c:v>45</c:v>
                </c:pt>
                <c:pt idx="351">
                  <c:v>43</c:v>
                </c:pt>
                <c:pt idx="352">
                  <c:v>48</c:v>
                </c:pt>
                <c:pt idx="353">
                  <c:v>45</c:v>
                </c:pt>
                <c:pt idx="354">
                  <c:v>47</c:v>
                </c:pt>
                <c:pt idx="355">
                  <c:v>47</c:v>
                </c:pt>
                <c:pt idx="356">
                  <c:v>44</c:v>
                </c:pt>
                <c:pt idx="357">
                  <c:v>45</c:v>
                </c:pt>
                <c:pt idx="358">
                  <c:v>44</c:v>
                </c:pt>
                <c:pt idx="359">
                  <c:v>50</c:v>
                </c:pt>
                <c:pt idx="360">
                  <c:v>47</c:v>
                </c:pt>
                <c:pt idx="361">
                  <c:v>53</c:v>
                </c:pt>
                <c:pt idx="362">
                  <c:v>45</c:v>
                </c:pt>
                <c:pt idx="363">
                  <c:v>43</c:v>
                </c:pt>
                <c:pt idx="364">
                  <c:v>48</c:v>
                </c:pt>
                <c:pt idx="365">
                  <c:v>45</c:v>
                </c:pt>
                <c:pt idx="366">
                  <c:v>44</c:v>
                </c:pt>
                <c:pt idx="367">
                  <c:v>45</c:v>
                </c:pt>
                <c:pt idx="368">
                  <c:v>44</c:v>
                </c:pt>
                <c:pt idx="369">
                  <c:v>50</c:v>
                </c:pt>
                <c:pt idx="370">
                  <c:v>47</c:v>
                </c:pt>
                <c:pt idx="371">
                  <c:v>44</c:v>
                </c:pt>
                <c:pt idx="372">
                  <c:v>45</c:v>
                </c:pt>
                <c:pt idx="373">
                  <c:v>44</c:v>
                </c:pt>
                <c:pt idx="374">
                  <c:v>45</c:v>
                </c:pt>
                <c:pt idx="375">
                  <c:v>44</c:v>
                </c:pt>
                <c:pt idx="376">
                  <c:v>45</c:v>
                </c:pt>
                <c:pt idx="377">
                  <c:v>44</c:v>
                </c:pt>
                <c:pt idx="378">
                  <c:v>44</c:v>
                </c:pt>
                <c:pt idx="379">
                  <c:v>45</c:v>
                </c:pt>
                <c:pt idx="380">
                  <c:v>46</c:v>
                </c:pt>
                <c:pt idx="381">
                  <c:v>42</c:v>
                </c:pt>
                <c:pt idx="382">
                  <c:v>46</c:v>
                </c:pt>
                <c:pt idx="383">
                  <c:v>43</c:v>
                </c:pt>
                <c:pt idx="384">
                  <c:v>45</c:v>
                </c:pt>
                <c:pt idx="385">
                  <c:v>44</c:v>
                </c:pt>
                <c:pt idx="386">
                  <c:v>46</c:v>
                </c:pt>
                <c:pt idx="387">
                  <c:v>48</c:v>
                </c:pt>
                <c:pt idx="388">
                  <c:v>48</c:v>
                </c:pt>
                <c:pt idx="389">
                  <c:v>45</c:v>
                </c:pt>
                <c:pt idx="390">
                  <c:v>43</c:v>
                </c:pt>
                <c:pt idx="391">
                  <c:v>46</c:v>
                </c:pt>
                <c:pt idx="392">
                  <c:v>43</c:v>
                </c:pt>
                <c:pt idx="393">
                  <c:v>44</c:v>
                </c:pt>
                <c:pt idx="394">
                  <c:v>44</c:v>
                </c:pt>
                <c:pt idx="395">
                  <c:v>45</c:v>
                </c:pt>
                <c:pt idx="396">
                  <c:v>45</c:v>
                </c:pt>
                <c:pt idx="397">
                  <c:v>49</c:v>
                </c:pt>
                <c:pt idx="398">
                  <c:v>43</c:v>
                </c:pt>
                <c:pt idx="399">
                  <c:v>47</c:v>
                </c:pt>
                <c:pt idx="400">
                  <c:v>44</c:v>
                </c:pt>
                <c:pt idx="401">
                  <c:v>47</c:v>
                </c:pt>
                <c:pt idx="402">
                  <c:v>52</c:v>
                </c:pt>
                <c:pt idx="403">
                  <c:v>45</c:v>
                </c:pt>
                <c:pt idx="404">
                  <c:v>44</c:v>
                </c:pt>
                <c:pt idx="405">
                  <c:v>45</c:v>
                </c:pt>
                <c:pt idx="406">
                  <c:v>48</c:v>
                </c:pt>
                <c:pt idx="407">
                  <c:v>45</c:v>
                </c:pt>
                <c:pt idx="408">
                  <c:v>44</c:v>
                </c:pt>
                <c:pt idx="409">
                  <c:v>44</c:v>
                </c:pt>
                <c:pt idx="410">
                  <c:v>45</c:v>
                </c:pt>
                <c:pt idx="411">
                  <c:v>45</c:v>
                </c:pt>
                <c:pt idx="412">
                  <c:v>44</c:v>
                </c:pt>
                <c:pt idx="413">
                  <c:v>44</c:v>
                </c:pt>
                <c:pt idx="414">
                  <c:v>45</c:v>
                </c:pt>
                <c:pt idx="415">
                  <c:v>44</c:v>
                </c:pt>
                <c:pt idx="416">
                  <c:v>44</c:v>
                </c:pt>
                <c:pt idx="417">
                  <c:v>45</c:v>
                </c:pt>
                <c:pt idx="418">
                  <c:v>45</c:v>
                </c:pt>
                <c:pt idx="419">
                  <c:v>44</c:v>
                </c:pt>
                <c:pt idx="420">
                  <c:v>45</c:v>
                </c:pt>
                <c:pt idx="421">
                  <c:v>44</c:v>
                </c:pt>
                <c:pt idx="422">
                  <c:v>44</c:v>
                </c:pt>
                <c:pt idx="423">
                  <c:v>45</c:v>
                </c:pt>
                <c:pt idx="424">
                  <c:v>48</c:v>
                </c:pt>
                <c:pt idx="425">
                  <c:v>44</c:v>
                </c:pt>
                <c:pt idx="426">
                  <c:v>45</c:v>
                </c:pt>
                <c:pt idx="427">
                  <c:v>49</c:v>
                </c:pt>
                <c:pt idx="428">
                  <c:v>44</c:v>
                </c:pt>
                <c:pt idx="429">
                  <c:v>44</c:v>
                </c:pt>
                <c:pt idx="430">
                  <c:v>46</c:v>
                </c:pt>
                <c:pt idx="431">
                  <c:v>48</c:v>
                </c:pt>
                <c:pt idx="432">
                  <c:v>48</c:v>
                </c:pt>
                <c:pt idx="433">
                  <c:v>44</c:v>
                </c:pt>
                <c:pt idx="434">
                  <c:v>45</c:v>
                </c:pt>
                <c:pt idx="435">
                  <c:v>45</c:v>
                </c:pt>
                <c:pt idx="436">
                  <c:v>44</c:v>
                </c:pt>
                <c:pt idx="437">
                  <c:v>46</c:v>
                </c:pt>
                <c:pt idx="438">
                  <c:v>47</c:v>
                </c:pt>
                <c:pt idx="439">
                  <c:v>44</c:v>
                </c:pt>
                <c:pt idx="440">
                  <c:v>45</c:v>
                </c:pt>
                <c:pt idx="441">
                  <c:v>48</c:v>
                </c:pt>
                <c:pt idx="442">
                  <c:v>49</c:v>
                </c:pt>
                <c:pt idx="443">
                  <c:v>44</c:v>
                </c:pt>
                <c:pt idx="444">
                  <c:v>44</c:v>
                </c:pt>
                <c:pt idx="445">
                  <c:v>45</c:v>
                </c:pt>
                <c:pt idx="446">
                  <c:v>44</c:v>
                </c:pt>
                <c:pt idx="447">
                  <c:v>45</c:v>
                </c:pt>
                <c:pt idx="448">
                  <c:v>44</c:v>
                </c:pt>
                <c:pt idx="449">
                  <c:v>45</c:v>
                </c:pt>
                <c:pt idx="450">
                  <c:v>48</c:v>
                </c:pt>
                <c:pt idx="451">
                  <c:v>49</c:v>
                </c:pt>
                <c:pt idx="452">
                  <c:v>44</c:v>
                </c:pt>
                <c:pt idx="453">
                  <c:v>44</c:v>
                </c:pt>
                <c:pt idx="454">
                  <c:v>45</c:v>
                </c:pt>
                <c:pt idx="455">
                  <c:v>44</c:v>
                </c:pt>
                <c:pt idx="456">
                  <c:v>45</c:v>
                </c:pt>
                <c:pt idx="457">
                  <c:v>48</c:v>
                </c:pt>
                <c:pt idx="458">
                  <c:v>46</c:v>
                </c:pt>
                <c:pt idx="459">
                  <c:v>47</c:v>
                </c:pt>
                <c:pt idx="460">
                  <c:v>49</c:v>
                </c:pt>
                <c:pt idx="461">
                  <c:v>44</c:v>
                </c:pt>
                <c:pt idx="462">
                  <c:v>44</c:v>
                </c:pt>
                <c:pt idx="463">
                  <c:v>44</c:v>
                </c:pt>
                <c:pt idx="464">
                  <c:v>45</c:v>
                </c:pt>
                <c:pt idx="465">
                  <c:v>44</c:v>
                </c:pt>
                <c:pt idx="466">
                  <c:v>44</c:v>
                </c:pt>
                <c:pt idx="467">
                  <c:v>44</c:v>
                </c:pt>
                <c:pt idx="468">
                  <c:v>44</c:v>
                </c:pt>
                <c:pt idx="469">
                  <c:v>49</c:v>
                </c:pt>
                <c:pt idx="470">
                  <c:v>44</c:v>
                </c:pt>
                <c:pt idx="471">
                  <c:v>45</c:v>
                </c:pt>
                <c:pt idx="472">
                  <c:v>44</c:v>
                </c:pt>
                <c:pt idx="473">
                  <c:v>46</c:v>
                </c:pt>
                <c:pt idx="474">
                  <c:v>46</c:v>
                </c:pt>
                <c:pt idx="475">
                  <c:v>46</c:v>
                </c:pt>
                <c:pt idx="476">
                  <c:v>45</c:v>
                </c:pt>
                <c:pt idx="477">
                  <c:v>48</c:v>
                </c:pt>
                <c:pt idx="478">
                  <c:v>48</c:v>
                </c:pt>
                <c:pt idx="479">
                  <c:v>44</c:v>
                </c:pt>
                <c:pt idx="480">
                  <c:v>45</c:v>
                </c:pt>
                <c:pt idx="481">
                  <c:v>44</c:v>
                </c:pt>
                <c:pt idx="482">
                  <c:v>44</c:v>
                </c:pt>
                <c:pt idx="483">
                  <c:v>45</c:v>
                </c:pt>
                <c:pt idx="484">
                  <c:v>45</c:v>
                </c:pt>
                <c:pt idx="485">
                  <c:v>51</c:v>
                </c:pt>
                <c:pt idx="486">
                  <c:v>46</c:v>
                </c:pt>
                <c:pt idx="487">
                  <c:v>47</c:v>
                </c:pt>
                <c:pt idx="488">
                  <c:v>46</c:v>
                </c:pt>
                <c:pt idx="489">
                  <c:v>44</c:v>
                </c:pt>
                <c:pt idx="490">
                  <c:v>43</c:v>
                </c:pt>
                <c:pt idx="491">
                  <c:v>46</c:v>
                </c:pt>
                <c:pt idx="492">
                  <c:v>45</c:v>
                </c:pt>
                <c:pt idx="493">
                  <c:v>44</c:v>
                </c:pt>
                <c:pt idx="494">
                  <c:v>45</c:v>
                </c:pt>
                <c:pt idx="495">
                  <c:v>47</c:v>
                </c:pt>
                <c:pt idx="496">
                  <c:v>47</c:v>
                </c:pt>
                <c:pt idx="497">
                  <c:v>42</c:v>
                </c:pt>
                <c:pt idx="498">
                  <c:v>46</c:v>
                </c:pt>
                <c:pt idx="499">
                  <c:v>43</c:v>
                </c:pt>
                <c:pt idx="500">
                  <c:v>45</c:v>
                </c:pt>
                <c:pt idx="501">
                  <c:v>48</c:v>
                </c:pt>
                <c:pt idx="502">
                  <c:v>44</c:v>
                </c:pt>
                <c:pt idx="503">
                  <c:v>49</c:v>
                </c:pt>
                <c:pt idx="504">
                  <c:v>48</c:v>
                </c:pt>
                <c:pt idx="505">
                  <c:v>49</c:v>
                </c:pt>
                <c:pt idx="506">
                  <c:v>45</c:v>
                </c:pt>
                <c:pt idx="507">
                  <c:v>43</c:v>
                </c:pt>
                <c:pt idx="508">
                  <c:v>45</c:v>
                </c:pt>
                <c:pt idx="509">
                  <c:v>44</c:v>
                </c:pt>
                <c:pt idx="510">
                  <c:v>45</c:v>
                </c:pt>
                <c:pt idx="511">
                  <c:v>44</c:v>
                </c:pt>
                <c:pt idx="512">
                  <c:v>49</c:v>
                </c:pt>
                <c:pt idx="513">
                  <c:v>47</c:v>
                </c:pt>
                <c:pt idx="514">
                  <c:v>45</c:v>
                </c:pt>
                <c:pt idx="515">
                  <c:v>45</c:v>
                </c:pt>
                <c:pt idx="516">
                  <c:v>44</c:v>
                </c:pt>
                <c:pt idx="517">
                  <c:v>44</c:v>
                </c:pt>
                <c:pt idx="518">
                  <c:v>44</c:v>
                </c:pt>
                <c:pt idx="519">
                  <c:v>44</c:v>
                </c:pt>
                <c:pt idx="520">
                  <c:v>45</c:v>
                </c:pt>
                <c:pt idx="521">
                  <c:v>49</c:v>
                </c:pt>
                <c:pt idx="522">
                  <c:v>47</c:v>
                </c:pt>
                <c:pt idx="523">
                  <c:v>45</c:v>
                </c:pt>
                <c:pt idx="524">
                  <c:v>44</c:v>
                </c:pt>
                <c:pt idx="525">
                  <c:v>45</c:v>
                </c:pt>
                <c:pt idx="526">
                  <c:v>44</c:v>
                </c:pt>
                <c:pt idx="527">
                  <c:v>44</c:v>
                </c:pt>
                <c:pt idx="528">
                  <c:v>46</c:v>
                </c:pt>
                <c:pt idx="529">
                  <c:v>48</c:v>
                </c:pt>
                <c:pt idx="530">
                  <c:v>47</c:v>
                </c:pt>
                <c:pt idx="531">
                  <c:v>45</c:v>
                </c:pt>
                <c:pt idx="532">
                  <c:v>44</c:v>
                </c:pt>
                <c:pt idx="533">
                  <c:v>45</c:v>
                </c:pt>
                <c:pt idx="534">
                  <c:v>44</c:v>
                </c:pt>
                <c:pt idx="535">
                  <c:v>47</c:v>
                </c:pt>
                <c:pt idx="536">
                  <c:v>48</c:v>
                </c:pt>
                <c:pt idx="537">
                  <c:v>47</c:v>
                </c:pt>
                <c:pt idx="538">
                  <c:v>45</c:v>
                </c:pt>
                <c:pt idx="539">
                  <c:v>47</c:v>
                </c:pt>
                <c:pt idx="540">
                  <c:v>45</c:v>
                </c:pt>
                <c:pt idx="541">
                  <c:v>45</c:v>
                </c:pt>
                <c:pt idx="542">
                  <c:v>44</c:v>
                </c:pt>
                <c:pt idx="543">
                  <c:v>45</c:v>
                </c:pt>
                <c:pt idx="544">
                  <c:v>45</c:v>
                </c:pt>
                <c:pt idx="545">
                  <c:v>43</c:v>
                </c:pt>
                <c:pt idx="546">
                  <c:v>45</c:v>
                </c:pt>
                <c:pt idx="547">
                  <c:v>45</c:v>
                </c:pt>
                <c:pt idx="548">
                  <c:v>48</c:v>
                </c:pt>
                <c:pt idx="549">
                  <c:v>43</c:v>
                </c:pt>
                <c:pt idx="550">
                  <c:v>45</c:v>
                </c:pt>
                <c:pt idx="551">
                  <c:v>45</c:v>
                </c:pt>
                <c:pt idx="552">
                  <c:v>44</c:v>
                </c:pt>
                <c:pt idx="553">
                  <c:v>44</c:v>
                </c:pt>
                <c:pt idx="554">
                  <c:v>45</c:v>
                </c:pt>
                <c:pt idx="555">
                  <c:v>44</c:v>
                </c:pt>
                <c:pt idx="556">
                  <c:v>45</c:v>
                </c:pt>
                <c:pt idx="557">
                  <c:v>48</c:v>
                </c:pt>
                <c:pt idx="558">
                  <c:v>49</c:v>
                </c:pt>
                <c:pt idx="559">
                  <c:v>44</c:v>
                </c:pt>
                <c:pt idx="560">
                  <c:v>45</c:v>
                </c:pt>
                <c:pt idx="561">
                  <c:v>43</c:v>
                </c:pt>
                <c:pt idx="562">
                  <c:v>45</c:v>
                </c:pt>
                <c:pt idx="563">
                  <c:v>45</c:v>
                </c:pt>
                <c:pt idx="564">
                  <c:v>44</c:v>
                </c:pt>
                <c:pt idx="565">
                  <c:v>46</c:v>
                </c:pt>
                <c:pt idx="566">
                  <c:v>47</c:v>
                </c:pt>
                <c:pt idx="567">
                  <c:v>48</c:v>
                </c:pt>
                <c:pt idx="568">
                  <c:v>45</c:v>
                </c:pt>
                <c:pt idx="569">
                  <c:v>46</c:v>
                </c:pt>
                <c:pt idx="570">
                  <c:v>46</c:v>
                </c:pt>
                <c:pt idx="571">
                  <c:v>46</c:v>
                </c:pt>
                <c:pt idx="572">
                  <c:v>50</c:v>
                </c:pt>
                <c:pt idx="573">
                  <c:v>49</c:v>
                </c:pt>
                <c:pt idx="574">
                  <c:v>45</c:v>
                </c:pt>
                <c:pt idx="575">
                  <c:v>45</c:v>
                </c:pt>
                <c:pt idx="576">
                  <c:v>45</c:v>
                </c:pt>
                <c:pt idx="577">
                  <c:v>44</c:v>
                </c:pt>
                <c:pt idx="578">
                  <c:v>45</c:v>
                </c:pt>
                <c:pt idx="579">
                  <c:v>45</c:v>
                </c:pt>
                <c:pt idx="580">
                  <c:v>44</c:v>
                </c:pt>
                <c:pt idx="581">
                  <c:v>44</c:v>
                </c:pt>
                <c:pt idx="582">
                  <c:v>45</c:v>
                </c:pt>
                <c:pt idx="583">
                  <c:v>48</c:v>
                </c:pt>
                <c:pt idx="584">
                  <c:v>53</c:v>
                </c:pt>
                <c:pt idx="585">
                  <c:v>44</c:v>
                </c:pt>
                <c:pt idx="586">
                  <c:v>45</c:v>
                </c:pt>
                <c:pt idx="587">
                  <c:v>44</c:v>
                </c:pt>
                <c:pt idx="588">
                  <c:v>45</c:v>
                </c:pt>
                <c:pt idx="589">
                  <c:v>45</c:v>
                </c:pt>
                <c:pt idx="590">
                  <c:v>43</c:v>
                </c:pt>
                <c:pt idx="591">
                  <c:v>45</c:v>
                </c:pt>
                <c:pt idx="592">
                  <c:v>49</c:v>
                </c:pt>
                <c:pt idx="593">
                  <c:v>44</c:v>
                </c:pt>
                <c:pt idx="594">
                  <c:v>44</c:v>
                </c:pt>
                <c:pt idx="595">
                  <c:v>46</c:v>
                </c:pt>
                <c:pt idx="596">
                  <c:v>43</c:v>
                </c:pt>
                <c:pt idx="597">
                  <c:v>47</c:v>
                </c:pt>
                <c:pt idx="598">
                  <c:v>49</c:v>
                </c:pt>
                <c:pt idx="599">
                  <c:v>46</c:v>
                </c:pt>
                <c:pt idx="600">
                  <c:v>45</c:v>
                </c:pt>
                <c:pt idx="601">
                  <c:v>48</c:v>
                </c:pt>
                <c:pt idx="602">
                  <c:v>44</c:v>
                </c:pt>
                <c:pt idx="603">
                  <c:v>44</c:v>
                </c:pt>
                <c:pt idx="604">
                  <c:v>45</c:v>
                </c:pt>
                <c:pt idx="605">
                  <c:v>43</c:v>
                </c:pt>
                <c:pt idx="606">
                  <c:v>45</c:v>
                </c:pt>
                <c:pt idx="607">
                  <c:v>45</c:v>
                </c:pt>
                <c:pt idx="608">
                  <c:v>49</c:v>
                </c:pt>
                <c:pt idx="609">
                  <c:v>47</c:v>
                </c:pt>
                <c:pt idx="610">
                  <c:v>49</c:v>
                </c:pt>
                <c:pt idx="611">
                  <c:v>45</c:v>
                </c:pt>
                <c:pt idx="612">
                  <c:v>45</c:v>
                </c:pt>
                <c:pt idx="613">
                  <c:v>43</c:v>
                </c:pt>
                <c:pt idx="614">
                  <c:v>44</c:v>
                </c:pt>
                <c:pt idx="615">
                  <c:v>45</c:v>
                </c:pt>
                <c:pt idx="616">
                  <c:v>45</c:v>
                </c:pt>
                <c:pt idx="617">
                  <c:v>50</c:v>
                </c:pt>
                <c:pt idx="618">
                  <c:v>49</c:v>
                </c:pt>
                <c:pt idx="619">
                  <c:v>53</c:v>
                </c:pt>
                <c:pt idx="620">
                  <c:v>47</c:v>
                </c:pt>
                <c:pt idx="621">
                  <c:v>44</c:v>
                </c:pt>
                <c:pt idx="622">
                  <c:v>43</c:v>
                </c:pt>
                <c:pt idx="623">
                  <c:v>45</c:v>
                </c:pt>
                <c:pt idx="624">
                  <c:v>44</c:v>
                </c:pt>
                <c:pt idx="625">
                  <c:v>45</c:v>
                </c:pt>
                <c:pt idx="626">
                  <c:v>48</c:v>
                </c:pt>
                <c:pt idx="627">
                  <c:v>50</c:v>
                </c:pt>
                <c:pt idx="628">
                  <c:v>47</c:v>
                </c:pt>
                <c:pt idx="629">
                  <c:v>45</c:v>
                </c:pt>
                <c:pt idx="630">
                  <c:v>44</c:v>
                </c:pt>
                <c:pt idx="631">
                  <c:v>45</c:v>
                </c:pt>
                <c:pt idx="632">
                  <c:v>44</c:v>
                </c:pt>
                <c:pt idx="633">
                  <c:v>45</c:v>
                </c:pt>
                <c:pt idx="634">
                  <c:v>44</c:v>
                </c:pt>
                <c:pt idx="635">
                  <c:v>49</c:v>
                </c:pt>
                <c:pt idx="636">
                  <c:v>48</c:v>
                </c:pt>
                <c:pt idx="637">
                  <c:v>45</c:v>
                </c:pt>
                <c:pt idx="638">
                  <c:v>43</c:v>
                </c:pt>
                <c:pt idx="639">
                  <c:v>46</c:v>
                </c:pt>
                <c:pt idx="640">
                  <c:v>44</c:v>
                </c:pt>
                <c:pt idx="641">
                  <c:v>44</c:v>
                </c:pt>
                <c:pt idx="642">
                  <c:v>45</c:v>
                </c:pt>
                <c:pt idx="643">
                  <c:v>45</c:v>
                </c:pt>
                <c:pt idx="644">
                  <c:v>48</c:v>
                </c:pt>
                <c:pt idx="645">
                  <c:v>48</c:v>
                </c:pt>
                <c:pt idx="646">
                  <c:v>48</c:v>
                </c:pt>
                <c:pt idx="647">
                  <c:v>52</c:v>
                </c:pt>
                <c:pt idx="648">
                  <c:v>45</c:v>
                </c:pt>
                <c:pt idx="649">
                  <c:v>45</c:v>
                </c:pt>
                <c:pt idx="650">
                  <c:v>44</c:v>
                </c:pt>
                <c:pt idx="651">
                  <c:v>47</c:v>
                </c:pt>
                <c:pt idx="652">
                  <c:v>55</c:v>
                </c:pt>
                <c:pt idx="653">
                  <c:v>48</c:v>
                </c:pt>
                <c:pt idx="654">
                  <c:v>46</c:v>
                </c:pt>
                <c:pt idx="655">
                  <c:v>42</c:v>
                </c:pt>
                <c:pt idx="656">
                  <c:v>47</c:v>
                </c:pt>
                <c:pt idx="657">
                  <c:v>43</c:v>
                </c:pt>
                <c:pt idx="658">
                  <c:v>44</c:v>
                </c:pt>
                <c:pt idx="659">
                  <c:v>45</c:v>
                </c:pt>
                <c:pt idx="660">
                  <c:v>44</c:v>
                </c:pt>
                <c:pt idx="661">
                  <c:v>46</c:v>
                </c:pt>
                <c:pt idx="662">
                  <c:v>50</c:v>
                </c:pt>
                <c:pt idx="663">
                  <c:v>42</c:v>
                </c:pt>
                <c:pt idx="664">
                  <c:v>50</c:v>
                </c:pt>
                <c:pt idx="665">
                  <c:v>44</c:v>
                </c:pt>
                <c:pt idx="666">
                  <c:v>42</c:v>
                </c:pt>
                <c:pt idx="667">
                  <c:v>45</c:v>
                </c:pt>
                <c:pt idx="668">
                  <c:v>43</c:v>
                </c:pt>
                <c:pt idx="669">
                  <c:v>45</c:v>
                </c:pt>
                <c:pt idx="670">
                  <c:v>45</c:v>
                </c:pt>
                <c:pt idx="671">
                  <c:v>49</c:v>
                </c:pt>
                <c:pt idx="672">
                  <c:v>44</c:v>
                </c:pt>
                <c:pt idx="673">
                  <c:v>45</c:v>
                </c:pt>
                <c:pt idx="674">
                  <c:v>44</c:v>
                </c:pt>
                <c:pt idx="675">
                  <c:v>45</c:v>
                </c:pt>
                <c:pt idx="676">
                  <c:v>44</c:v>
                </c:pt>
                <c:pt idx="677">
                  <c:v>46</c:v>
                </c:pt>
                <c:pt idx="678">
                  <c:v>47</c:v>
                </c:pt>
                <c:pt idx="679">
                  <c:v>48</c:v>
                </c:pt>
                <c:pt idx="680">
                  <c:v>50</c:v>
                </c:pt>
                <c:pt idx="681">
                  <c:v>43</c:v>
                </c:pt>
                <c:pt idx="682">
                  <c:v>46</c:v>
                </c:pt>
                <c:pt idx="683">
                  <c:v>42</c:v>
                </c:pt>
                <c:pt idx="684">
                  <c:v>46</c:v>
                </c:pt>
                <c:pt idx="685">
                  <c:v>44</c:v>
                </c:pt>
                <c:pt idx="686">
                  <c:v>44</c:v>
                </c:pt>
                <c:pt idx="687">
                  <c:v>46</c:v>
                </c:pt>
                <c:pt idx="688">
                  <c:v>47</c:v>
                </c:pt>
                <c:pt idx="689">
                  <c:v>49</c:v>
                </c:pt>
                <c:pt idx="690">
                  <c:v>44</c:v>
                </c:pt>
                <c:pt idx="691">
                  <c:v>45</c:v>
                </c:pt>
                <c:pt idx="692">
                  <c:v>44</c:v>
                </c:pt>
                <c:pt idx="693">
                  <c:v>46</c:v>
                </c:pt>
                <c:pt idx="694">
                  <c:v>47</c:v>
                </c:pt>
                <c:pt idx="695">
                  <c:v>45</c:v>
                </c:pt>
                <c:pt idx="696">
                  <c:v>55</c:v>
                </c:pt>
                <c:pt idx="697">
                  <c:v>45</c:v>
                </c:pt>
                <c:pt idx="698">
                  <c:v>46</c:v>
                </c:pt>
                <c:pt idx="699">
                  <c:v>43</c:v>
                </c:pt>
                <c:pt idx="700">
                  <c:v>45</c:v>
                </c:pt>
                <c:pt idx="701">
                  <c:v>44</c:v>
                </c:pt>
                <c:pt idx="702">
                  <c:v>44</c:v>
                </c:pt>
                <c:pt idx="703">
                  <c:v>45</c:v>
                </c:pt>
                <c:pt idx="704">
                  <c:v>45</c:v>
                </c:pt>
                <c:pt idx="705">
                  <c:v>45</c:v>
                </c:pt>
                <c:pt idx="706">
                  <c:v>48</c:v>
                </c:pt>
                <c:pt idx="707">
                  <c:v>44</c:v>
                </c:pt>
                <c:pt idx="708">
                  <c:v>45</c:v>
                </c:pt>
                <c:pt idx="709">
                  <c:v>44</c:v>
                </c:pt>
                <c:pt idx="710">
                  <c:v>44</c:v>
                </c:pt>
                <c:pt idx="711">
                  <c:v>45</c:v>
                </c:pt>
                <c:pt idx="712">
                  <c:v>45</c:v>
                </c:pt>
                <c:pt idx="713">
                  <c:v>44</c:v>
                </c:pt>
                <c:pt idx="714">
                  <c:v>48</c:v>
                </c:pt>
                <c:pt idx="715">
                  <c:v>46</c:v>
                </c:pt>
                <c:pt idx="716">
                  <c:v>43</c:v>
                </c:pt>
                <c:pt idx="717">
                  <c:v>46</c:v>
                </c:pt>
                <c:pt idx="718">
                  <c:v>43</c:v>
                </c:pt>
                <c:pt idx="719">
                  <c:v>45</c:v>
                </c:pt>
                <c:pt idx="720">
                  <c:v>44</c:v>
                </c:pt>
                <c:pt idx="721">
                  <c:v>44</c:v>
                </c:pt>
                <c:pt idx="722">
                  <c:v>48</c:v>
                </c:pt>
                <c:pt idx="723">
                  <c:v>48</c:v>
                </c:pt>
                <c:pt idx="724">
                  <c:v>45</c:v>
                </c:pt>
                <c:pt idx="725">
                  <c:v>45</c:v>
                </c:pt>
                <c:pt idx="726">
                  <c:v>44</c:v>
                </c:pt>
                <c:pt idx="727">
                  <c:v>45</c:v>
                </c:pt>
                <c:pt idx="728">
                  <c:v>44</c:v>
                </c:pt>
                <c:pt idx="729">
                  <c:v>45</c:v>
                </c:pt>
                <c:pt idx="730">
                  <c:v>45</c:v>
                </c:pt>
                <c:pt idx="731">
                  <c:v>48</c:v>
                </c:pt>
                <c:pt idx="732">
                  <c:v>48</c:v>
                </c:pt>
                <c:pt idx="733">
                  <c:v>45</c:v>
                </c:pt>
                <c:pt idx="734">
                  <c:v>44</c:v>
                </c:pt>
                <c:pt idx="735">
                  <c:v>44</c:v>
                </c:pt>
                <c:pt idx="736">
                  <c:v>45</c:v>
                </c:pt>
                <c:pt idx="737">
                  <c:v>44</c:v>
                </c:pt>
                <c:pt idx="738">
                  <c:v>44</c:v>
                </c:pt>
                <c:pt idx="739">
                  <c:v>46</c:v>
                </c:pt>
                <c:pt idx="740">
                  <c:v>48</c:v>
                </c:pt>
                <c:pt idx="741">
                  <c:v>44</c:v>
                </c:pt>
                <c:pt idx="742">
                  <c:v>45</c:v>
                </c:pt>
                <c:pt idx="743">
                  <c:v>44</c:v>
                </c:pt>
                <c:pt idx="744">
                  <c:v>45</c:v>
                </c:pt>
                <c:pt idx="745">
                  <c:v>46</c:v>
                </c:pt>
                <c:pt idx="746">
                  <c:v>47</c:v>
                </c:pt>
                <c:pt idx="747">
                  <c:v>44</c:v>
                </c:pt>
                <c:pt idx="748">
                  <c:v>48</c:v>
                </c:pt>
                <c:pt idx="749">
                  <c:v>48</c:v>
                </c:pt>
                <c:pt idx="750">
                  <c:v>45</c:v>
                </c:pt>
                <c:pt idx="751">
                  <c:v>45</c:v>
                </c:pt>
                <c:pt idx="752">
                  <c:v>45</c:v>
                </c:pt>
                <c:pt idx="753">
                  <c:v>47</c:v>
                </c:pt>
                <c:pt idx="754">
                  <c:v>47</c:v>
                </c:pt>
                <c:pt idx="755">
                  <c:v>47</c:v>
                </c:pt>
                <c:pt idx="756">
                  <c:v>48</c:v>
                </c:pt>
                <c:pt idx="757">
                  <c:v>48</c:v>
                </c:pt>
                <c:pt idx="758">
                  <c:v>44</c:v>
                </c:pt>
                <c:pt idx="759">
                  <c:v>45</c:v>
                </c:pt>
                <c:pt idx="760">
                  <c:v>44</c:v>
                </c:pt>
                <c:pt idx="761">
                  <c:v>45</c:v>
                </c:pt>
                <c:pt idx="762">
                  <c:v>44</c:v>
                </c:pt>
                <c:pt idx="763">
                  <c:v>44</c:v>
                </c:pt>
                <c:pt idx="764">
                  <c:v>45</c:v>
                </c:pt>
                <c:pt idx="765">
                  <c:v>49</c:v>
                </c:pt>
                <c:pt idx="766">
                  <c:v>47</c:v>
                </c:pt>
                <c:pt idx="767">
                  <c:v>45</c:v>
                </c:pt>
                <c:pt idx="768">
                  <c:v>44</c:v>
                </c:pt>
                <c:pt idx="769">
                  <c:v>45</c:v>
                </c:pt>
                <c:pt idx="770">
                  <c:v>50</c:v>
                </c:pt>
                <c:pt idx="771">
                  <c:v>48</c:v>
                </c:pt>
                <c:pt idx="772">
                  <c:v>47</c:v>
                </c:pt>
                <c:pt idx="773">
                  <c:v>46</c:v>
                </c:pt>
                <c:pt idx="774">
                  <c:v>47</c:v>
                </c:pt>
                <c:pt idx="775">
                  <c:v>48</c:v>
                </c:pt>
                <c:pt idx="776">
                  <c:v>48</c:v>
                </c:pt>
                <c:pt idx="777">
                  <c:v>44</c:v>
                </c:pt>
                <c:pt idx="778">
                  <c:v>44</c:v>
                </c:pt>
                <c:pt idx="779">
                  <c:v>45</c:v>
                </c:pt>
                <c:pt idx="780">
                  <c:v>45</c:v>
                </c:pt>
                <c:pt idx="781">
                  <c:v>45</c:v>
                </c:pt>
                <c:pt idx="782">
                  <c:v>48</c:v>
                </c:pt>
                <c:pt idx="783">
                  <c:v>49</c:v>
                </c:pt>
                <c:pt idx="784">
                  <c:v>49</c:v>
                </c:pt>
                <c:pt idx="785">
                  <c:v>43</c:v>
                </c:pt>
                <c:pt idx="786">
                  <c:v>45</c:v>
                </c:pt>
                <c:pt idx="787">
                  <c:v>43</c:v>
                </c:pt>
                <c:pt idx="788">
                  <c:v>45</c:v>
                </c:pt>
                <c:pt idx="789">
                  <c:v>45</c:v>
                </c:pt>
                <c:pt idx="790">
                  <c:v>45</c:v>
                </c:pt>
                <c:pt idx="791">
                  <c:v>48</c:v>
                </c:pt>
                <c:pt idx="792">
                  <c:v>48</c:v>
                </c:pt>
                <c:pt idx="793">
                  <c:v>49</c:v>
                </c:pt>
                <c:pt idx="794">
                  <c:v>43</c:v>
                </c:pt>
                <c:pt idx="795">
                  <c:v>46</c:v>
                </c:pt>
                <c:pt idx="796">
                  <c:v>44</c:v>
                </c:pt>
                <c:pt idx="797">
                  <c:v>44</c:v>
                </c:pt>
                <c:pt idx="798">
                  <c:v>45</c:v>
                </c:pt>
                <c:pt idx="799">
                  <c:v>48</c:v>
                </c:pt>
                <c:pt idx="800">
                  <c:v>45</c:v>
                </c:pt>
                <c:pt idx="801">
                  <c:v>50</c:v>
                </c:pt>
                <c:pt idx="802">
                  <c:v>43</c:v>
                </c:pt>
                <c:pt idx="803">
                  <c:v>44</c:v>
                </c:pt>
                <c:pt idx="804">
                  <c:v>45</c:v>
                </c:pt>
                <c:pt idx="805">
                  <c:v>46</c:v>
                </c:pt>
                <c:pt idx="806">
                  <c:v>47</c:v>
                </c:pt>
                <c:pt idx="807">
                  <c:v>44</c:v>
                </c:pt>
                <c:pt idx="808">
                  <c:v>45</c:v>
                </c:pt>
                <c:pt idx="809">
                  <c:v>48</c:v>
                </c:pt>
                <c:pt idx="810">
                  <c:v>49</c:v>
                </c:pt>
                <c:pt idx="811">
                  <c:v>43</c:v>
                </c:pt>
                <c:pt idx="812">
                  <c:v>46</c:v>
                </c:pt>
                <c:pt idx="813">
                  <c:v>48</c:v>
                </c:pt>
                <c:pt idx="814">
                  <c:v>43</c:v>
                </c:pt>
                <c:pt idx="815">
                  <c:v>45</c:v>
                </c:pt>
                <c:pt idx="816">
                  <c:v>48</c:v>
                </c:pt>
                <c:pt idx="817">
                  <c:v>48</c:v>
                </c:pt>
                <c:pt idx="818">
                  <c:v>48</c:v>
                </c:pt>
                <c:pt idx="819">
                  <c:v>49</c:v>
                </c:pt>
                <c:pt idx="820">
                  <c:v>45</c:v>
                </c:pt>
                <c:pt idx="821">
                  <c:v>44</c:v>
                </c:pt>
                <c:pt idx="822">
                  <c:v>45</c:v>
                </c:pt>
                <c:pt idx="823">
                  <c:v>44</c:v>
                </c:pt>
                <c:pt idx="824">
                  <c:v>47</c:v>
                </c:pt>
                <c:pt idx="825">
                  <c:v>45</c:v>
                </c:pt>
                <c:pt idx="826">
                  <c:v>45</c:v>
                </c:pt>
                <c:pt idx="827">
                  <c:v>49</c:v>
                </c:pt>
                <c:pt idx="828">
                  <c:v>43</c:v>
                </c:pt>
                <c:pt idx="829">
                  <c:v>47</c:v>
                </c:pt>
                <c:pt idx="830">
                  <c:v>43</c:v>
                </c:pt>
                <c:pt idx="831">
                  <c:v>46</c:v>
                </c:pt>
                <c:pt idx="832">
                  <c:v>42</c:v>
                </c:pt>
                <c:pt idx="833">
                  <c:v>47</c:v>
                </c:pt>
                <c:pt idx="834">
                  <c:v>47</c:v>
                </c:pt>
                <c:pt idx="835">
                  <c:v>45</c:v>
                </c:pt>
                <c:pt idx="836">
                  <c:v>49</c:v>
                </c:pt>
                <c:pt idx="837">
                  <c:v>47</c:v>
                </c:pt>
                <c:pt idx="838">
                  <c:v>45</c:v>
                </c:pt>
                <c:pt idx="839">
                  <c:v>43</c:v>
                </c:pt>
                <c:pt idx="840">
                  <c:v>46</c:v>
                </c:pt>
                <c:pt idx="841">
                  <c:v>44</c:v>
                </c:pt>
                <c:pt idx="842">
                  <c:v>44</c:v>
                </c:pt>
                <c:pt idx="843">
                  <c:v>46</c:v>
                </c:pt>
                <c:pt idx="844">
                  <c:v>48</c:v>
                </c:pt>
                <c:pt idx="845">
                  <c:v>47</c:v>
                </c:pt>
                <c:pt idx="846">
                  <c:v>50</c:v>
                </c:pt>
                <c:pt idx="847">
                  <c:v>48</c:v>
                </c:pt>
                <c:pt idx="848">
                  <c:v>49</c:v>
                </c:pt>
                <c:pt idx="849">
                  <c:v>44</c:v>
                </c:pt>
                <c:pt idx="850">
                  <c:v>44</c:v>
                </c:pt>
                <c:pt idx="851">
                  <c:v>45</c:v>
                </c:pt>
                <c:pt idx="852">
                  <c:v>48</c:v>
                </c:pt>
                <c:pt idx="853">
                  <c:v>50</c:v>
                </c:pt>
                <c:pt idx="854">
                  <c:v>47</c:v>
                </c:pt>
                <c:pt idx="855">
                  <c:v>44</c:v>
                </c:pt>
                <c:pt idx="856">
                  <c:v>45</c:v>
                </c:pt>
                <c:pt idx="857">
                  <c:v>44</c:v>
                </c:pt>
                <c:pt idx="858">
                  <c:v>45</c:v>
                </c:pt>
                <c:pt idx="859">
                  <c:v>44</c:v>
                </c:pt>
                <c:pt idx="860">
                  <c:v>44</c:v>
                </c:pt>
                <c:pt idx="861">
                  <c:v>48</c:v>
                </c:pt>
                <c:pt idx="862">
                  <c:v>49</c:v>
                </c:pt>
                <c:pt idx="863">
                  <c:v>48</c:v>
                </c:pt>
                <c:pt idx="864">
                  <c:v>44</c:v>
                </c:pt>
                <c:pt idx="865">
                  <c:v>45</c:v>
                </c:pt>
                <c:pt idx="866">
                  <c:v>45</c:v>
                </c:pt>
                <c:pt idx="867">
                  <c:v>44</c:v>
                </c:pt>
                <c:pt idx="868">
                  <c:v>45</c:v>
                </c:pt>
                <c:pt idx="869">
                  <c:v>49</c:v>
                </c:pt>
                <c:pt idx="870">
                  <c:v>47</c:v>
                </c:pt>
                <c:pt idx="871">
                  <c:v>51</c:v>
                </c:pt>
                <c:pt idx="872">
                  <c:v>47</c:v>
                </c:pt>
                <c:pt idx="873">
                  <c:v>44</c:v>
                </c:pt>
                <c:pt idx="874">
                  <c:v>45</c:v>
                </c:pt>
                <c:pt idx="875">
                  <c:v>44</c:v>
                </c:pt>
                <c:pt idx="876">
                  <c:v>45</c:v>
                </c:pt>
                <c:pt idx="877">
                  <c:v>48</c:v>
                </c:pt>
                <c:pt idx="878">
                  <c:v>48</c:v>
                </c:pt>
                <c:pt idx="879">
                  <c:v>49</c:v>
                </c:pt>
                <c:pt idx="880">
                  <c:v>48</c:v>
                </c:pt>
                <c:pt idx="881">
                  <c:v>46</c:v>
                </c:pt>
                <c:pt idx="882">
                  <c:v>43</c:v>
                </c:pt>
                <c:pt idx="883">
                  <c:v>46</c:v>
                </c:pt>
                <c:pt idx="884">
                  <c:v>43</c:v>
                </c:pt>
                <c:pt idx="885">
                  <c:v>44</c:v>
                </c:pt>
                <c:pt idx="886">
                  <c:v>45</c:v>
                </c:pt>
                <c:pt idx="887">
                  <c:v>48</c:v>
                </c:pt>
                <c:pt idx="888">
                  <c:v>48</c:v>
                </c:pt>
                <c:pt idx="889">
                  <c:v>48</c:v>
                </c:pt>
                <c:pt idx="890">
                  <c:v>46</c:v>
                </c:pt>
                <c:pt idx="891">
                  <c:v>43</c:v>
                </c:pt>
                <c:pt idx="892">
                  <c:v>45</c:v>
                </c:pt>
                <c:pt idx="893">
                  <c:v>44</c:v>
                </c:pt>
                <c:pt idx="894">
                  <c:v>46</c:v>
                </c:pt>
                <c:pt idx="895">
                  <c:v>48</c:v>
                </c:pt>
                <c:pt idx="896">
                  <c:v>47</c:v>
                </c:pt>
                <c:pt idx="897">
                  <c:v>50</c:v>
                </c:pt>
                <c:pt idx="898">
                  <c:v>44</c:v>
                </c:pt>
                <c:pt idx="899">
                  <c:v>44</c:v>
                </c:pt>
                <c:pt idx="900">
                  <c:v>45</c:v>
                </c:pt>
                <c:pt idx="901">
                  <c:v>44</c:v>
                </c:pt>
                <c:pt idx="902">
                  <c:v>46</c:v>
                </c:pt>
                <c:pt idx="903">
                  <c:v>48</c:v>
                </c:pt>
                <c:pt idx="904">
                  <c:v>47</c:v>
                </c:pt>
                <c:pt idx="905">
                  <c:v>50</c:v>
                </c:pt>
                <c:pt idx="906">
                  <c:v>48</c:v>
                </c:pt>
                <c:pt idx="907">
                  <c:v>44</c:v>
                </c:pt>
                <c:pt idx="908">
                  <c:v>44</c:v>
                </c:pt>
                <c:pt idx="909">
                  <c:v>45</c:v>
                </c:pt>
                <c:pt idx="910">
                  <c:v>44</c:v>
                </c:pt>
                <c:pt idx="911">
                  <c:v>45</c:v>
                </c:pt>
                <c:pt idx="912">
                  <c:v>44</c:v>
                </c:pt>
                <c:pt idx="913">
                  <c:v>44</c:v>
                </c:pt>
                <c:pt idx="914">
                  <c:v>50</c:v>
                </c:pt>
                <c:pt idx="915">
                  <c:v>47</c:v>
                </c:pt>
                <c:pt idx="916">
                  <c:v>46</c:v>
                </c:pt>
                <c:pt idx="917">
                  <c:v>44</c:v>
                </c:pt>
                <c:pt idx="918">
                  <c:v>43</c:v>
                </c:pt>
                <c:pt idx="919">
                  <c:v>45</c:v>
                </c:pt>
                <c:pt idx="920">
                  <c:v>45</c:v>
                </c:pt>
                <c:pt idx="921">
                  <c:v>44</c:v>
                </c:pt>
                <c:pt idx="922">
                  <c:v>45</c:v>
                </c:pt>
                <c:pt idx="923">
                  <c:v>48</c:v>
                </c:pt>
                <c:pt idx="924">
                  <c:v>49</c:v>
                </c:pt>
                <c:pt idx="925">
                  <c:v>44</c:v>
                </c:pt>
                <c:pt idx="926">
                  <c:v>45</c:v>
                </c:pt>
                <c:pt idx="927">
                  <c:v>44</c:v>
                </c:pt>
                <c:pt idx="928">
                  <c:v>45</c:v>
                </c:pt>
                <c:pt idx="929">
                  <c:v>48</c:v>
                </c:pt>
                <c:pt idx="930">
                  <c:v>46</c:v>
                </c:pt>
                <c:pt idx="931">
                  <c:v>47</c:v>
                </c:pt>
                <c:pt idx="932">
                  <c:v>48</c:v>
                </c:pt>
                <c:pt idx="933">
                  <c:v>49</c:v>
                </c:pt>
                <c:pt idx="934">
                  <c:v>44</c:v>
                </c:pt>
                <c:pt idx="935">
                  <c:v>45</c:v>
                </c:pt>
                <c:pt idx="936">
                  <c:v>44</c:v>
                </c:pt>
                <c:pt idx="937">
                  <c:v>45</c:v>
                </c:pt>
                <c:pt idx="938">
                  <c:v>44</c:v>
                </c:pt>
                <c:pt idx="939">
                  <c:v>44</c:v>
                </c:pt>
                <c:pt idx="940">
                  <c:v>45</c:v>
                </c:pt>
                <c:pt idx="941">
                  <c:v>48</c:v>
                </c:pt>
                <c:pt idx="942">
                  <c:v>48</c:v>
                </c:pt>
                <c:pt idx="943">
                  <c:v>52</c:v>
                </c:pt>
                <c:pt idx="944">
                  <c:v>48</c:v>
                </c:pt>
                <c:pt idx="945">
                  <c:v>47</c:v>
                </c:pt>
                <c:pt idx="946">
                  <c:v>46</c:v>
                </c:pt>
                <c:pt idx="947">
                  <c:v>45</c:v>
                </c:pt>
                <c:pt idx="948">
                  <c:v>48</c:v>
                </c:pt>
                <c:pt idx="949">
                  <c:v>48</c:v>
                </c:pt>
                <c:pt idx="950">
                  <c:v>49</c:v>
                </c:pt>
                <c:pt idx="951">
                  <c:v>47</c:v>
                </c:pt>
                <c:pt idx="952">
                  <c:v>46</c:v>
                </c:pt>
                <c:pt idx="953">
                  <c:v>44</c:v>
                </c:pt>
                <c:pt idx="954">
                  <c:v>45</c:v>
                </c:pt>
                <c:pt idx="955">
                  <c:v>44</c:v>
                </c:pt>
                <c:pt idx="956">
                  <c:v>44</c:v>
                </c:pt>
                <c:pt idx="957">
                  <c:v>45</c:v>
                </c:pt>
                <c:pt idx="958">
                  <c:v>49</c:v>
                </c:pt>
                <c:pt idx="959">
                  <c:v>51</c:v>
                </c:pt>
                <c:pt idx="960">
                  <c:v>45</c:v>
                </c:pt>
                <c:pt idx="961">
                  <c:v>44</c:v>
                </c:pt>
                <c:pt idx="962">
                  <c:v>46</c:v>
                </c:pt>
                <c:pt idx="963">
                  <c:v>44</c:v>
                </c:pt>
                <c:pt idx="964">
                  <c:v>44</c:v>
                </c:pt>
                <c:pt idx="965">
                  <c:v>44</c:v>
                </c:pt>
                <c:pt idx="966">
                  <c:v>45</c:v>
                </c:pt>
                <c:pt idx="967">
                  <c:v>49</c:v>
                </c:pt>
                <c:pt idx="968">
                  <c:v>48</c:v>
                </c:pt>
                <c:pt idx="969">
                  <c:v>45</c:v>
                </c:pt>
                <c:pt idx="970">
                  <c:v>45</c:v>
                </c:pt>
                <c:pt idx="971">
                  <c:v>45</c:v>
                </c:pt>
                <c:pt idx="972">
                  <c:v>47</c:v>
                </c:pt>
                <c:pt idx="973">
                  <c:v>44</c:v>
                </c:pt>
                <c:pt idx="974">
                  <c:v>44</c:v>
                </c:pt>
                <c:pt idx="975">
                  <c:v>45</c:v>
                </c:pt>
                <c:pt idx="976">
                  <c:v>50</c:v>
                </c:pt>
                <c:pt idx="977">
                  <c:v>47</c:v>
                </c:pt>
                <c:pt idx="978">
                  <c:v>47</c:v>
                </c:pt>
                <c:pt idx="979">
                  <c:v>46</c:v>
                </c:pt>
                <c:pt idx="980">
                  <c:v>45</c:v>
                </c:pt>
                <c:pt idx="981">
                  <c:v>46</c:v>
                </c:pt>
                <c:pt idx="982">
                  <c:v>47</c:v>
                </c:pt>
                <c:pt idx="983">
                  <c:v>50</c:v>
                </c:pt>
                <c:pt idx="984">
                  <c:v>48</c:v>
                </c:pt>
                <c:pt idx="985">
                  <c:v>47</c:v>
                </c:pt>
                <c:pt idx="986">
                  <c:v>45</c:v>
                </c:pt>
                <c:pt idx="987">
                  <c:v>45</c:v>
                </c:pt>
                <c:pt idx="988">
                  <c:v>44</c:v>
                </c:pt>
                <c:pt idx="989">
                  <c:v>44</c:v>
                </c:pt>
                <c:pt idx="990">
                  <c:v>45</c:v>
                </c:pt>
                <c:pt idx="991">
                  <c:v>48</c:v>
                </c:pt>
                <c:pt idx="992">
                  <c:v>49</c:v>
                </c:pt>
                <c:pt idx="993">
                  <c:v>48</c:v>
                </c:pt>
                <c:pt idx="994">
                  <c:v>48</c:v>
                </c:pt>
                <c:pt idx="995">
                  <c:v>45</c:v>
                </c:pt>
                <c:pt idx="996">
                  <c:v>44</c:v>
                </c:pt>
                <c:pt idx="997">
                  <c:v>44</c:v>
                </c:pt>
                <c:pt idx="998">
                  <c:v>45</c:v>
                </c:pt>
                <c:pt idx="999">
                  <c:v>45</c:v>
                </c:pt>
              </c:numCache>
            </c:numRef>
          </c:val>
        </c:ser>
        <c:marker val="1"/>
        <c:axId val="56035200"/>
        <c:axId val="56178176"/>
      </c:lineChart>
      <c:catAx>
        <c:axId val="56035200"/>
        <c:scaling>
          <c:orientation val="minMax"/>
        </c:scaling>
        <c:axPos val="b"/>
        <c:numFmt formatCode="General" sourceLinked="1"/>
        <c:tickLblPos val="nextTo"/>
        <c:crossAx val="56178176"/>
        <c:crosses val="autoZero"/>
        <c:auto val="1"/>
        <c:lblAlgn val="ctr"/>
        <c:lblOffset val="100"/>
        <c:tickLblSkip val="100"/>
        <c:tickMarkSkip val="100"/>
      </c:catAx>
      <c:valAx>
        <c:axId val="56178176"/>
        <c:scaling>
          <c:orientation val="minMax"/>
          <c:max val="140"/>
        </c:scaling>
        <c:axPos val="l"/>
        <c:majorGridlines/>
        <c:numFmt formatCode="General" sourceLinked="1"/>
        <c:tickLblPos val="nextTo"/>
        <c:crossAx val="5603520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"/>
  <c:chart>
    <c:title>
      <c:tx>
        <c:rich>
          <a:bodyPr/>
          <a:lstStyle/>
          <a:p>
            <a:pPr>
              <a:defRPr/>
            </a:pPr>
            <a:r>
              <a:rPr lang="en-US" altLang="en-US" dirty="0" err="1" smtClean="0">
                <a:solidFill>
                  <a:schemeClr val="accent2">
                    <a:lumMod val="50000"/>
                  </a:schemeClr>
                </a:solidFill>
              </a:rPr>
              <a:t>DandyJ</a:t>
            </a:r>
            <a:r>
              <a:rPr lang="en-US" altLang="en-US" baseline="0" dirty="0" smtClean="0">
                <a:solidFill>
                  <a:schemeClr val="accent2">
                    <a:lumMod val="50000"/>
                  </a:schemeClr>
                </a:solidFill>
              </a:rPr>
              <a:t> approach</a:t>
            </a:r>
            <a:endParaRPr lang="en-US" altLang="en-US" dirty="0">
              <a:solidFill>
                <a:schemeClr val="accent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30772402791279607"/>
          <c:y val="9.1756624584454521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Sheet1!$AC$1</c:f>
              <c:strCache>
                <c:ptCount val="1"/>
                <c:pt idx="0">
                  <c:v>weaver3</c:v>
                </c:pt>
              </c:strCache>
            </c:strRef>
          </c:tx>
          <c:marker>
            <c:symbol val="none"/>
          </c:marker>
          <c:cat>
            <c:numRef>
              <c:f>Sheet1!$A$2:$A$1001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</c:numCache>
            </c:numRef>
          </c:cat>
          <c:val>
            <c:numRef>
              <c:f>Sheet1!$AC$2:$AC$1000</c:f>
              <c:numCache>
                <c:formatCode>General</c:formatCode>
                <c:ptCount val="999"/>
                <c:pt idx="0">
                  <c:v>42</c:v>
                </c:pt>
                <c:pt idx="1">
                  <c:v>44</c:v>
                </c:pt>
                <c:pt idx="2">
                  <c:v>44</c:v>
                </c:pt>
                <c:pt idx="3">
                  <c:v>45</c:v>
                </c:pt>
                <c:pt idx="4">
                  <c:v>40</c:v>
                </c:pt>
                <c:pt idx="5">
                  <c:v>41</c:v>
                </c:pt>
                <c:pt idx="6">
                  <c:v>39</c:v>
                </c:pt>
                <c:pt idx="7">
                  <c:v>41</c:v>
                </c:pt>
                <c:pt idx="8">
                  <c:v>45</c:v>
                </c:pt>
                <c:pt idx="9">
                  <c:v>44</c:v>
                </c:pt>
                <c:pt idx="10">
                  <c:v>45</c:v>
                </c:pt>
                <c:pt idx="11">
                  <c:v>43</c:v>
                </c:pt>
                <c:pt idx="12">
                  <c:v>45</c:v>
                </c:pt>
                <c:pt idx="13">
                  <c:v>44</c:v>
                </c:pt>
                <c:pt idx="14">
                  <c:v>40</c:v>
                </c:pt>
                <c:pt idx="15">
                  <c:v>41</c:v>
                </c:pt>
                <c:pt idx="16">
                  <c:v>40</c:v>
                </c:pt>
                <c:pt idx="17">
                  <c:v>45</c:v>
                </c:pt>
                <c:pt idx="18">
                  <c:v>44</c:v>
                </c:pt>
                <c:pt idx="19">
                  <c:v>44</c:v>
                </c:pt>
                <c:pt idx="20">
                  <c:v>44</c:v>
                </c:pt>
                <c:pt idx="21">
                  <c:v>45</c:v>
                </c:pt>
                <c:pt idx="22">
                  <c:v>44</c:v>
                </c:pt>
                <c:pt idx="23">
                  <c:v>44</c:v>
                </c:pt>
                <c:pt idx="24">
                  <c:v>40</c:v>
                </c:pt>
                <c:pt idx="25">
                  <c:v>41</c:v>
                </c:pt>
                <c:pt idx="26">
                  <c:v>45</c:v>
                </c:pt>
                <c:pt idx="27">
                  <c:v>44</c:v>
                </c:pt>
                <c:pt idx="28">
                  <c:v>45</c:v>
                </c:pt>
                <c:pt idx="29">
                  <c:v>44</c:v>
                </c:pt>
                <c:pt idx="30">
                  <c:v>44</c:v>
                </c:pt>
                <c:pt idx="31">
                  <c:v>45</c:v>
                </c:pt>
                <c:pt idx="32">
                  <c:v>44</c:v>
                </c:pt>
                <c:pt idx="33">
                  <c:v>44</c:v>
                </c:pt>
                <c:pt idx="34">
                  <c:v>41</c:v>
                </c:pt>
                <c:pt idx="35">
                  <c:v>41</c:v>
                </c:pt>
                <c:pt idx="36">
                  <c:v>43</c:v>
                </c:pt>
                <c:pt idx="37">
                  <c:v>45</c:v>
                </c:pt>
                <c:pt idx="38">
                  <c:v>44</c:v>
                </c:pt>
                <c:pt idx="39">
                  <c:v>45</c:v>
                </c:pt>
                <c:pt idx="40">
                  <c:v>44</c:v>
                </c:pt>
                <c:pt idx="41">
                  <c:v>44</c:v>
                </c:pt>
                <c:pt idx="42">
                  <c:v>44</c:v>
                </c:pt>
                <c:pt idx="43">
                  <c:v>41</c:v>
                </c:pt>
                <c:pt idx="44">
                  <c:v>41</c:v>
                </c:pt>
                <c:pt idx="45">
                  <c:v>44</c:v>
                </c:pt>
                <c:pt idx="46">
                  <c:v>45</c:v>
                </c:pt>
                <c:pt idx="47">
                  <c:v>43</c:v>
                </c:pt>
                <c:pt idx="48">
                  <c:v>45</c:v>
                </c:pt>
                <c:pt idx="49">
                  <c:v>44</c:v>
                </c:pt>
                <c:pt idx="50">
                  <c:v>45</c:v>
                </c:pt>
                <c:pt idx="51">
                  <c:v>44</c:v>
                </c:pt>
                <c:pt idx="52">
                  <c:v>44</c:v>
                </c:pt>
                <c:pt idx="53">
                  <c:v>41</c:v>
                </c:pt>
                <c:pt idx="54">
                  <c:v>44</c:v>
                </c:pt>
                <c:pt idx="55">
                  <c:v>41</c:v>
                </c:pt>
                <c:pt idx="56">
                  <c:v>44</c:v>
                </c:pt>
                <c:pt idx="57">
                  <c:v>45</c:v>
                </c:pt>
                <c:pt idx="58">
                  <c:v>44</c:v>
                </c:pt>
                <c:pt idx="59">
                  <c:v>45</c:v>
                </c:pt>
                <c:pt idx="60">
                  <c:v>43</c:v>
                </c:pt>
                <c:pt idx="61">
                  <c:v>44</c:v>
                </c:pt>
                <c:pt idx="62">
                  <c:v>41</c:v>
                </c:pt>
                <c:pt idx="63">
                  <c:v>40</c:v>
                </c:pt>
                <c:pt idx="64">
                  <c:v>40</c:v>
                </c:pt>
                <c:pt idx="65">
                  <c:v>40</c:v>
                </c:pt>
                <c:pt idx="66">
                  <c:v>45</c:v>
                </c:pt>
                <c:pt idx="67">
                  <c:v>45</c:v>
                </c:pt>
                <c:pt idx="68">
                  <c:v>45</c:v>
                </c:pt>
                <c:pt idx="69">
                  <c:v>43</c:v>
                </c:pt>
                <c:pt idx="70">
                  <c:v>51</c:v>
                </c:pt>
                <c:pt idx="71">
                  <c:v>55</c:v>
                </c:pt>
                <c:pt idx="72">
                  <c:v>40</c:v>
                </c:pt>
                <c:pt idx="73">
                  <c:v>44</c:v>
                </c:pt>
                <c:pt idx="74">
                  <c:v>40</c:v>
                </c:pt>
                <c:pt idx="75">
                  <c:v>44</c:v>
                </c:pt>
                <c:pt idx="76">
                  <c:v>42</c:v>
                </c:pt>
                <c:pt idx="77">
                  <c:v>44</c:v>
                </c:pt>
                <c:pt idx="78">
                  <c:v>44</c:v>
                </c:pt>
                <c:pt idx="79">
                  <c:v>44</c:v>
                </c:pt>
                <c:pt idx="80">
                  <c:v>46</c:v>
                </c:pt>
                <c:pt idx="81">
                  <c:v>44</c:v>
                </c:pt>
                <c:pt idx="82">
                  <c:v>42</c:v>
                </c:pt>
                <c:pt idx="83">
                  <c:v>42</c:v>
                </c:pt>
                <c:pt idx="84">
                  <c:v>43</c:v>
                </c:pt>
                <c:pt idx="85">
                  <c:v>42</c:v>
                </c:pt>
                <c:pt idx="86">
                  <c:v>44</c:v>
                </c:pt>
                <c:pt idx="87">
                  <c:v>45</c:v>
                </c:pt>
                <c:pt idx="88">
                  <c:v>44</c:v>
                </c:pt>
                <c:pt idx="89">
                  <c:v>44</c:v>
                </c:pt>
                <c:pt idx="90">
                  <c:v>44</c:v>
                </c:pt>
                <c:pt idx="91">
                  <c:v>44</c:v>
                </c:pt>
                <c:pt idx="92">
                  <c:v>40</c:v>
                </c:pt>
                <c:pt idx="93">
                  <c:v>40</c:v>
                </c:pt>
                <c:pt idx="94">
                  <c:v>40</c:v>
                </c:pt>
                <c:pt idx="95">
                  <c:v>41</c:v>
                </c:pt>
                <c:pt idx="96">
                  <c:v>45</c:v>
                </c:pt>
                <c:pt idx="97">
                  <c:v>44</c:v>
                </c:pt>
                <c:pt idx="98">
                  <c:v>43</c:v>
                </c:pt>
                <c:pt idx="99">
                  <c:v>45</c:v>
                </c:pt>
                <c:pt idx="100">
                  <c:v>44</c:v>
                </c:pt>
                <c:pt idx="101">
                  <c:v>45</c:v>
                </c:pt>
                <c:pt idx="102">
                  <c:v>40</c:v>
                </c:pt>
                <c:pt idx="103">
                  <c:v>40</c:v>
                </c:pt>
                <c:pt idx="104">
                  <c:v>41</c:v>
                </c:pt>
                <c:pt idx="105">
                  <c:v>50</c:v>
                </c:pt>
                <c:pt idx="106">
                  <c:v>44</c:v>
                </c:pt>
                <c:pt idx="107">
                  <c:v>43</c:v>
                </c:pt>
                <c:pt idx="108">
                  <c:v>45</c:v>
                </c:pt>
                <c:pt idx="109">
                  <c:v>44</c:v>
                </c:pt>
                <c:pt idx="110">
                  <c:v>45</c:v>
                </c:pt>
                <c:pt idx="111">
                  <c:v>40</c:v>
                </c:pt>
                <c:pt idx="112">
                  <c:v>41</c:v>
                </c:pt>
                <c:pt idx="113">
                  <c:v>47</c:v>
                </c:pt>
                <c:pt idx="114">
                  <c:v>44</c:v>
                </c:pt>
                <c:pt idx="115">
                  <c:v>42</c:v>
                </c:pt>
                <c:pt idx="116">
                  <c:v>55</c:v>
                </c:pt>
                <c:pt idx="117">
                  <c:v>63</c:v>
                </c:pt>
                <c:pt idx="118">
                  <c:v>41</c:v>
                </c:pt>
                <c:pt idx="119">
                  <c:v>68</c:v>
                </c:pt>
                <c:pt idx="120">
                  <c:v>46</c:v>
                </c:pt>
                <c:pt idx="121">
                  <c:v>45</c:v>
                </c:pt>
                <c:pt idx="122">
                  <c:v>48</c:v>
                </c:pt>
                <c:pt idx="123">
                  <c:v>48</c:v>
                </c:pt>
                <c:pt idx="124">
                  <c:v>48</c:v>
                </c:pt>
                <c:pt idx="125">
                  <c:v>45</c:v>
                </c:pt>
                <c:pt idx="126">
                  <c:v>45</c:v>
                </c:pt>
                <c:pt idx="127">
                  <c:v>44</c:v>
                </c:pt>
                <c:pt idx="128">
                  <c:v>44</c:v>
                </c:pt>
                <c:pt idx="129">
                  <c:v>47</c:v>
                </c:pt>
                <c:pt idx="130">
                  <c:v>46</c:v>
                </c:pt>
                <c:pt idx="131">
                  <c:v>56</c:v>
                </c:pt>
                <c:pt idx="132">
                  <c:v>52</c:v>
                </c:pt>
                <c:pt idx="133">
                  <c:v>41</c:v>
                </c:pt>
                <c:pt idx="134">
                  <c:v>44</c:v>
                </c:pt>
                <c:pt idx="135">
                  <c:v>48</c:v>
                </c:pt>
                <c:pt idx="136">
                  <c:v>45</c:v>
                </c:pt>
                <c:pt idx="137">
                  <c:v>46</c:v>
                </c:pt>
                <c:pt idx="138">
                  <c:v>47</c:v>
                </c:pt>
                <c:pt idx="139">
                  <c:v>46</c:v>
                </c:pt>
                <c:pt idx="140">
                  <c:v>47</c:v>
                </c:pt>
                <c:pt idx="141">
                  <c:v>49</c:v>
                </c:pt>
                <c:pt idx="142">
                  <c:v>49</c:v>
                </c:pt>
                <c:pt idx="143">
                  <c:v>51</c:v>
                </c:pt>
                <c:pt idx="144">
                  <c:v>48</c:v>
                </c:pt>
                <c:pt idx="145">
                  <c:v>48</c:v>
                </c:pt>
                <c:pt idx="146">
                  <c:v>46</c:v>
                </c:pt>
                <c:pt idx="147">
                  <c:v>46</c:v>
                </c:pt>
                <c:pt idx="148">
                  <c:v>48</c:v>
                </c:pt>
                <c:pt idx="149">
                  <c:v>47</c:v>
                </c:pt>
                <c:pt idx="150">
                  <c:v>47</c:v>
                </c:pt>
                <c:pt idx="151">
                  <c:v>42</c:v>
                </c:pt>
                <c:pt idx="152">
                  <c:v>46</c:v>
                </c:pt>
                <c:pt idx="153">
                  <c:v>44</c:v>
                </c:pt>
                <c:pt idx="154">
                  <c:v>47</c:v>
                </c:pt>
                <c:pt idx="155">
                  <c:v>46</c:v>
                </c:pt>
                <c:pt idx="156">
                  <c:v>50</c:v>
                </c:pt>
                <c:pt idx="157">
                  <c:v>48</c:v>
                </c:pt>
                <c:pt idx="158">
                  <c:v>44</c:v>
                </c:pt>
                <c:pt idx="159">
                  <c:v>44</c:v>
                </c:pt>
                <c:pt idx="160">
                  <c:v>44</c:v>
                </c:pt>
                <c:pt idx="161">
                  <c:v>45</c:v>
                </c:pt>
                <c:pt idx="162">
                  <c:v>45</c:v>
                </c:pt>
                <c:pt idx="163">
                  <c:v>46</c:v>
                </c:pt>
                <c:pt idx="164">
                  <c:v>46</c:v>
                </c:pt>
                <c:pt idx="165">
                  <c:v>49</c:v>
                </c:pt>
                <c:pt idx="166">
                  <c:v>48</c:v>
                </c:pt>
                <c:pt idx="167">
                  <c:v>44</c:v>
                </c:pt>
                <c:pt idx="168">
                  <c:v>45</c:v>
                </c:pt>
                <c:pt idx="169">
                  <c:v>45</c:v>
                </c:pt>
                <c:pt idx="170">
                  <c:v>44</c:v>
                </c:pt>
                <c:pt idx="171">
                  <c:v>45</c:v>
                </c:pt>
                <c:pt idx="172">
                  <c:v>44</c:v>
                </c:pt>
                <c:pt idx="173">
                  <c:v>46</c:v>
                </c:pt>
                <c:pt idx="174">
                  <c:v>47</c:v>
                </c:pt>
                <c:pt idx="175">
                  <c:v>45</c:v>
                </c:pt>
                <c:pt idx="176">
                  <c:v>44</c:v>
                </c:pt>
                <c:pt idx="177">
                  <c:v>45</c:v>
                </c:pt>
                <c:pt idx="178">
                  <c:v>44</c:v>
                </c:pt>
                <c:pt idx="179">
                  <c:v>44</c:v>
                </c:pt>
                <c:pt idx="180">
                  <c:v>45</c:v>
                </c:pt>
                <c:pt idx="181">
                  <c:v>48</c:v>
                </c:pt>
                <c:pt idx="182">
                  <c:v>48</c:v>
                </c:pt>
                <c:pt idx="183">
                  <c:v>49</c:v>
                </c:pt>
                <c:pt idx="184">
                  <c:v>47</c:v>
                </c:pt>
                <c:pt idx="185">
                  <c:v>44</c:v>
                </c:pt>
                <c:pt idx="186">
                  <c:v>51</c:v>
                </c:pt>
                <c:pt idx="187">
                  <c:v>51</c:v>
                </c:pt>
                <c:pt idx="188">
                  <c:v>46</c:v>
                </c:pt>
                <c:pt idx="189">
                  <c:v>47</c:v>
                </c:pt>
                <c:pt idx="190">
                  <c:v>52</c:v>
                </c:pt>
                <c:pt idx="191">
                  <c:v>46</c:v>
                </c:pt>
                <c:pt idx="192">
                  <c:v>45</c:v>
                </c:pt>
                <c:pt idx="193">
                  <c:v>44</c:v>
                </c:pt>
                <c:pt idx="194">
                  <c:v>44</c:v>
                </c:pt>
                <c:pt idx="195">
                  <c:v>44</c:v>
                </c:pt>
                <c:pt idx="196">
                  <c:v>52</c:v>
                </c:pt>
                <c:pt idx="197">
                  <c:v>45</c:v>
                </c:pt>
                <c:pt idx="198">
                  <c:v>53</c:v>
                </c:pt>
                <c:pt idx="199">
                  <c:v>48</c:v>
                </c:pt>
                <c:pt idx="200">
                  <c:v>45</c:v>
                </c:pt>
                <c:pt idx="201">
                  <c:v>45</c:v>
                </c:pt>
                <c:pt idx="202">
                  <c:v>43</c:v>
                </c:pt>
                <c:pt idx="203">
                  <c:v>46</c:v>
                </c:pt>
                <c:pt idx="204">
                  <c:v>47</c:v>
                </c:pt>
                <c:pt idx="205">
                  <c:v>45</c:v>
                </c:pt>
                <c:pt idx="206">
                  <c:v>48</c:v>
                </c:pt>
                <c:pt idx="207">
                  <c:v>48</c:v>
                </c:pt>
                <c:pt idx="208">
                  <c:v>45</c:v>
                </c:pt>
                <c:pt idx="209">
                  <c:v>44</c:v>
                </c:pt>
                <c:pt idx="210">
                  <c:v>45</c:v>
                </c:pt>
                <c:pt idx="211">
                  <c:v>44</c:v>
                </c:pt>
                <c:pt idx="212">
                  <c:v>45</c:v>
                </c:pt>
                <c:pt idx="213">
                  <c:v>48</c:v>
                </c:pt>
                <c:pt idx="214">
                  <c:v>49</c:v>
                </c:pt>
                <c:pt idx="215">
                  <c:v>47</c:v>
                </c:pt>
                <c:pt idx="216">
                  <c:v>45</c:v>
                </c:pt>
                <c:pt idx="217">
                  <c:v>45</c:v>
                </c:pt>
                <c:pt idx="218">
                  <c:v>44</c:v>
                </c:pt>
                <c:pt idx="219">
                  <c:v>45</c:v>
                </c:pt>
                <c:pt idx="220">
                  <c:v>44</c:v>
                </c:pt>
                <c:pt idx="221">
                  <c:v>45</c:v>
                </c:pt>
                <c:pt idx="222">
                  <c:v>47</c:v>
                </c:pt>
                <c:pt idx="223">
                  <c:v>49</c:v>
                </c:pt>
                <c:pt idx="224">
                  <c:v>48</c:v>
                </c:pt>
                <c:pt idx="225">
                  <c:v>45</c:v>
                </c:pt>
                <c:pt idx="226">
                  <c:v>48</c:v>
                </c:pt>
                <c:pt idx="227">
                  <c:v>47</c:v>
                </c:pt>
                <c:pt idx="228">
                  <c:v>47</c:v>
                </c:pt>
                <c:pt idx="229">
                  <c:v>45</c:v>
                </c:pt>
                <c:pt idx="230">
                  <c:v>47</c:v>
                </c:pt>
                <c:pt idx="231">
                  <c:v>45</c:v>
                </c:pt>
                <c:pt idx="232">
                  <c:v>48</c:v>
                </c:pt>
                <c:pt idx="233">
                  <c:v>44</c:v>
                </c:pt>
                <c:pt idx="234">
                  <c:v>44</c:v>
                </c:pt>
                <c:pt idx="235">
                  <c:v>45</c:v>
                </c:pt>
                <c:pt idx="236">
                  <c:v>44</c:v>
                </c:pt>
                <c:pt idx="237">
                  <c:v>50</c:v>
                </c:pt>
                <c:pt idx="238">
                  <c:v>47</c:v>
                </c:pt>
                <c:pt idx="239">
                  <c:v>45</c:v>
                </c:pt>
                <c:pt idx="240">
                  <c:v>48</c:v>
                </c:pt>
                <c:pt idx="241">
                  <c:v>49</c:v>
                </c:pt>
                <c:pt idx="242">
                  <c:v>44</c:v>
                </c:pt>
                <c:pt idx="243">
                  <c:v>45</c:v>
                </c:pt>
                <c:pt idx="244">
                  <c:v>44</c:v>
                </c:pt>
                <c:pt idx="245">
                  <c:v>45</c:v>
                </c:pt>
                <c:pt idx="246">
                  <c:v>44</c:v>
                </c:pt>
                <c:pt idx="247">
                  <c:v>45</c:v>
                </c:pt>
                <c:pt idx="248">
                  <c:v>48</c:v>
                </c:pt>
                <c:pt idx="249">
                  <c:v>52</c:v>
                </c:pt>
                <c:pt idx="250">
                  <c:v>45</c:v>
                </c:pt>
                <c:pt idx="251">
                  <c:v>44</c:v>
                </c:pt>
                <c:pt idx="252">
                  <c:v>43</c:v>
                </c:pt>
                <c:pt idx="253">
                  <c:v>45</c:v>
                </c:pt>
                <c:pt idx="254">
                  <c:v>44</c:v>
                </c:pt>
                <c:pt idx="255">
                  <c:v>45</c:v>
                </c:pt>
                <c:pt idx="256">
                  <c:v>50</c:v>
                </c:pt>
                <c:pt idx="257">
                  <c:v>46</c:v>
                </c:pt>
                <c:pt idx="258">
                  <c:v>51</c:v>
                </c:pt>
                <c:pt idx="259">
                  <c:v>42</c:v>
                </c:pt>
                <c:pt idx="260">
                  <c:v>52</c:v>
                </c:pt>
                <c:pt idx="261">
                  <c:v>44</c:v>
                </c:pt>
                <c:pt idx="262">
                  <c:v>45</c:v>
                </c:pt>
                <c:pt idx="263">
                  <c:v>47</c:v>
                </c:pt>
                <c:pt idx="264">
                  <c:v>46</c:v>
                </c:pt>
                <c:pt idx="265">
                  <c:v>48</c:v>
                </c:pt>
                <c:pt idx="266">
                  <c:v>51</c:v>
                </c:pt>
                <c:pt idx="267">
                  <c:v>44</c:v>
                </c:pt>
                <c:pt idx="268">
                  <c:v>49</c:v>
                </c:pt>
                <c:pt idx="269">
                  <c:v>49</c:v>
                </c:pt>
                <c:pt idx="270">
                  <c:v>45</c:v>
                </c:pt>
                <c:pt idx="271">
                  <c:v>45</c:v>
                </c:pt>
                <c:pt idx="272">
                  <c:v>48</c:v>
                </c:pt>
                <c:pt idx="273">
                  <c:v>48</c:v>
                </c:pt>
                <c:pt idx="274">
                  <c:v>49</c:v>
                </c:pt>
                <c:pt idx="275">
                  <c:v>48</c:v>
                </c:pt>
                <c:pt idx="276">
                  <c:v>48</c:v>
                </c:pt>
                <c:pt idx="277">
                  <c:v>45</c:v>
                </c:pt>
                <c:pt idx="278">
                  <c:v>48</c:v>
                </c:pt>
                <c:pt idx="279">
                  <c:v>47</c:v>
                </c:pt>
                <c:pt idx="280">
                  <c:v>47</c:v>
                </c:pt>
                <c:pt idx="281">
                  <c:v>48</c:v>
                </c:pt>
                <c:pt idx="282">
                  <c:v>44</c:v>
                </c:pt>
                <c:pt idx="283">
                  <c:v>52</c:v>
                </c:pt>
                <c:pt idx="284">
                  <c:v>45</c:v>
                </c:pt>
                <c:pt idx="285">
                  <c:v>44</c:v>
                </c:pt>
                <c:pt idx="286">
                  <c:v>46</c:v>
                </c:pt>
                <c:pt idx="287">
                  <c:v>43</c:v>
                </c:pt>
                <c:pt idx="288">
                  <c:v>44</c:v>
                </c:pt>
                <c:pt idx="289">
                  <c:v>45</c:v>
                </c:pt>
                <c:pt idx="290">
                  <c:v>50</c:v>
                </c:pt>
                <c:pt idx="291">
                  <c:v>47</c:v>
                </c:pt>
                <c:pt idx="292">
                  <c:v>45</c:v>
                </c:pt>
                <c:pt idx="293">
                  <c:v>44</c:v>
                </c:pt>
                <c:pt idx="294">
                  <c:v>45</c:v>
                </c:pt>
                <c:pt idx="295">
                  <c:v>44</c:v>
                </c:pt>
                <c:pt idx="296">
                  <c:v>45</c:v>
                </c:pt>
                <c:pt idx="297">
                  <c:v>44</c:v>
                </c:pt>
                <c:pt idx="298">
                  <c:v>49</c:v>
                </c:pt>
                <c:pt idx="299">
                  <c:v>48</c:v>
                </c:pt>
                <c:pt idx="300">
                  <c:v>45</c:v>
                </c:pt>
                <c:pt idx="301">
                  <c:v>44</c:v>
                </c:pt>
                <c:pt idx="302">
                  <c:v>45</c:v>
                </c:pt>
                <c:pt idx="303">
                  <c:v>44</c:v>
                </c:pt>
                <c:pt idx="304">
                  <c:v>44</c:v>
                </c:pt>
                <c:pt idx="305">
                  <c:v>45</c:v>
                </c:pt>
                <c:pt idx="306">
                  <c:v>48</c:v>
                </c:pt>
                <c:pt idx="307">
                  <c:v>48</c:v>
                </c:pt>
                <c:pt idx="308">
                  <c:v>49</c:v>
                </c:pt>
                <c:pt idx="309">
                  <c:v>44</c:v>
                </c:pt>
                <c:pt idx="310">
                  <c:v>46</c:v>
                </c:pt>
                <c:pt idx="311">
                  <c:v>46</c:v>
                </c:pt>
                <c:pt idx="312">
                  <c:v>49</c:v>
                </c:pt>
                <c:pt idx="313">
                  <c:v>45</c:v>
                </c:pt>
                <c:pt idx="314">
                  <c:v>46</c:v>
                </c:pt>
                <c:pt idx="315">
                  <c:v>47</c:v>
                </c:pt>
                <c:pt idx="316">
                  <c:v>48</c:v>
                </c:pt>
                <c:pt idx="317">
                  <c:v>44</c:v>
                </c:pt>
                <c:pt idx="318">
                  <c:v>45</c:v>
                </c:pt>
                <c:pt idx="319">
                  <c:v>47</c:v>
                </c:pt>
                <c:pt idx="320">
                  <c:v>51</c:v>
                </c:pt>
                <c:pt idx="321">
                  <c:v>50</c:v>
                </c:pt>
                <c:pt idx="322">
                  <c:v>62</c:v>
                </c:pt>
                <c:pt idx="323">
                  <c:v>49</c:v>
                </c:pt>
                <c:pt idx="324">
                  <c:v>47</c:v>
                </c:pt>
                <c:pt idx="325">
                  <c:v>46</c:v>
                </c:pt>
                <c:pt idx="326">
                  <c:v>43</c:v>
                </c:pt>
                <c:pt idx="327">
                  <c:v>45</c:v>
                </c:pt>
                <c:pt idx="328">
                  <c:v>45</c:v>
                </c:pt>
                <c:pt idx="329">
                  <c:v>44</c:v>
                </c:pt>
                <c:pt idx="330">
                  <c:v>50</c:v>
                </c:pt>
                <c:pt idx="331">
                  <c:v>47</c:v>
                </c:pt>
                <c:pt idx="332">
                  <c:v>52</c:v>
                </c:pt>
                <c:pt idx="333">
                  <c:v>46</c:v>
                </c:pt>
                <c:pt idx="334">
                  <c:v>46</c:v>
                </c:pt>
                <c:pt idx="335">
                  <c:v>49</c:v>
                </c:pt>
                <c:pt idx="336">
                  <c:v>46</c:v>
                </c:pt>
                <c:pt idx="337">
                  <c:v>45</c:v>
                </c:pt>
                <c:pt idx="338">
                  <c:v>47</c:v>
                </c:pt>
                <c:pt idx="339">
                  <c:v>49</c:v>
                </c:pt>
                <c:pt idx="340">
                  <c:v>50</c:v>
                </c:pt>
                <c:pt idx="341">
                  <c:v>43</c:v>
                </c:pt>
                <c:pt idx="342">
                  <c:v>44</c:v>
                </c:pt>
                <c:pt idx="343">
                  <c:v>45</c:v>
                </c:pt>
                <c:pt idx="344">
                  <c:v>44</c:v>
                </c:pt>
                <c:pt idx="345">
                  <c:v>46</c:v>
                </c:pt>
                <c:pt idx="346">
                  <c:v>54</c:v>
                </c:pt>
                <c:pt idx="347">
                  <c:v>51</c:v>
                </c:pt>
                <c:pt idx="348">
                  <c:v>47</c:v>
                </c:pt>
                <c:pt idx="349">
                  <c:v>45</c:v>
                </c:pt>
                <c:pt idx="350">
                  <c:v>45</c:v>
                </c:pt>
                <c:pt idx="351">
                  <c:v>44</c:v>
                </c:pt>
                <c:pt idx="352">
                  <c:v>45</c:v>
                </c:pt>
                <c:pt idx="353">
                  <c:v>48</c:v>
                </c:pt>
                <c:pt idx="354">
                  <c:v>48</c:v>
                </c:pt>
                <c:pt idx="355">
                  <c:v>48</c:v>
                </c:pt>
                <c:pt idx="356">
                  <c:v>44</c:v>
                </c:pt>
                <c:pt idx="357">
                  <c:v>44</c:v>
                </c:pt>
                <c:pt idx="358">
                  <c:v>43</c:v>
                </c:pt>
                <c:pt idx="359">
                  <c:v>46</c:v>
                </c:pt>
                <c:pt idx="360">
                  <c:v>45</c:v>
                </c:pt>
                <c:pt idx="361">
                  <c:v>51</c:v>
                </c:pt>
                <c:pt idx="362">
                  <c:v>45</c:v>
                </c:pt>
                <c:pt idx="363">
                  <c:v>49</c:v>
                </c:pt>
                <c:pt idx="364">
                  <c:v>44</c:v>
                </c:pt>
                <c:pt idx="365">
                  <c:v>45</c:v>
                </c:pt>
                <c:pt idx="366">
                  <c:v>44</c:v>
                </c:pt>
                <c:pt idx="367">
                  <c:v>45</c:v>
                </c:pt>
                <c:pt idx="368">
                  <c:v>44</c:v>
                </c:pt>
                <c:pt idx="369">
                  <c:v>45</c:v>
                </c:pt>
                <c:pt idx="370">
                  <c:v>48</c:v>
                </c:pt>
                <c:pt idx="371">
                  <c:v>49</c:v>
                </c:pt>
                <c:pt idx="372">
                  <c:v>44</c:v>
                </c:pt>
                <c:pt idx="373">
                  <c:v>44</c:v>
                </c:pt>
                <c:pt idx="374">
                  <c:v>46</c:v>
                </c:pt>
                <c:pt idx="375">
                  <c:v>44</c:v>
                </c:pt>
                <c:pt idx="376">
                  <c:v>44</c:v>
                </c:pt>
                <c:pt idx="377">
                  <c:v>45</c:v>
                </c:pt>
                <c:pt idx="378">
                  <c:v>44</c:v>
                </c:pt>
                <c:pt idx="379">
                  <c:v>48</c:v>
                </c:pt>
                <c:pt idx="380">
                  <c:v>48</c:v>
                </c:pt>
                <c:pt idx="381">
                  <c:v>44</c:v>
                </c:pt>
                <c:pt idx="382">
                  <c:v>45</c:v>
                </c:pt>
                <c:pt idx="383">
                  <c:v>45</c:v>
                </c:pt>
                <c:pt idx="384">
                  <c:v>44</c:v>
                </c:pt>
                <c:pt idx="385">
                  <c:v>46</c:v>
                </c:pt>
                <c:pt idx="386">
                  <c:v>47</c:v>
                </c:pt>
                <c:pt idx="387">
                  <c:v>45</c:v>
                </c:pt>
                <c:pt idx="388">
                  <c:v>47</c:v>
                </c:pt>
                <c:pt idx="389">
                  <c:v>45</c:v>
                </c:pt>
                <c:pt idx="390">
                  <c:v>43</c:v>
                </c:pt>
                <c:pt idx="391">
                  <c:v>45</c:v>
                </c:pt>
                <c:pt idx="392">
                  <c:v>45</c:v>
                </c:pt>
                <c:pt idx="393">
                  <c:v>45</c:v>
                </c:pt>
                <c:pt idx="394">
                  <c:v>51</c:v>
                </c:pt>
                <c:pt idx="395">
                  <c:v>45</c:v>
                </c:pt>
                <c:pt idx="396">
                  <c:v>50</c:v>
                </c:pt>
                <c:pt idx="397">
                  <c:v>47</c:v>
                </c:pt>
                <c:pt idx="398">
                  <c:v>46</c:v>
                </c:pt>
                <c:pt idx="399">
                  <c:v>43</c:v>
                </c:pt>
                <c:pt idx="400">
                  <c:v>45</c:v>
                </c:pt>
                <c:pt idx="401">
                  <c:v>44</c:v>
                </c:pt>
                <c:pt idx="402">
                  <c:v>45</c:v>
                </c:pt>
                <c:pt idx="403">
                  <c:v>49</c:v>
                </c:pt>
                <c:pt idx="404">
                  <c:v>48</c:v>
                </c:pt>
                <c:pt idx="405">
                  <c:v>49</c:v>
                </c:pt>
                <c:pt idx="406">
                  <c:v>43</c:v>
                </c:pt>
                <c:pt idx="407">
                  <c:v>45</c:v>
                </c:pt>
                <c:pt idx="408">
                  <c:v>45</c:v>
                </c:pt>
                <c:pt idx="409">
                  <c:v>46</c:v>
                </c:pt>
                <c:pt idx="410">
                  <c:v>47</c:v>
                </c:pt>
                <c:pt idx="411">
                  <c:v>50</c:v>
                </c:pt>
                <c:pt idx="412">
                  <c:v>47</c:v>
                </c:pt>
                <c:pt idx="413">
                  <c:v>49</c:v>
                </c:pt>
                <c:pt idx="414">
                  <c:v>44</c:v>
                </c:pt>
                <c:pt idx="415">
                  <c:v>44</c:v>
                </c:pt>
                <c:pt idx="416">
                  <c:v>45</c:v>
                </c:pt>
                <c:pt idx="417">
                  <c:v>45</c:v>
                </c:pt>
                <c:pt idx="418">
                  <c:v>48</c:v>
                </c:pt>
                <c:pt idx="419">
                  <c:v>47</c:v>
                </c:pt>
                <c:pt idx="420">
                  <c:v>49</c:v>
                </c:pt>
                <c:pt idx="421">
                  <c:v>47</c:v>
                </c:pt>
                <c:pt idx="422">
                  <c:v>46</c:v>
                </c:pt>
                <c:pt idx="423">
                  <c:v>43</c:v>
                </c:pt>
                <c:pt idx="424">
                  <c:v>45</c:v>
                </c:pt>
                <c:pt idx="425">
                  <c:v>45</c:v>
                </c:pt>
                <c:pt idx="426">
                  <c:v>48</c:v>
                </c:pt>
                <c:pt idx="427">
                  <c:v>48</c:v>
                </c:pt>
                <c:pt idx="428">
                  <c:v>49</c:v>
                </c:pt>
                <c:pt idx="429">
                  <c:v>54</c:v>
                </c:pt>
                <c:pt idx="430">
                  <c:v>46</c:v>
                </c:pt>
                <c:pt idx="431">
                  <c:v>50</c:v>
                </c:pt>
                <c:pt idx="432">
                  <c:v>44</c:v>
                </c:pt>
                <c:pt idx="433">
                  <c:v>44</c:v>
                </c:pt>
                <c:pt idx="434">
                  <c:v>45</c:v>
                </c:pt>
                <c:pt idx="435">
                  <c:v>45</c:v>
                </c:pt>
                <c:pt idx="436">
                  <c:v>49</c:v>
                </c:pt>
                <c:pt idx="437">
                  <c:v>47</c:v>
                </c:pt>
                <c:pt idx="438">
                  <c:v>49</c:v>
                </c:pt>
                <c:pt idx="439">
                  <c:v>43</c:v>
                </c:pt>
                <c:pt idx="440">
                  <c:v>46</c:v>
                </c:pt>
                <c:pt idx="441">
                  <c:v>46</c:v>
                </c:pt>
                <c:pt idx="442">
                  <c:v>47</c:v>
                </c:pt>
                <c:pt idx="443">
                  <c:v>50</c:v>
                </c:pt>
                <c:pt idx="444">
                  <c:v>47</c:v>
                </c:pt>
                <c:pt idx="445">
                  <c:v>48</c:v>
                </c:pt>
                <c:pt idx="446">
                  <c:v>44</c:v>
                </c:pt>
                <c:pt idx="447">
                  <c:v>45</c:v>
                </c:pt>
                <c:pt idx="448">
                  <c:v>44</c:v>
                </c:pt>
                <c:pt idx="449">
                  <c:v>44</c:v>
                </c:pt>
                <c:pt idx="450">
                  <c:v>45</c:v>
                </c:pt>
                <c:pt idx="451">
                  <c:v>45</c:v>
                </c:pt>
                <c:pt idx="452">
                  <c:v>47</c:v>
                </c:pt>
                <c:pt idx="453">
                  <c:v>50</c:v>
                </c:pt>
                <c:pt idx="454">
                  <c:v>48</c:v>
                </c:pt>
                <c:pt idx="455">
                  <c:v>44</c:v>
                </c:pt>
                <c:pt idx="456">
                  <c:v>45</c:v>
                </c:pt>
                <c:pt idx="457">
                  <c:v>44</c:v>
                </c:pt>
                <c:pt idx="458">
                  <c:v>44</c:v>
                </c:pt>
                <c:pt idx="459">
                  <c:v>46</c:v>
                </c:pt>
                <c:pt idx="460">
                  <c:v>48</c:v>
                </c:pt>
                <c:pt idx="461">
                  <c:v>51</c:v>
                </c:pt>
                <c:pt idx="462">
                  <c:v>49</c:v>
                </c:pt>
                <c:pt idx="463">
                  <c:v>45</c:v>
                </c:pt>
                <c:pt idx="464">
                  <c:v>45</c:v>
                </c:pt>
                <c:pt idx="465">
                  <c:v>44</c:v>
                </c:pt>
                <c:pt idx="466">
                  <c:v>44</c:v>
                </c:pt>
                <c:pt idx="467">
                  <c:v>45</c:v>
                </c:pt>
                <c:pt idx="468">
                  <c:v>47</c:v>
                </c:pt>
                <c:pt idx="469">
                  <c:v>49</c:v>
                </c:pt>
                <c:pt idx="470">
                  <c:v>48</c:v>
                </c:pt>
                <c:pt idx="471">
                  <c:v>48</c:v>
                </c:pt>
                <c:pt idx="472">
                  <c:v>62</c:v>
                </c:pt>
                <c:pt idx="473">
                  <c:v>43</c:v>
                </c:pt>
                <c:pt idx="474">
                  <c:v>45</c:v>
                </c:pt>
                <c:pt idx="475">
                  <c:v>44</c:v>
                </c:pt>
                <c:pt idx="476">
                  <c:v>45</c:v>
                </c:pt>
                <c:pt idx="477">
                  <c:v>48</c:v>
                </c:pt>
                <c:pt idx="478">
                  <c:v>49</c:v>
                </c:pt>
                <c:pt idx="479">
                  <c:v>48</c:v>
                </c:pt>
                <c:pt idx="480">
                  <c:v>44</c:v>
                </c:pt>
                <c:pt idx="481">
                  <c:v>44</c:v>
                </c:pt>
                <c:pt idx="482">
                  <c:v>45</c:v>
                </c:pt>
                <c:pt idx="483">
                  <c:v>46</c:v>
                </c:pt>
                <c:pt idx="484">
                  <c:v>47</c:v>
                </c:pt>
                <c:pt idx="485">
                  <c:v>45</c:v>
                </c:pt>
                <c:pt idx="486">
                  <c:v>49</c:v>
                </c:pt>
                <c:pt idx="487">
                  <c:v>49</c:v>
                </c:pt>
                <c:pt idx="488">
                  <c:v>44</c:v>
                </c:pt>
                <c:pt idx="489">
                  <c:v>52</c:v>
                </c:pt>
                <c:pt idx="490">
                  <c:v>44</c:v>
                </c:pt>
                <c:pt idx="491">
                  <c:v>45</c:v>
                </c:pt>
                <c:pt idx="492">
                  <c:v>44</c:v>
                </c:pt>
                <c:pt idx="493">
                  <c:v>46</c:v>
                </c:pt>
                <c:pt idx="494">
                  <c:v>48</c:v>
                </c:pt>
                <c:pt idx="495">
                  <c:v>48</c:v>
                </c:pt>
                <c:pt idx="496">
                  <c:v>45</c:v>
                </c:pt>
                <c:pt idx="497">
                  <c:v>45</c:v>
                </c:pt>
                <c:pt idx="498">
                  <c:v>44</c:v>
                </c:pt>
                <c:pt idx="499">
                  <c:v>45</c:v>
                </c:pt>
                <c:pt idx="500">
                  <c:v>51</c:v>
                </c:pt>
                <c:pt idx="501">
                  <c:v>46</c:v>
                </c:pt>
                <c:pt idx="502">
                  <c:v>51</c:v>
                </c:pt>
                <c:pt idx="503">
                  <c:v>54</c:v>
                </c:pt>
                <c:pt idx="504">
                  <c:v>45</c:v>
                </c:pt>
                <c:pt idx="505">
                  <c:v>44</c:v>
                </c:pt>
                <c:pt idx="506">
                  <c:v>44</c:v>
                </c:pt>
                <c:pt idx="507">
                  <c:v>44</c:v>
                </c:pt>
                <c:pt idx="508">
                  <c:v>44</c:v>
                </c:pt>
                <c:pt idx="509">
                  <c:v>50</c:v>
                </c:pt>
                <c:pt idx="510">
                  <c:v>47</c:v>
                </c:pt>
                <c:pt idx="511">
                  <c:v>48</c:v>
                </c:pt>
                <c:pt idx="512">
                  <c:v>45</c:v>
                </c:pt>
                <c:pt idx="513">
                  <c:v>46</c:v>
                </c:pt>
                <c:pt idx="514">
                  <c:v>47</c:v>
                </c:pt>
                <c:pt idx="515">
                  <c:v>45</c:v>
                </c:pt>
                <c:pt idx="516">
                  <c:v>49</c:v>
                </c:pt>
                <c:pt idx="517">
                  <c:v>48</c:v>
                </c:pt>
                <c:pt idx="518">
                  <c:v>50</c:v>
                </c:pt>
                <c:pt idx="519">
                  <c:v>43</c:v>
                </c:pt>
                <c:pt idx="520">
                  <c:v>45</c:v>
                </c:pt>
                <c:pt idx="521">
                  <c:v>46</c:v>
                </c:pt>
                <c:pt idx="522">
                  <c:v>46</c:v>
                </c:pt>
                <c:pt idx="523">
                  <c:v>53</c:v>
                </c:pt>
                <c:pt idx="524">
                  <c:v>56</c:v>
                </c:pt>
                <c:pt idx="525">
                  <c:v>48</c:v>
                </c:pt>
                <c:pt idx="526">
                  <c:v>50</c:v>
                </c:pt>
                <c:pt idx="527">
                  <c:v>48</c:v>
                </c:pt>
                <c:pt idx="528">
                  <c:v>45</c:v>
                </c:pt>
                <c:pt idx="529">
                  <c:v>44</c:v>
                </c:pt>
                <c:pt idx="530">
                  <c:v>43</c:v>
                </c:pt>
                <c:pt idx="531">
                  <c:v>46</c:v>
                </c:pt>
                <c:pt idx="532">
                  <c:v>48</c:v>
                </c:pt>
                <c:pt idx="533">
                  <c:v>48</c:v>
                </c:pt>
                <c:pt idx="534">
                  <c:v>49</c:v>
                </c:pt>
                <c:pt idx="535">
                  <c:v>47</c:v>
                </c:pt>
                <c:pt idx="536">
                  <c:v>46</c:v>
                </c:pt>
                <c:pt idx="537">
                  <c:v>44</c:v>
                </c:pt>
                <c:pt idx="538">
                  <c:v>46</c:v>
                </c:pt>
                <c:pt idx="539">
                  <c:v>47</c:v>
                </c:pt>
                <c:pt idx="540">
                  <c:v>48</c:v>
                </c:pt>
                <c:pt idx="541">
                  <c:v>49</c:v>
                </c:pt>
                <c:pt idx="542">
                  <c:v>48</c:v>
                </c:pt>
                <c:pt idx="543">
                  <c:v>49</c:v>
                </c:pt>
                <c:pt idx="544">
                  <c:v>45</c:v>
                </c:pt>
                <c:pt idx="545">
                  <c:v>43</c:v>
                </c:pt>
                <c:pt idx="546">
                  <c:v>45</c:v>
                </c:pt>
                <c:pt idx="547">
                  <c:v>50</c:v>
                </c:pt>
                <c:pt idx="548">
                  <c:v>48</c:v>
                </c:pt>
                <c:pt idx="549">
                  <c:v>48</c:v>
                </c:pt>
                <c:pt idx="550">
                  <c:v>49</c:v>
                </c:pt>
                <c:pt idx="551">
                  <c:v>48</c:v>
                </c:pt>
                <c:pt idx="552">
                  <c:v>44</c:v>
                </c:pt>
                <c:pt idx="553">
                  <c:v>45</c:v>
                </c:pt>
                <c:pt idx="554">
                  <c:v>44</c:v>
                </c:pt>
                <c:pt idx="555">
                  <c:v>45</c:v>
                </c:pt>
                <c:pt idx="556">
                  <c:v>45</c:v>
                </c:pt>
                <c:pt idx="557">
                  <c:v>48</c:v>
                </c:pt>
                <c:pt idx="558">
                  <c:v>49</c:v>
                </c:pt>
                <c:pt idx="559">
                  <c:v>49</c:v>
                </c:pt>
                <c:pt idx="560">
                  <c:v>43</c:v>
                </c:pt>
                <c:pt idx="561">
                  <c:v>46</c:v>
                </c:pt>
                <c:pt idx="562">
                  <c:v>47</c:v>
                </c:pt>
                <c:pt idx="563">
                  <c:v>46</c:v>
                </c:pt>
                <c:pt idx="564">
                  <c:v>47</c:v>
                </c:pt>
                <c:pt idx="565">
                  <c:v>49</c:v>
                </c:pt>
                <c:pt idx="566">
                  <c:v>49</c:v>
                </c:pt>
                <c:pt idx="567">
                  <c:v>47</c:v>
                </c:pt>
                <c:pt idx="568">
                  <c:v>45</c:v>
                </c:pt>
                <c:pt idx="569">
                  <c:v>45</c:v>
                </c:pt>
                <c:pt idx="570">
                  <c:v>48</c:v>
                </c:pt>
                <c:pt idx="571">
                  <c:v>48</c:v>
                </c:pt>
                <c:pt idx="572">
                  <c:v>46</c:v>
                </c:pt>
                <c:pt idx="573">
                  <c:v>48</c:v>
                </c:pt>
                <c:pt idx="574">
                  <c:v>50</c:v>
                </c:pt>
                <c:pt idx="575">
                  <c:v>56</c:v>
                </c:pt>
                <c:pt idx="576">
                  <c:v>45</c:v>
                </c:pt>
                <c:pt idx="577">
                  <c:v>49</c:v>
                </c:pt>
                <c:pt idx="578">
                  <c:v>46</c:v>
                </c:pt>
                <c:pt idx="579">
                  <c:v>44</c:v>
                </c:pt>
                <c:pt idx="580">
                  <c:v>44</c:v>
                </c:pt>
                <c:pt idx="581">
                  <c:v>45</c:v>
                </c:pt>
                <c:pt idx="582">
                  <c:v>49</c:v>
                </c:pt>
                <c:pt idx="583">
                  <c:v>48</c:v>
                </c:pt>
                <c:pt idx="584">
                  <c:v>45</c:v>
                </c:pt>
                <c:pt idx="585">
                  <c:v>44</c:v>
                </c:pt>
                <c:pt idx="586">
                  <c:v>45</c:v>
                </c:pt>
                <c:pt idx="587">
                  <c:v>51</c:v>
                </c:pt>
                <c:pt idx="588">
                  <c:v>45</c:v>
                </c:pt>
                <c:pt idx="589">
                  <c:v>52</c:v>
                </c:pt>
                <c:pt idx="590">
                  <c:v>50</c:v>
                </c:pt>
                <c:pt idx="591">
                  <c:v>49</c:v>
                </c:pt>
                <c:pt idx="592">
                  <c:v>44</c:v>
                </c:pt>
                <c:pt idx="593">
                  <c:v>43</c:v>
                </c:pt>
                <c:pt idx="594">
                  <c:v>45</c:v>
                </c:pt>
                <c:pt idx="595">
                  <c:v>45</c:v>
                </c:pt>
                <c:pt idx="596">
                  <c:v>55</c:v>
                </c:pt>
                <c:pt idx="597">
                  <c:v>55</c:v>
                </c:pt>
                <c:pt idx="598">
                  <c:v>55</c:v>
                </c:pt>
                <c:pt idx="599">
                  <c:v>49</c:v>
                </c:pt>
                <c:pt idx="600">
                  <c:v>44</c:v>
                </c:pt>
                <c:pt idx="601">
                  <c:v>45</c:v>
                </c:pt>
                <c:pt idx="602">
                  <c:v>45</c:v>
                </c:pt>
                <c:pt idx="603">
                  <c:v>44</c:v>
                </c:pt>
                <c:pt idx="604">
                  <c:v>47</c:v>
                </c:pt>
                <c:pt idx="605">
                  <c:v>50</c:v>
                </c:pt>
                <c:pt idx="606">
                  <c:v>47</c:v>
                </c:pt>
                <c:pt idx="607">
                  <c:v>51</c:v>
                </c:pt>
                <c:pt idx="608">
                  <c:v>46</c:v>
                </c:pt>
                <c:pt idx="609">
                  <c:v>45</c:v>
                </c:pt>
                <c:pt idx="610">
                  <c:v>45</c:v>
                </c:pt>
                <c:pt idx="611">
                  <c:v>44</c:v>
                </c:pt>
                <c:pt idx="612">
                  <c:v>48</c:v>
                </c:pt>
                <c:pt idx="613">
                  <c:v>45</c:v>
                </c:pt>
                <c:pt idx="614">
                  <c:v>49</c:v>
                </c:pt>
                <c:pt idx="615">
                  <c:v>48</c:v>
                </c:pt>
                <c:pt idx="616">
                  <c:v>46</c:v>
                </c:pt>
                <c:pt idx="617">
                  <c:v>43</c:v>
                </c:pt>
                <c:pt idx="618">
                  <c:v>45</c:v>
                </c:pt>
                <c:pt idx="619">
                  <c:v>44</c:v>
                </c:pt>
                <c:pt idx="620">
                  <c:v>46</c:v>
                </c:pt>
                <c:pt idx="621">
                  <c:v>46</c:v>
                </c:pt>
                <c:pt idx="622">
                  <c:v>47</c:v>
                </c:pt>
                <c:pt idx="623">
                  <c:v>47</c:v>
                </c:pt>
                <c:pt idx="624">
                  <c:v>50</c:v>
                </c:pt>
                <c:pt idx="625">
                  <c:v>43</c:v>
                </c:pt>
                <c:pt idx="626">
                  <c:v>46</c:v>
                </c:pt>
                <c:pt idx="627">
                  <c:v>47</c:v>
                </c:pt>
                <c:pt idx="628">
                  <c:v>45</c:v>
                </c:pt>
                <c:pt idx="629">
                  <c:v>48</c:v>
                </c:pt>
                <c:pt idx="630">
                  <c:v>49</c:v>
                </c:pt>
                <c:pt idx="631">
                  <c:v>48</c:v>
                </c:pt>
                <c:pt idx="632">
                  <c:v>49</c:v>
                </c:pt>
                <c:pt idx="633">
                  <c:v>44</c:v>
                </c:pt>
                <c:pt idx="634">
                  <c:v>47</c:v>
                </c:pt>
                <c:pt idx="635">
                  <c:v>46</c:v>
                </c:pt>
                <c:pt idx="636">
                  <c:v>48</c:v>
                </c:pt>
                <c:pt idx="637">
                  <c:v>45</c:v>
                </c:pt>
                <c:pt idx="638">
                  <c:v>51</c:v>
                </c:pt>
                <c:pt idx="639">
                  <c:v>49</c:v>
                </c:pt>
                <c:pt idx="640">
                  <c:v>45</c:v>
                </c:pt>
                <c:pt idx="641">
                  <c:v>47</c:v>
                </c:pt>
                <c:pt idx="642">
                  <c:v>43</c:v>
                </c:pt>
                <c:pt idx="643">
                  <c:v>44</c:v>
                </c:pt>
                <c:pt idx="644">
                  <c:v>46</c:v>
                </c:pt>
                <c:pt idx="645">
                  <c:v>50</c:v>
                </c:pt>
                <c:pt idx="646">
                  <c:v>48</c:v>
                </c:pt>
                <c:pt idx="647">
                  <c:v>47</c:v>
                </c:pt>
                <c:pt idx="648">
                  <c:v>49</c:v>
                </c:pt>
                <c:pt idx="649">
                  <c:v>51</c:v>
                </c:pt>
                <c:pt idx="650">
                  <c:v>45</c:v>
                </c:pt>
                <c:pt idx="651">
                  <c:v>45</c:v>
                </c:pt>
                <c:pt idx="652">
                  <c:v>48</c:v>
                </c:pt>
                <c:pt idx="653">
                  <c:v>48</c:v>
                </c:pt>
                <c:pt idx="654">
                  <c:v>49</c:v>
                </c:pt>
                <c:pt idx="655">
                  <c:v>49</c:v>
                </c:pt>
                <c:pt idx="656">
                  <c:v>50</c:v>
                </c:pt>
                <c:pt idx="657">
                  <c:v>43</c:v>
                </c:pt>
                <c:pt idx="658">
                  <c:v>45</c:v>
                </c:pt>
                <c:pt idx="659">
                  <c:v>47</c:v>
                </c:pt>
                <c:pt idx="660">
                  <c:v>46</c:v>
                </c:pt>
                <c:pt idx="661">
                  <c:v>47</c:v>
                </c:pt>
                <c:pt idx="662">
                  <c:v>48</c:v>
                </c:pt>
                <c:pt idx="663">
                  <c:v>51</c:v>
                </c:pt>
                <c:pt idx="664">
                  <c:v>51</c:v>
                </c:pt>
                <c:pt idx="665">
                  <c:v>47</c:v>
                </c:pt>
                <c:pt idx="666">
                  <c:v>48</c:v>
                </c:pt>
                <c:pt idx="667">
                  <c:v>44</c:v>
                </c:pt>
                <c:pt idx="668">
                  <c:v>45</c:v>
                </c:pt>
                <c:pt idx="669">
                  <c:v>48</c:v>
                </c:pt>
                <c:pt idx="670">
                  <c:v>48</c:v>
                </c:pt>
                <c:pt idx="671">
                  <c:v>47</c:v>
                </c:pt>
                <c:pt idx="672">
                  <c:v>50</c:v>
                </c:pt>
                <c:pt idx="673">
                  <c:v>48</c:v>
                </c:pt>
                <c:pt idx="674">
                  <c:v>44</c:v>
                </c:pt>
                <c:pt idx="675">
                  <c:v>45</c:v>
                </c:pt>
                <c:pt idx="676">
                  <c:v>44</c:v>
                </c:pt>
                <c:pt idx="677">
                  <c:v>44</c:v>
                </c:pt>
                <c:pt idx="678">
                  <c:v>45</c:v>
                </c:pt>
                <c:pt idx="679">
                  <c:v>48</c:v>
                </c:pt>
                <c:pt idx="680">
                  <c:v>49</c:v>
                </c:pt>
                <c:pt idx="681">
                  <c:v>46</c:v>
                </c:pt>
                <c:pt idx="682">
                  <c:v>49</c:v>
                </c:pt>
                <c:pt idx="683">
                  <c:v>47</c:v>
                </c:pt>
                <c:pt idx="684">
                  <c:v>49</c:v>
                </c:pt>
                <c:pt idx="685">
                  <c:v>48</c:v>
                </c:pt>
                <c:pt idx="686">
                  <c:v>48</c:v>
                </c:pt>
                <c:pt idx="687">
                  <c:v>46</c:v>
                </c:pt>
                <c:pt idx="688">
                  <c:v>43</c:v>
                </c:pt>
                <c:pt idx="689">
                  <c:v>44</c:v>
                </c:pt>
                <c:pt idx="690">
                  <c:v>46</c:v>
                </c:pt>
                <c:pt idx="691">
                  <c:v>47</c:v>
                </c:pt>
                <c:pt idx="692">
                  <c:v>49</c:v>
                </c:pt>
                <c:pt idx="693">
                  <c:v>55</c:v>
                </c:pt>
                <c:pt idx="694">
                  <c:v>57</c:v>
                </c:pt>
                <c:pt idx="695">
                  <c:v>51</c:v>
                </c:pt>
                <c:pt idx="696">
                  <c:v>45</c:v>
                </c:pt>
                <c:pt idx="697">
                  <c:v>45</c:v>
                </c:pt>
                <c:pt idx="698">
                  <c:v>44</c:v>
                </c:pt>
                <c:pt idx="699">
                  <c:v>44</c:v>
                </c:pt>
                <c:pt idx="700">
                  <c:v>50</c:v>
                </c:pt>
                <c:pt idx="701">
                  <c:v>47</c:v>
                </c:pt>
                <c:pt idx="702">
                  <c:v>49</c:v>
                </c:pt>
                <c:pt idx="703">
                  <c:v>43</c:v>
                </c:pt>
                <c:pt idx="704">
                  <c:v>45</c:v>
                </c:pt>
                <c:pt idx="705">
                  <c:v>44</c:v>
                </c:pt>
                <c:pt idx="706">
                  <c:v>45</c:v>
                </c:pt>
                <c:pt idx="707">
                  <c:v>47</c:v>
                </c:pt>
                <c:pt idx="708">
                  <c:v>45</c:v>
                </c:pt>
                <c:pt idx="709">
                  <c:v>48</c:v>
                </c:pt>
                <c:pt idx="710">
                  <c:v>49</c:v>
                </c:pt>
                <c:pt idx="711">
                  <c:v>47</c:v>
                </c:pt>
                <c:pt idx="712">
                  <c:v>46</c:v>
                </c:pt>
                <c:pt idx="713">
                  <c:v>45</c:v>
                </c:pt>
                <c:pt idx="714">
                  <c:v>48</c:v>
                </c:pt>
                <c:pt idx="715">
                  <c:v>50</c:v>
                </c:pt>
                <c:pt idx="716">
                  <c:v>48</c:v>
                </c:pt>
                <c:pt idx="717">
                  <c:v>48</c:v>
                </c:pt>
                <c:pt idx="718">
                  <c:v>46</c:v>
                </c:pt>
                <c:pt idx="719">
                  <c:v>49</c:v>
                </c:pt>
                <c:pt idx="720">
                  <c:v>48</c:v>
                </c:pt>
                <c:pt idx="721">
                  <c:v>48</c:v>
                </c:pt>
                <c:pt idx="722">
                  <c:v>48</c:v>
                </c:pt>
                <c:pt idx="723">
                  <c:v>50</c:v>
                </c:pt>
                <c:pt idx="724">
                  <c:v>44</c:v>
                </c:pt>
                <c:pt idx="725">
                  <c:v>44</c:v>
                </c:pt>
                <c:pt idx="726">
                  <c:v>44</c:v>
                </c:pt>
                <c:pt idx="727">
                  <c:v>45</c:v>
                </c:pt>
                <c:pt idx="728">
                  <c:v>49</c:v>
                </c:pt>
                <c:pt idx="729">
                  <c:v>48</c:v>
                </c:pt>
                <c:pt idx="730">
                  <c:v>55</c:v>
                </c:pt>
                <c:pt idx="731">
                  <c:v>47</c:v>
                </c:pt>
                <c:pt idx="732">
                  <c:v>44</c:v>
                </c:pt>
                <c:pt idx="733">
                  <c:v>53</c:v>
                </c:pt>
                <c:pt idx="734">
                  <c:v>55</c:v>
                </c:pt>
                <c:pt idx="735">
                  <c:v>48</c:v>
                </c:pt>
                <c:pt idx="736">
                  <c:v>45</c:v>
                </c:pt>
                <c:pt idx="737">
                  <c:v>47</c:v>
                </c:pt>
                <c:pt idx="738">
                  <c:v>48</c:v>
                </c:pt>
                <c:pt idx="739">
                  <c:v>49</c:v>
                </c:pt>
                <c:pt idx="740">
                  <c:v>47</c:v>
                </c:pt>
                <c:pt idx="741">
                  <c:v>51</c:v>
                </c:pt>
                <c:pt idx="742">
                  <c:v>51</c:v>
                </c:pt>
                <c:pt idx="743">
                  <c:v>44</c:v>
                </c:pt>
                <c:pt idx="744">
                  <c:v>45</c:v>
                </c:pt>
                <c:pt idx="745">
                  <c:v>43</c:v>
                </c:pt>
                <c:pt idx="746">
                  <c:v>45</c:v>
                </c:pt>
                <c:pt idx="747">
                  <c:v>56</c:v>
                </c:pt>
                <c:pt idx="748">
                  <c:v>49</c:v>
                </c:pt>
                <c:pt idx="749">
                  <c:v>50</c:v>
                </c:pt>
                <c:pt idx="750">
                  <c:v>47</c:v>
                </c:pt>
                <c:pt idx="751">
                  <c:v>45</c:v>
                </c:pt>
                <c:pt idx="752">
                  <c:v>44</c:v>
                </c:pt>
                <c:pt idx="753">
                  <c:v>45</c:v>
                </c:pt>
                <c:pt idx="754">
                  <c:v>44</c:v>
                </c:pt>
                <c:pt idx="755">
                  <c:v>50</c:v>
                </c:pt>
                <c:pt idx="756">
                  <c:v>46</c:v>
                </c:pt>
                <c:pt idx="757">
                  <c:v>50</c:v>
                </c:pt>
                <c:pt idx="758">
                  <c:v>57</c:v>
                </c:pt>
                <c:pt idx="759">
                  <c:v>54</c:v>
                </c:pt>
                <c:pt idx="760">
                  <c:v>46</c:v>
                </c:pt>
                <c:pt idx="761">
                  <c:v>45</c:v>
                </c:pt>
                <c:pt idx="762">
                  <c:v>44</c:v>
                </c:pt>
                <c:pt idx="763">
                  <c:v>51</c:v>
                </c:pt>
                <c:pt idx="764">
                  <c:v>47</c:v>
                </c:pt>
                <c:pt idx="765">
                  <c:v>48</c:v>
                </c:pt>
                <c:pt idx="766">
                  <c:v>49</c:v>
                </c:pt>
                <c:pt idx="767">
                  <c:v>44</c:v>
                </c:pt>
                <c:pt idx="768">
                  <c:v>44</c:v>
                </c:pt>
                <c:pt idx="769">
                  <c:v>45</c:v>
                </c:pt>
                <c:pt idx="770">
                  <c:v>51</c:v>
                </c:pt>
                <c:pt idx="771">
                  <c:v>46</c:v>
                </c:pt>
                <c:pt idx="772">
                  <c:v>48</c:v>
                </c:pt>
                <c:pt idx="773">
                  <c:v>49</c:v>
                </c:pt>
                <c:pt idx="774">
                  <c:v>49</c:v>
                </c:pt>
                <c:pt idx="775">
                  <c:v>44</c:v>
                </c:pt>
                <c:pt idx="776">
                  <c:v>45</c:v>
                </c:pt>
                <c:pt idx="777">
                  <c:v>44</c:v>
                </c:pt>
                <c:pt idx="778">
                  <c:v>49</c:v>
                </c:pt>
                <c:pt idx="779">
                  <c:v>51</c:v>
                </c:pt>
                <c:pt idx="780">
                  <c:v>53</c:v>
                </c:pt>
                <c:pt idx="781">
                  <c:v>50</c:v>
                </c:pt>
                <c:pt idx="782">
                  <c:v>48</c:v>
                </c:pt>
                <c:pt idx="783">
                  <c:v>45</c:v>
                </c:pt>
                <c:pt idx="784">
                  <c:v>48</c:v>
                </c:pt>
                <c:pt idx="785">
                  <c:v>45</c:v>
                </c:pt>
                <c:pt idx="786">
                  <c:v>48</c:v>
                </c:pt>
                <c:pt idx="787">
                  <c:v>48</c:v>
                </c:pt>
                <c:pt idx="788">
                  <c:v>51</c:v>
                </c:pt>
                <c:pt idx="789">
                  <c:v>46</c:v>
                </c:pt>
                <c:pt idx="790">
                  <c:v>48</c:v>
                </c:pt>
                <c:pt idx="791">
                  <c:v>46</c:v>
                </c:pt>
                <c:pt idx="792">
                  <c:v>43</c:v>
                </c:pt>
                <c:pt idx="793">
                  <c:v>45</c:v>
                </c:pt>
                <c:pt idx="794">
                  <c:v>45</c:v>
                </c:pt>
                <c:pt idx="795">
                  <c:v>48</c:v>
                </c:pt>
                <c:pt idx="796">
                  <c:v>49</c:v>
                </c:pt>
                <c:pt idx="797">
                  <c:v>50</c:v>
                </c:pt>
                <c:pt idx="798">
                  <c:v>42</c:v>
                </c:pt>
                <c:pt idx="799">
                  <c:v>47</c:v>
                </c:pt>
                <c:pt idx="800">
                  <c:v>46</c:v>
                </c:pt>
                <c:pt idx="801">
                  <c:v>46</c:v>
                </c:pt>
                <c:pt idx="802">
                  <c:v>49</c:v>
                </c:pt>
                <c:pt idx="803">
                  <c:v>47</c:v>
                </c:pt>
                <c:pt idx="804">
                  <c:v>51</c:v>
                </c:pt>
                <c:pt idx="805">
                  <c:v>47</c:v>
                </c:pt>
                <c:pt idx="806">
                  <c:v>44</c:v>
                </c:pt>
                <c:pt idx="807">
                  <c:v>45</c:v>
                </c:pt>
                <c:pt idx="808">
                  <c:v>45</c:v>
                </c:pt>
                <c:pt idx="809">
                  <c:v>49</c:v>
                </c:pt>
                <c:pt idx="810">
                  <c:v>48</c:v>
                </c:pt>
                <c:pt idx="811">
                  <c:v>49</c:v>
                </c:pt>
                <c:pt idx="812">
                  <c:v>47</c:v>
                </c:pt>
                <c:pt idx="813">
                  <c:v>46</c:v>
                </c:pt>
                <c:pt idx="814">
                  <c:v>45</c:v>
                </c:pt>
                <c:pt idx="815">
                  <c:v>47</c:v>
                </c:pt>
                <c:pt idx="816">
                  <c:v>47</c:v>
                </c:pt>
                <c:pt idx="817">
                  <c:v>49</c:v>
                </c:pt>
                <c:pt idx="818">
                  <c:v>56</c:v>
                </c:pt>
                <c:pt idx="819">
                  <c:v>53</c:v>
                </c:pt>
                <c:pt idx="820">
                  <c:v>52</c:v>
                </c:pt>
                <c:pt idx="821">
                  <c:v>45</c:v>
                </c:pt>
                <c:pt idx="822">
                  <c:v>45</c:v>
                </c:pt>
                <c:pt idx="823">
                  <c:v>44</c:v>
                </c:pt>
                <c:pt idx="824">
                  <c:v>46</c:v>
                </c:pt>
                <c:pt idx="825">
                  <c:v>47</c:v>
                </c:pt>
                <c:pt idx="826">
                  <c:v>54</c:v>
                </c:pt>
                <c:pt idx="827">
                  <c:v>52</c:v>
                </c:pt>
                <c:pt idx="828">
                  <c:v>44</c:v>
                </c:pt>
                <c:pt idx="829">
                  <c:v>43</c:v>
                </c:pt>
                <c:pt idx="830">
                  <c:v>45</c:v>
                </c:pt>
                <c:pt idx="831">
                  <c:v>48</c:v>
                </c:pt>
                <c:pt idx="832">
                  <c:v>51</c:v>
                </c:pt>
                <c:pt idx="833">
                  <c:v>47</c:v>
                </c:pt>
                <c:pt idx="834">
                  <c:v>47</c:v>
                </c:pt>
                <c:pt idx="835">
                  <c:v>49</c:v>
                </c:pt>
                <c:pt idx="836">
                  <c:v>44</c:v>
                </c:pt>
                <c:pt idx="837">
                  <c:v>45</c:v>
                </c:pt>
                <c:pt idx="838">
                  <c:v>45</c:v>
                </c:pt>
                <c:pt idx="839">
                  <c:v>48</c:v>
                </c:pt>
                <c:pt idx="840">
                  <c:v>49</c:v>
                </c:pt>
                <c:pt idx="841">
                  <c:v>48</c:v>
                </c:pt>
                <c:pt idx="842">
                  <c:v>48</c:v>
                </c:pt>
                <c:pt idx="843">
                  <c:v>50</c:v>
                </c:pt>
                <c:pt idx="844">
                  <c:v>43</c:v>
                </c:pt>
                <c:pt idx="845">
                  <c:v>45</c:v>
                </c:pt>
                <c:pt idx="846">
                  <c:v>44</c:v>
                </c:pt>
                <c:pt idx="847">
                  <c:v>45</c:v>
                </c:pt>
                <c:pt idx="848">
                  <c:v>50</c:v>
                </c:pt>
                <c:pt idx="849">
                  <c:v>48</c:v>
                </c:pt>
                <c:pt idx="850">
                  <c:v>48</c:v>
                </c:pt>
                <c:pt idx="851">
                  <c:v>45</c:v>
                </c:pt>
                <c:pt idx="852">
                  <c:v>43</c:v>
                </c:pt>
                <c:pt idx="853">
                  <c:v>45</c:v>
                </c:pt>
                <c:pt idx="854">
                  <c:v>44</c:v>
                </c:pt>
                <c:pt idx="855">
                  <c:v>45</c:v>
                </c:pt>
                <c:pt idx="856">
                  <c:v>49</c:v>
                </c:pt>
                <c:pt idx="857">
                  <c:v>49</c:v>
                </c:pt>
                <c:pt idx="858">
                  <c:v>47</c:v>
                </c:pt>
                <c:pt idx="859">
                  <c:v>47</c:v>
                </c:pt>
                <c:pt idx="860">
                  <c:v>46</c:v>
                </c:pt>
                <c:pt idx="861">
                  <c:v>48</c:v>
                </c:pt>
                <c:pt idx="862">
                  <c:v>46</c:v>
                </c:pt>
                <c:pt idx="863">
                  <c:v>48</c:v>
                </c:pt>
                <c:pt idx="864">
                  <c:v>51</c:v>
                </c:pt>
                <c:pt idx="865">
                  <c:v>50</c:v>
                </c:pt>
                <c:pt idx="866">
                  <c:v>48</c:v>
                </c:pt>
                <c:pt idx="867">
                  <c:v>46</c:v>
                </c:pt>
                <c:pt idx="868">
                  <c:v>43</c:v>
                </c:pt>
                <c:pt idx="869">
                  <c:v>44</c:v>
                </c:pt>
                <c:pt idx="870">
                  <c:v>45</c:v>
                </c:pt>
                <c:pt idx="871">
                  <c:v>46</c:v>
                </c:pt>
                <c:pt idx="872">
                  <c:v>47</c:v>
                </c:pt>
                <c:pt idx="873">
                  <c:v>48</c:v>
                </c:pt>
                <c:pt idx="874">
                  <c:v>49</c:v>
                </c:pt>
                <c:pt idx="875">
                  <c:v>44</c:v>
                </c:pt>
                <c:pt idx="876">
                  <c:v>44</c:v>
                </c:pt>
                <c:pt idx="877">
                  <c:v>47</c:v>
                </c:pt>
                <c:pt idx="878">
                  <c:v>47</c:v>
                </c:pt>
                <c:pt idx="879">
                  <c:v>51</c:v>
                </c:pt>
                <c:pt idx="880">
                  <c:v>55</c:v>
                </c:pt>
                <c:pt idx="881">
                  <c:v>48</c:v>
                </c:pt>
                <c:pt idx="882">
                  <c:v>47</c:v>
                </c:pt>
                <c:pt idx="883">
                  <c:v>45</c:v>
                </c:pt>
                <c:pt idx="884">
                  <c:v>44</c:v>
                </c:pt>
                <c:pt idx="885">
                  <c:v>45</c:v>
                </c:pt>
                <c:pt idx="886">
                  <c:v>48</c:v>
                </c:pt>
                <c:pt idx="887">
                  <c:v>50</c:v>
                </c:pt>
                <c:pt idx="888">
                  <c:v>48</c:v>
                </c:pt>
                <c:pt idx="889">
                  <c:v>49</c:v>
                </c:pt>
                <c:pt idx="890">
                  <c:v>48</c:v>
                </c:pt>
                <c:pt idx="891">
                  <c:v>45</c:v>
                </c:pt>
                <c:pt idx="892">
                  <c:v>43</c:v>
                </c:pt>
                <c:pt idx="893">
                  <c:v>45</c:v>
                </c:pt>
                <c:pt idx="894">
                  <c:v>49</c:v>
                </c:pt>
                <c:pt idx="895">
                  <c:v>47</c:v>
                </c:pt>
                <c:pt idx="896">
                  <c:v>50</c:v>
                </c:pt>
                <c:pt idx="897">
                  <c:v>47</c:v>
                </c:pt>
                <c:pt idx="898">
                  <c:v>45</c:v>
                </c:pt>
                <c:pt idx="899">
                  <c:v>45</c:v>
                </c:pt>
                <c:pt idx="900">
                  <c:v>44</c:v>
                </c:pt>
                <c:pt idx="901">
                  <c:v>45</c:v>
                </c:pt>
                <c:pt idx="902">
                  <c:v>49</c:v>
                </c:pt>
                <c:pt idx="903">
                  <c:v>49</c:v>
                </c:pt>
                <c:pt idx="904">
                  <c:v>48</c:v>
                </c:pt>
                <c:pt idx="905">
                  <c:v>49</c:v>
                </c:pt>
                <c:pt idx="906">
                  <c:v>71</c:v>
                </c:pt>
                <c:pt idx="907">
                  <c:v>51</c:v>
                </c:pt>
                <c:pt idx="908">
                  <c:v>46</c:v>
                </c:pt>
                <c:pt idx="909">
                  <c:v>49</c:v>
                </c:pt>
                <c:pt idx="910">
                  <c:v>48</c:v>
                </c:pt>
                <c:pt idx="911">
                  <c:v>49</c:v>
                </c:pt>
                <c:pt idx="912">
                  <c:v>48</c:v>
                </c:pt>
                <c:pt idx="913">
                  <c:v>47</c:v>
                </c:pt>
                <c:pt idx="914">
                  <c:v>46</c:v>
                </c:pt>
                <c:pt idx="915">
                  <c:v>46</c:v>
                </c:pt>
                <c:pt idx="916">
                  <c:v>49</c:v>
                </c:pt>
                <c:pt idx="917">
                  <c:v>47</c:v>
                </c:pt>
                <c:pt idx="918">
                  <c:v>49</c:v>
                </c:pt>
                <c:pt idx="919">
                  <c:v>48</c:v>
                </c:pt>
                <c:pt idx="920">
                  <c:v>48</c:v>
                </c:pt>
                <c:pt idx="921">
                  <c:v>49</c:v>
                </c:pt>
                <c:pt idx="922">
                  <c:v>44</c:v>
                </c:pt>
                <c:pt idx="923">
                  <c:v>46</c:v>
                </c:pt>
                <c:pt idx="924">
                  <c:v>47</c:v>
                </c:pt>
                <c:pt idx="925">
                  <c:v>48</c:v>
                </c:pt>
                <c:pt idx="926">
                  <c:v>47</c:v>
                </c:pt>
                <c:pt idx="927">
                  <c:v>49</c:v>
                </c:pt>
                <c:pt idx="928">
                  <c:v>47</c:v>
                </c:pt>
                <c:pt idx="929">
                  <c:v>55</c:v>
                </c:pt>
                <c:pt idx="930">
                  <c:v>51</c:v>
                </c:pt>
                <c:pt idx="931">
                  <c:v>46</c:v>
                </c:pt>
                <c:pt idx="932">
                  <c:v>46</c:v>
                </c:pt>
                <c:pt idx="933">
                  <c:v>47</c:v>
                </c:pt>
                <c:pt idx="934">
                  <c:v>49</c:v>
                </c:pt>
                <c:pt idx="935">
                  <c:v>49</c:v>
                </c:pt>
                <c:pt idx="936">
                  <c:v>48</c:v>
                </c:pt>
                <c:pt idx="937">
                  <c:v>50</c:v>
                </c:pt>
                <c:pt idx="938">
                  <c:v>43</c:v>
                </c:pt>
                <c:pt idx="939">
                  <c:v>46</c:v>
                </c:pt>
                <c:pt idx="940">
                  <c:v>47</c:v>
                </c:pt>
                <c:pt idx="941">
                  <c:v>45</c:v>
                </c:pt>
                <c:pt idx="942">
                  <c:v>50</c:v>
                </c:pt>
                <c:pt idx="943">
                  <c:v>47</c:v>
                </c:pt>
                <c:pt idx="944">
                  <c:v>50</c:v>
                </c:pt>
                <c:pt idx="945">
                  <c:v>47</c:v>
                </c:pt>
                <c:pt idx="946">
                  <c:v>46</c:v>
                </c:pt>
                <c:pt idx="947">
                  <c:v>46</c:v>
                </c:pt>
                <c:pt idx="948">
                  <c:v>44</c:v>
                </c:pt>
                <c:pt idx="949">
                  <c:v>45</c:v>
                </c:pt>
                <c:pt idx="950">
                  <c:v>50</c:v>
                </c:pt>
                <c:pt idx="951">
                  <c:v>48</c:v>
                </c:pt>
                <c:pt idx="952">
                  <c:v>49</c:v>
                </c:pt>
                <c:pt idx="953">
                  <c:v>53</c:v>
                </c:pt>
                <c:pt idx="954">
                  <c:v>46</c:v>
                </c:pt>
                <c:pt idx="955">
                  <c:v>45</c:v>
                </c:pt>
                <c:pt idx="956">
                  <c:v>45</c:v>
                </c:pt>
                <c:pt idx="957">
                  <c:v>48</c:v>
                </c:pt>
                <c:pt idx="958">
                  <c:v>48</c:v>
                </c:pt>
                <c:pt idx="959">
                  <c:v>49</c:v>
                </c:pt>
                <c:pt idx="960">
                  <c:v>50</c:v>
                </c:pt>
                <c:pt idx="961">
                  <c:v>47</c:v>
                </c:pt>
                <c:pt idx="962">
                  <c:v>45</c:v>
                </c:pt>
                <c:pt idx="963">
                  <c:v>44</c:v>
                </c:pt>
                <c:pt idx="964">
                  <c:v>45</c:v>
                </c:pt>
                <c:pt idx="965">
                  <c:v>48</c:v>
                </c:pt>
                <c:pt idx="966">
                  <c:v>48</c:v>
                </c:pt>
                <c:pt idx="967">
                  <c:v>50</c:v>
                </c:pt>
                <c:pt idx="968">
                  <c:v>48</c:v>
                </c:pt>
                <c:pt idx="969">
                  <c:v>48</c:v>
                </c:pt>
                <c:pt idx="970">
                  <c:v>45</c:v>
                </c:pt>
                <c:pt idx="971">
                  <c:v>44</c:v>
                </c:pt>
                <c:pt idx="972">
                  <c:v>44</c:v>
                </c:pt>
                <c:pt idx="973">
                  <c:v>45</c:v>
                </c:pt>
                <c:pt idx="974">
                  <c:v>50</c:v>
                </c:pt>
                <c:pt idx="975">
                  <c:v>48</c:v>
                </c:pt>
                <c:pt idx="976">
                  <c:v>48</c:v>
                </c:pt>
                <c:pt idx="977">
                  <c:v>44</c:v>
                </c:pt>
                <c:pt idx="978">
                  <c:v>45</c:v>
                </c:pt>
                <c:pt idx="979">
                  <c:v>45</c:v>
                </c:pt>
                <c:pt idx="980">
                  <c:v>48</c:v>
                </c:pt>
                <c:pt idx="981">
                  <c:v>49</c:v>
                </c:pt>
                <c:pt idx="982">
                  <c:v>49</c:v>
                </c:pt>
                <c:pt idx="983">
                  <c:v>48</c:v>
                </c:pt>
                <c:pt idx="984">
                  <c:v>48</c:v>
                </c:pt>
                <c:pt idx="985">
                  <c:v>45</c:v>
                </c:pt>
                <c:pt idx="986">
                  <c:v>44</c:v>
                </c:pt>
                <c:pt idx="987">
                  <c:v>44</c:v>
                </c:pt>
                <c:pt idx="988">
                  <c:v>45</c:v>
                </c:pt>
                <c:pt idx="989">
                  <c:v>50</c:v>
                </c:pt>
                <c:pt idx="990">
                  <c:v>48</c:v>
                </c:pt>
              </c:numCache>
            </c:numRef>
          </c:val>
        </c:ser>
        <c:marker val="1"/>
        <c:axId val="56685312"/>
        <c:axId val="56686848"/>
      </c:lineChart>
      <c:catAx>
        <c:axId val="56685312"/>
        <c:scaling>
          <c:orientation val="minMax"/>
        </c:scaling>
        <c:axPos val="b"/>
        <c:numFmt formatCode="General" sourceLinked="1"/>
        <c:tickLblPos val="nextTo"/>
        <c:crossAx val="56686848"/>
        <c:crosses val="autoZero"/>
        <c:auto val="1"/>
        <c:lblAlgn val="ctr"/>
        <c:lblOffset val="100"/>
        <c:tickLblSkip val="100"/>
        <c:tickMarkSkip val="100"/>
      </c:catAx>
      <c:valAx>
        <c:axId val="56686848"/>
        <c:scaling>
          <c:orientation val="minMax"/>
          <c:max val="140"/>
        </c:scaling>
        <c:axPos val="l"/>
        <c:majorGridlines/>
        <c:numFmt formatCode="General" sourceLinked="1"/>
        <c:tickLblPos val="nextTo"/>
        <c:crossAx val="5668531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"/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Without</a:t>
            </a:r>
            <a:r>
              <a:rPr lang="en-US" altLang="en-US" baseline="0" dirty="0" smtClean="0"/>
              <a:t> onetime aspects</a:t>
            </a:r>
            <a:endParaRPr lang="en-US" altLang="en-US" dirty="0"/>
          </a:p>
        </c:rich>
      </c:tx>
      <c:layout>
        <c:manualLayout>
          <c:xMode val="edge"/>
          <c:yMode val="edge"/>
          <c:x val="0.3439499083611246"/>
          <c:y val="0.10757184533192579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Sheet1!$AD$1</c:f>
              <c:strCache>
                <c:ptCount val="1"/>
                <c:pt idx="0">
                  <c:v>weaver4</c:v>
                </c:pt>
              </c:strCache>
            </c:strRef>
          </c:tx>
          <c:marker>
            <c:symbol val="none"/>
          </c:marker>
          <c:cat>
            <c:numRef>
              <c:f>Sheet1!$A$2:$A$1001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</c:numCache>
            </c:numRef>
          </c:cat>
          <c:val>
            <c:numRef>
              <c:f>Sheet1!$AD$2:$AD$1001</c:f>
              <c:numCache>
                <c:formatCode>General</c:formatCode>
                <c:ptCount val="1000"/>
                <c:pt idx="0">
                  <c:v>45</c:v>
                </c:pt>
                <c:pt idx="1">
                  <c:v>48</c:v>
                </c:pt>
                <c:pt idx="2">
                  <c:v>44</c:v>
                </c:pt>
                <c:pt idx="3">
                  <c:v>44</c:v>
                </c:pt>
                <c:pt idx="4">
                  <c:v>45</c:v>
                </c:pt>
                <c:pt idx="5">
                  <c:v>44</c:v>
                </c:pt>
                <c:pt idx="6">
                  <c:v>45</c:v>
                </c:pt>
                <c:pt idx="7">
                  <c:v>43</c:v>
                </c:pt>
                <c:pt idx="8">
                  <c:v>44</c:v>
                </c:pt>
                <c:pt idx="9">
                  <c:v>46</c:v>
                </c:pt>
                <c:pt idx="10">
                  <c:v>47</c:v>
                </c:pt>
                <c:pt idx="11">
                  <c:v>44</c:v>
                </c:pt>
                <c:pt idx="12">
                  <c:v>44</c:v>
                </c:pt>
                <c:pt idx="13">
                  <c:v>45</c:v>
                </c:pt>
                <c:pt idx="14">
                  <c:v>48</c:v>
                </c:pt>
                <c:pt idx="15">
                  <c:v>44</c:v>
                </c:pt>
                <c:pt idx="16">
                  <c:v>44</c:v>
                </c:pt>
                <c:pt idx="17">
                  <c:v>44</c:v>
                </c:pt>
                <c:pt idx="18">
                  <c:v>45</c:v>
                </c:pt>
                <c:pt idx="19">
                  <c:v>44</c:v>
                </c:pt>
                <c:pt idx="20">
                  <c:v>44</c:v>
                </c:pt>
                <c:pt idx="21">
                  <c:v>47</c:v>
                </c:pt>
                <c:pt idx="22">
                  <c:v>45</c:v>
                </c:pt>
                <c:pt idx="23">
                  <c:v>48</c:v>
                </c:pt>
                <c:pt idx="24">
                  <c:v>45</c:v>
                </c:pt>
                <c:pt idx="25">
                  <c:v>44</c:v>
                </c:pt>
                <c:pt idx="26">
                  <c:v>45</c:v>
                </c:pt>
                <c:pt idx="27">
                  <c:v>44</c:v>
                </c:pt>
                <c:pt idx="28">
                  <c:v>45</c:v>
                </c:pt>
                <c:pt idx="29">
                  <c:v>44</c:v>
                </c:pt>
                <c:pt idx="30">
                  <c:v>45</c:v>
                </c:pt>
                <c:pt idx="31">
                  <c:v>44</c:v>
                </c:pt>
                <c:pt idx="32">
                  <c:v>48</c:v>
                </c:pt>
                <c:pt idx="33">
                  <c:v>44</c:v>
                </c:pt>
                <c:pt idx="34">
                  <c:v>45</c:v>
                </c:pt>
                <c:pt idx="35">
                  <c:v>46</c:v>
                </c:pt>
                <c:pt idx="36">
                  <c:v>42</c:v>
                </c:pt>
                <c:pt idx="37">
                  <c:v>47</c:v>
                </c:pt>
                <c:pt idx="38">
                  <c:v>48</c:v>
                </c:pt>
                <c:pt idx="39">
                  <c:v>48</c:v>
                </c:pt>
                <c:pt idx="40">
                  <c:v>45</c:v>
                </c:pt>
                <c:pt idx="41">
                  <c:v>47</c:v>
                </c:pt>
                <c:pt idx="42">
                  <c:v>50</c:v>
                </c:pt>
                <c:pt idx="43">
                  <c:v>43</c:v>
                </c:pt>
                <c:pt idx="44">
                  <c:v>46</c:v>
                </c:pt>
                <c:pt idx="45">
                  <c:v>43</c:v>
                </c:pt>
                <c:pt idx="46">
                  <c:v>45</c:v>
                </c:pt>
                <c:pt idx="47">
                  <c:v>44</c:v>
                </c:pt>
                <c:pt idx="48">
                  <c:v>46</c:v>
                </c:pt>
                <c:pt idx="49">
                  <c:v>48</c:v>
                </c:pt>
                <c:pt idx="50">
                  <c:v>47</c:v>
                </c:pt>
                <c:pt idx="51">
                  <c:v>49</c:v>
                </c:pt>
                <c:pt idx="52">
                  <c:v>44</c:v>
                </c:pt>
                <c:pt idx="53">
                  <c:v>46</c:v>
                </c:pt>
                <c:pt idx="54">
                  <c:v>43</c:v>
                </c:pt>
                <c:pt idx="55">
                  <c:v>44</c:v>
                </c:pt>
                <c:pt idx="56">
                  <c:v>49</c:v>
                </c:pt>
                <c:pt idx="57">
                  <c:v>48</c:v>
                </c:pt>
                <c:pt idx="58">
                  <c:v>52</c:v>
                </c:pt>
                <c:pt idx="59">
                  <c:v>51</c:v>
                </c:pt>
                <c:pt idx="60">
                  <c:v>46</c:v>
                </c:pt>
                <c:pt idx="61">
                  <c:v>45</c:v>
                </c:pt>
                <c:pt idx="62">
                  <c:v>44</c:v>
                </c:pt>
                <c:pt idx="63">
                  <c:v>46</c:v>
                </c:pt>
                <c:pt idx="64">
                  <c:v>47</c:v>
                </c:pt>
                <c:pt idx="65">
                  <c:v>46</c:v>
                </c:pt>
                <c:pt idx="66">
                  <c:v>47</c:v>
                </c:pt>
                <c:pt idx="67">
                  <c:v>47</c:v>
                </c:pt>
                <c:pt idx="68">
                  <c:v>51</c:v>
                </c:pt>
                <c:pt idx="69">
                  <c:v>46</c:v>
                </c:pt>
                <c:pt idx="70">
                  <c:v>46</c:v>
                </c:pt>
                <c:pt idx="71">
                  <c:v>43</c:v>
                </c:pt>
                <c:pt idx="72">
                  <c:v>45</c:v>
                </c:pt>
                <c:pt idx="73">
                  <c:v>44</c:v>
                </c:pt>
                <c:pt idx="74">
                  <c:v>45</c:v>
                </c:pt>
                <c:pt idx="75">
                  <c:v>48</c:v>
                </c:pt>
                <c:pt idx="76">
                  <c:v>54</c:v>
                </c:pt>
                <c:pt idx="77">
                  <c:v>48</c:v>
                </c:pt>
                <c:pt idx="78">
                  <c:v>48</c:v>
                </c:pt>
                <c:pt idx="79">
                  <c:v>43</c:v>
                </c:pt>
                <c:pt idx="80">
                  <c:v>45</c:v>
                </c:pt>
                <c:pt idx="81">
                  <c:v>44</c:v>
                </c:pt>
                <c:pt idx="82">
                  <c:v>45</c:v>
                </c:pt>
                <c:pt idx="83">
                  <c:v>44</c:v>
                </c:pt>
                <c:pt idx="84">
                  <c:v>45</c:v>
                </c:pt>
                <c:pt idx="85">
                  <c:v>44</c:v>
                </c:pt>
                <c:pt idx="86">
                  <c:v>48</c:v>
                </c:pt>
                <c:pt idx="87">
                  <c:v>49</c:v>
                </c:pt>
                <c:pt idx="88">
                  <c:v>45</c:v>
                </c:pt>
                <c:pt idx="89">
                  <c:v>44</c:v>
                </c:pt>
                <c:pt idx="90">
                  <c:v>45</c:v>
                </c:pt>
                <c:pt idx="91">
                  <c:v>43</c:v>
                </c:pt>
                <c:pt idx="92">
                  <c:v>46</c:v>
                </c:pt>
                <c:pt idx="93">
                  <c:v>44</c:v>
                </c:pt>
                <c:pt idx="94">
                  <c:v>44</c:v>
                </c:pt>
                <c:pt idx="95">
                  <c:v>49</c:v>
                </c:pt>
                <c:pt idx="96">
                  <c:v>50</c:v>
                </c:pt>
                <c:pt idx="97">
                  <c:v>43</c:v>
                </c:pt>
                <c:pt idx="98">
                  <c:v>44</c:v>
                </c:pt>
                <c:pt idx="99">
                  <c:v>45</c:v>
                </c:pt>
                <c:pt idx="100">
                  <c:v>43</c:v>
                </c:pt>
                <c:pt idx="101">
                  <c:v>47</c:v>
                </c:pt>
                <c:pt idx="102">
                  <c:v>48</c:v>
                </c:pt>
                <c:pt idx="103">
                  <c:v>48</c:v>
                </c:pt>
                <c:pt idx="104">
                  <c:v>49</c:v>
                </c:pt>
                <c:pt idx="105">
                  <c:v>48</c:v>
                </c:pt>
                <c:pt idx="106">
                  <c:v>44</c:v>
                </c:pt>
                <c:pt idx="107">
                  <c:v>44</c:v>
                </c:pt>
                <c:pt idx="108">
                  <c:v>44</c:v>
                </c:pt>
                <c:pt idx="109">
                  <c:v>47</c:v>
                </c:pt>
                <c:pt idx="110">
                  <c:v>51</c:v>
                </c:pt>
                <c:pt idx="111">
                  <c:v>46</c:v>
                </c:pt>
                <c:pt idx="112">
                  <c:v>49</c:v>
                </c:pt>
                <c:pt idx="113">
                  <c:v>46</c:v>
                </c:pt>
                <c:pt idx="114">
                  <c:v>49</c:v>
                </c:pt>
                <c:pt idx="115">
                  <c:v>44</c:v>
                </c:pt>
                <c:pt idx="116">
                  <c:v>45</c:v>
                </c:pt>
                <c:pt idx="117">
                  <c:v>43</c:v>
                </c:pt>
                <c:pt idx="118">
                  <c:v>48</c:v>
                </c:pt>
                <c:pt idx="119">
                  <c:v>46</c:v>
                </c:pt>
                <c:pt idx="120">
                  <c:v>50</c:v>
                </c:pt>
                <c:pt idx="121">
                  <c:v>47</c:v>
                </c:pt>
                <c:pt idx="122">
                  <c:v>46</c:v>
                </c:pt>
                <c:pt idx="123">
                  <c:v>71</c:v>
                </c:pt>
                <c:pt idx="124">
                  <c:v>69</c:v>
                </c:pt>
                <c:pt idx="125">
                  <c:v>47</c:v>
                </c:pt>
                <c:pt idx="126">
                  <c:v>49</c:v>
                </c:pt>
                <c:pt idx="127">
                  <c:v>54</c:v>
                </c:pt>
                <c:pt idx="128">
                  <c:v>45</c:v>
                </c:pt>
                <c:pt idx="129">
                  <c:v>46</c:v>
                </c:pt>
                <c:pt idx="130">
                  <c:v>48</c:v>
                </c:pt>
                <c:pt idx="131">
                  <c:v>49</c:v>
                </c:pt>
                <c:pt idx="132">
                  <c:v>48</c:v>
                </c:pt>
                <c:pt idx="133">
                  <c:v>48</c:v>
                </c:pt>
                <c:pt idx="134">
                  <c:v>49</c:v>
                </c:pt>
                <c:pt idx="135">
                  <c:v>75</c:v>
                </c:pt>
                <c:pt idx="136">
                  <c:v>50</c:v>
                </c:pt>
                <c:pt idx="137">
                  <c:v>56</c:v>
                </c:pt>
                <c:pt idx="138">
                  <c:v>47</c:v>
                </c:pt>
                <c:pt idx="139">
                  <c:v>49</c:v>
                </c:pt>
                <c:pt idx="140">
                  <c:v>48</c:v>
                </c:pt>
                <c:pt idx="141">
                  <c:v>51</c:v>
                </c:pt>
                <c:pt idx="142">
                  <c:v>46</c:v>
                </c:pt>
                <c:pt idx="143">
                  <c:v>48</c:v>
                </c:pt>
                <c:pt idx="144">
                  <c:v>49</c:v>
                </c:pt>
                <c:pt idx="145">
                  <c:v>50</c:v>
                </c:pt>
                <c:pt idx="146">
                  <c:v>53</c:v>
                </c:pt>
                <c:pt idx="147">
                  <c:v>54</c:v>
                </c:pt>
                <c:pt idx="148">
                  <c:v>50</c:v>
                </c:pt>
                <c:pt idx="149">
                  <c:v>51</c:v>
                </c:pt>
                <c:pt idx="150">
                  <c:v>50</c:v>
                </c:pt>
                <c:pt idx="151">
                  <c:v>66</c:v>
                </c:pt>
                <c:pt idx="152">
                  <c:v>50</c:v>
                </c:pt>
                <c:pt idx="153">
                  <c:v>48</c:v>
                </c:pt>
                <c:pt idx="154">
                  <c:v>50</c:v>
                </c:pt>
                <c:pt idx="155">
                  <c:v>52</c:v>
                </c:pt>
                <c:pt idx="156">
                  <c:v>52</c:v>
                </c:pt>
                <c:pt idx="157">
                  <c:v>48</c:v>
                </c:pt>
                <c:pt idx="158">
                  <c:v>50</c:v>
                </c:pt>
                <c:pt idx="159">
                  <c:v>50</c:v>
                </c:pt>
                <c:pt idx="160">
                  <c:v>50</c:v>
                </c:pt>
                <c:pt idx="161">
                  <c:v>49</c:v>
                </c:pt>
                <c:pt idx="162">
                  <c:v>55</c:v>
                </c:pt>
                <c:pt idx="163">
                  <c:v>49</c:v>
                </c:pt>
                <c:pt idx="164">
                  <c:v>50</c:v>
                </c:pt>
                <c:pt idx="165">
                  <c:v>48</c:v>
                </c:pt>
                <c:pt idx="166">
                  <c:v>47</c:v>
                </c:pt>
                <c:pt idx="167">
                  <c:v>49</c:v>
                </c:pt>
                <c:pt idx="168">
                  <c:v>48</c:v>
                </c:pt>
                <c:pt idx="169">
                  <c:v>51</c:v>
                </c:pt>
                <c:pt idx="170">
                  <c:v>51</c:v>
                </c:pt>
                <c:pt idx="171">
                  <c:v>48</c:v>
                </c:pt>
                <c:pt idx="172">
                  <c:v>46</c:v>
                </c:pt>
                <c:pt idx="173">
                  <c:v>47</c:v>
                </c:pt>
                <c:pt idx="174">
                  <c:v>51</c:v>
                </c:pt>
                <c:pt idx="175">
                  <c:v>46</c:v>
                </c:pt>
                <c:pt idx="176">
                  <c:v>49</c:v>
                </c:pt>
                <c:pt idx="177">
                  <c:v>50</c:v>
                </c:pt>
                <c:pt idx="178">
                  <c:v>48</c:v>
                </c:pt>
                <c:pt idx="179">
                  <c:v>52</c:v>
                </c:pt>
                <c:pt idx="180">
                  <c:v>48</c:v>
                </c:pt>
                <c:pt idx="181">
                  <c:v>49</c:v>
                </c:pt>
                <c:pt idx="182">
                  <c:v>49</c:v>
                </c:pt>
                <c:pt idx="183">
                  <c:v>51</c:v>
                </c:pt>
                <c:pt idx="184">
                  <c:v>52</c:v>
                </c:pt>
                <c:pt idx="185">
                  <c:v>52</c:v>
                </c:pt>
                <c:pt idx="186">
                  <c:v>56</c:v>
                </c:pt>
                <c:pt idx="187">
                  <c:v>47</c:v>
                </c:pt>
                <c:pt idx="188">
                  <c:v>49</c:v>
                </c:pt>
                <c:pt idx="189">
                  <c:v>48</c:v>
                </c:pt>
                <c:pt idx="190">
                  <c:v>50</c:v>
                </c:pt>
                <c:pt idx="191">
                  <c:v>47</c:v>
                </c:pt>
                <c:pt idx="192">
                  <c:v>49</c:v>
                </c:pt>
                <c:pt idx="193">
                  <c:v>50</c:v>
                </c:pt>
                <c:pt idx="194">
                  <c:v>51</c:v>
                </c:pt>
                <c:pt idx="195">
                  <c:v>47</c:v>
                </c:pt>
                <c:pt idx="196">
                  <c:v>50</c:v>
                </c:pt>
                <c:pt idx="197">
                  <c:v>48</c:v>
                </c:pt>
                <c:pt idx="198">
                  <c:v>52</c:v>
                </c:pt>
                <c:pt idx="199">
                  <c:v>51</c:v>
                </c:pt>
                <c:pt idx="200">
                  <c:v>50</c:v>
                </c:pt>
                <c:pt idx="201">
                  <c:v>49</c:v>
                </c:pt>
                <c:pt idx="202">
                  <c:v>49</c:v>
                </c:pt>
                <c:pt idx="203">
                  <c:v>48</c:v>
                </c:pt>
                <c:pt idx="204">
                  <c:v>50</c:v>
                </c:pt>
                <c:pt idx="205">
                  <c:v>47</c:v>
                </c:pt>
                <c:pt idx="206">
                  <c:v>49</c:v>
                </c:pt>
                <c:pt idx="207">
                  <c:v>53</c:v>
                </c:pt>
                <c:pt idx="208">
                  <c:v>53</c:v>
                </c:pt>
                <c:pt idx="209">
                  <c:v>47</c:v>
                </c:pt>
                <c:pt idx="210">
                  <c:v>50</c:v>
                </c:pt>
                <c:pt idx="211">
                  <c:v>48</c:v>
                </c:pt>
                <c:pt idx="212">
                  <c:v>50</c:v>
                </c:pt>
                <c:pt idx="213">
                  <c:v>51</c:v>
                </c:pt>
                <c:pt idx="214">
                  <c:v>48</c:v>
                </c:pt>
                <c:pt idx="215">
                  <c:v>49</c:v>
                </c:pt>
                <c:pt idx="216">
                  <c:v>49</c:v>
                </c:pt>
                <c:pt idx="217">
                  <c:v>48</c:v>
                </c:pt>
                <c:pt idx="218">
                  <c:v>50</c:v>
                </c:pt>
                <c:pt idx="219">
                  <c:v>47</c:v>
                </c:pt>
                <c:pt idx="220">
                  <c:v>48</c:v>
                </c:pt>
                <c:pt idx="221">
                  <c:v>51</c:v>
                </c:pt>
                <c:pt idx="222">
                  <c:v>49</c:v>
                </c:pt>
                <c:pt idx="223">
                  <c:v>50</c:v>
                </c:pt>
                <c:pt idx="224">
                  <c:v>50</c:v>
                </c:pt>
                <c:pt idx="225">
                  <c:v>46</c:v>
                </c:pt>
                <c:pt idx="226">
                  <c:v>50</c:v>
                </c:pt>
                <c:pt idx="227">
                  <c:v>47</c:v>
                </c:pt>
                <c:pt idx="228">
                  <c:v>49</c:v>
                </c:pt>
                <c:pt idx="229">
                  <c:v>50</c:v>
                </c:pt>
                <c:pt idx="230">
                  <c:v>55</c:v>
                </c:pt>
                <c:pt idx="231">
                  <c:v>49</c:v>
                </c:pt>
                <c:pt idx="232">
                  <c:v>49</c:v>
                </c:pt>
                <c:pt idx="233">
                  <c:v>48</c:v>
                </c:pt>
                <c:pt idx="234">
                  <c:v>48</c:v>
                </c:pt>
                <c:pt idx="235">
                  <c:v>48</c:v>
                </c:pt>
                <c:pt idx="236">
                  <c:v>53</c:v>
                </c:pt>
                <c:pt idx="237">
                  <c:v>56</c:v>
                </c:pt>
                <c:pt idx="238">
                  <c:v>57</c:v>
                </c:pt>
                <c:pt idx="239">
                  <c:v>45</c:v>
                </c:pt>
                <c:pt idx="240">
                  <c:v>48</c:v>
                </c:pt>
                <c:pt idx="241">
                  <c:v>49</c:v>
                </c:pt>
                <c:pt idx="242">
                  <c:v>50</c:v>
                </c:pt>
                <c:pt idx="243">
                  <c:v>47</c:v>
                </c:pt>
                <c:pt idx="244">
                  <c:v>48</c:v>
                </c:pt>
                <c:pt idx="245">
                  <c:v>50</c:v>
                </c:pt>
                <c:pt idx="246">
                  <c:v>52</c:v>
                </c:pt>
                <c:pt idx="247">
                  <c:v>49</c:v>
                </c:pt>
                <c:pt idx="248">
                  <c:v>48</c:v>
                </c:pt>
                <c:pt idx="249">
                  <c:v>48</c:v>
                </c:pt>
                <c:pt idx="250">
                  <c:v>50</c:v>
                </c:pt>
                <c:pt idx="251">
                  <c:v>47</c:v>
                </c:pt>
                <c:pt idx="252">
                  <c:v>50</c:v>
                </c:pt>
                <c:pt idx="253">
                  <c:v>52</c:v>
                </c:pt>
                <c:pt idx="254">
                  <c:v>48</c:v>
                </c:pt>
                <c:pt idx="255">
                  <c:v>50</c:v>
                </c:pt>
                <c:pt idx="256">
                  <c:v>47</c:v>
                </c:pt>
                <c:pt idx="257">
                  <c:v>49</c:v>
                </c:pt>
                <c:pt idx="258">
                  <c:v>50</c:v>
                </c:pt>
                <c:pt idx="259">
                  <c:v>51</c:v>
                </c:pt>
                <c:pt idx="260">
                  <c:v>48</c:v>
                </c:pt>
                <c:pt idx="261">
                  <c:v>49</c:v>
                </c:pt>
                <c:pt idx="262">
                  <c:v>48</c:v>
                </c:pt>
                <c:pt idx="263">
                  <c:v>49</c:v>
                </c:pt>
                <c:pt idx="264">
                  <c:v>49</c:v>
                </c:pt>
                <c:pt idx="265">
                  <c:v>49</c:v>
                </c:pt>
                <c:pt idx="266">
                  <c:v>48</c:v>
                </c:pt>
                <c:pt idx="267">
                  <c:v>48</c:v>
                </c:pt>
                <c:pt idx="268">
                  <c:v>53</c:v>
                </c:pt>
                <c:pt idx="269">
                  <c:v>51</c:v>
                </c:pt>
                <c:pt idx="270">
                  <c:v>46</c:v>
                </c:pt>
                <c:pt idx="271">
                  <c:v>57</c:v>
                </c:pt>
                <c:pt idx="272">
                  <c:v>50</c:v>
                </c:pt>
                <c:pt idx="273">
                  <c:v>51</c:v>
                </c:pt>
                <c:pt idx="274">
                  <c:v>49</c:v>
                </c:pt>
                <c:pt idx="275">
                  <c:v>53</c:v>
                </c:pt>
                <c:pt idx="276">
                  <c:v>48</c:v>
                </c:pt>
                <c:pt idx="277">
                  <c:v>48</c:v>
                </c:pt>
                <c:pt idx="278">
                  <c:v>50</c:v>
                </c:pt>
                <c:pt idx="279">
                  <c:v>47</c:v>
                </c:pt>
                <c:pt idx="280">
                  <c:v>50</c:v>
                </c:pt>
                <c:pt idx="281">
                  <c:v>53</c:v>
                </c:pt>
                <c:pt idx="282">
                  <c:v>52</c:v>
                </c:pt>
                <c:pt idx="283">
                  <c:v>50</c:v>
                </c:pt>
                <c:pt idx="284">
                  <c:v>49</c:v>
                </c:pt>
                <c:pt idx="285">
                  <c:v>48</c:v>
                </c:pt>
                <c:pt idx="286">
                  <c:v>54</c:v>
                </c:pt>
                <c:pt idx="287">
                  <c:v>47</c:v>
                </c:pt>
                <c:pt idx="288">
                  <c:v>52</c:v>
                </c:pt>
                <c:pt idx="289">
                  <c:v>58</c:v>
                </c:pt>
                <c:pt idx="290">
                  <c:v>47</c:v>
                </c:pt>
                <c:pt idx="291">
                  <c:v>45</c:v>
                </c:pt>
                <c:pt idx="292">
                  <c:v>48</c:v>
                </c:pt>
                <c:pt idx="293">
                  <c:v>49</c:v>
                </c:pt>
                <c:pt idx="294">
                  <c:v>48</c:v>
                </c:pt>
                <c:pt idx="295">
                  <c:v>53</c:v>
                </c:pt>
                <c:pt idx="296">
                  <c:v>48</c:v>
                </c:pt>
                <c:pt idx="297">
                  <c:v>48</c:v>
                </c:pt>
                <c:pt idx="298">
                  <c:v>50</c:v>
                </c:pt>
                <c:pt idx="299">
                  <c:v>47</c:v>
                </c:pt>
                <c:pt idx="300">
                  <c:v>49</c:v>
                </c:pt>
                <c:pt idx="301">
                  <c:v>49</c:v>
                </c:pt>
                <c:pt idx="302">
                  <c:v>48</c:v>
                </c:pt>
                <c:pt idx="303">
                  <c:v>49</c:v>
                </c:pt>
                <c:pt idx="304">
                  <c:v>48</c:v>
                </c:pt>
                <c:pt idx="305">
                  <c:v>49</c:v>
                </c:pt>
                <c:pt idx="306">
                  <c:v>48</c:v>
                </c:pt>
                <c:pt idx="307">
                  <c:v>49</c:v>
                </c:pt>
                <c:pt idx="308">
                  <c:v>49</c:v>
                </c:pt>
                <c:pt idx="309">
                  <c:v>48</c:v>
                </c:pt>
                <c:pt idx="310">
                  <c:v>48</c:v>
                </c:pt>
                <c:pt idx="311">
                  <c:v>50</c:v>
                </c:pt>
                <c:pt idx="312">
                  <c:v>47</c:v>
                </c:pt>
                <c:pt idx="313">
                  <c:v>49</c:v>
                </c:pt>
                <c:pt idx="314">
                  <c:v>49</c:v>
                </c:pt>
                <c:pt idx="315">
                  <c:v>48</c:v>
                </c:pt>
                <c:pt idx="316">
                  <c:v>49</c:v>
                </c:pt>
                <c:pt idx="317">
                  <c:v>48</c:v>
                </c:pt>
                <c:pt idx="318">
                  <c:v>48</c:v>
                </c:pt>
                <c:pt idx="319">
                  <c:v>50</c:v>
                </c:pt>
                <c:pt idx="320">
                  <c:v>48</c:v>
                </c:pt>
                <c:pt idx="321">
                  <c:v>49</c:v>
                </c:pt>
                <c:pt idx="322">
                  <c:v>49</c:v>
                </c:pt>
                <c:pt idx="323">
                  <c:v>48</c:v>
                </c:pt>
                <c:pt idx="324">
                  <c:v>48</c:v>
                </c:pt>
                <c:pt idx="325">
                  <c:v>49</c:v>
                </c:pt>
                <c:pt idx="326">
                  <c:v>48</c:v>
                </c:pt>
                <c:pt idx="327">
                  <c:v>50</c:v>
                </c:pt>
                <c:pt idx="328">
                  <c:v>50</c:v>
                </c:pt>
                <c:pt idx="329">
                  <c:v>45</c:v>
                </c:pt>
                <c:pt idx="330">
                  <c:v>48</c:v>
                </c:pt>
                <c:pt idx="331">
                  <c:v>48</c:v>
                </c:pt>
                <c:pt idx="332">
                  <c:v>49</c:v>
                </c:pt>
                <c:pt idx="333">
                  <c:v>48</c:v>
                </c:pt>
                <c:pt idx="334">
                  <c:v>49</c:v>
                </c:pt>
                <c:pt idx="335">
                  <c:v>49</c:v>
                </c:pt>
                <c:pt idx="336">
                  <c:v>49</c:v>
                </c:pt>
                <c:pt idx="337">
                  <c:v>47</c:v>
                </c:pt>
                <c:pt idx="338">
                  <c:v>48</c:v>
                </c:pt>
                <c:pt idx="339">
                  <c:v>65</c:v>
                </c:pt>
                <c:pt idx="340">
                  <c:v>53</c:v>
                </c:pt>
                <c:pt idx="341">
                  <c:v>48</c:v>
                </c:pt>
                <c:pt idx="342">
                  <c:v>49</c:v>
                </c:pt>
                <c:pt idx="343">
                  <c:v>49</c:v>
                </c:pt>
                <c:pt idx="344">
                  <c:v>49</c:v>
                </c:pt>
                <c:pt idx="345">
                  <c:v>48</c:v>
                </c:pt>
                <c:pt idx="346">
                  <c:v>48</c:v>
                </c:pt>
                <c:pt idx="347">
                  <c:v>50</c:v>
                </c:pt>
                <c:pt idx="348">
                  <c:v>56</c:v>
                </c:pt>
                <c:pt idx="349">
                  <c:v>52</c:v>
                </c:pt>
                <c:pt idx="350">
                  <c:v>51</c:v>
                </c:pt>
                <c:pt idx="351">
                  <c:v>46</c:v>
                </c:pt>
                <c:pt idx="352">
                  <c:v>49</c:v>
                </c:pt>
                <c:pt idx="353">
                  <c:v>50</c:v>
                </c:pt>
                <c:pt idx="354">
                  <c:v>50</c:v>
                </c:pt>
                <c:pt idx="355">
                  <c:v>48</c:v>
                </c:pt>
                <c:pt idx="356">
                  <c:v>51</c:v>
                </c:pt>
                <c:pt idx="357">
                  <c:v>51</c:v>
                </c:pt>
                <c:pt idx="358">
                  <c:v>52</c:v>
                </c:pt>
                <c:pt idx="359">
                  <c:v>48</c:v>
                </c:pt>
                <c:pt idx="360">
                  <c:v>49</c:v>
                </c:pt>
                <c:pt idx="361">
                  <c:v>49</c:v>
                </c:pt>
                <c:pt idx="362">
                  <c:v>48</c:v>
                </c:pt>
                <c:pt idx="363">
                  <c:v>51</c:v>
                </c:pt>
                <c:pt idx="364">
                  <c:v>53</c:v>
                </c:pt>
                <c:pt idx="365">
                  <c:v>50</c:v>
                </c:pt>
                <c:pt idx="366">
                  <c:v>49</c:v>
                </c:pt>
                <c:pt idx="367">
                  <c:v>48</c:v>
                </c:pt>
                <c:pt idx="368">
                  <c:v>49</c:v>
                </c:pt>
                <c:pt idx="369">
                  <c:v>53</c:v>
                </c:pt>
                <c:pt idx="370">
                  <c:v>49</c:v>
                </c:pt>
                <c:pt idx="371">
                  <c:v>51</c:v>
                </c:pt>
                <c:pt idx="372">
                  <c:v>53</c:v>
                </c:pt>
                <c:pt idx="373">
                  <c:v>50</c:v>
                </c:pt>
                <c:pt idx="374">
                  <c:v>47</c:v>
                </c:pt>
                <c:pt idx="375">
                  <c:v>49</c:v>
                </c:pt>
                <c:pt idx="376">
                  <c:v>48</c:v>
                </c:pt>
                <c:pt idx="377">
                  <c:v>49</c:v>
                </c:pt>
                <c:pt idx="378">
                  <c:v>49</c:v>
                </c:pt>
                <c:pt idx="379">
                  <c:v>52</c:v>
                </c:pt>
                <c:pt idx="380">
                  <c:v>53</c:v>
                </c:pt>
                <c:pt idx="381">
                  <c:v>49</c:v>
                </c:pt>
                <c:pt idx="382">
                  <c:v>50</c:v>
                </c:pt>
                <c:pt idx="383">
                  <c:v>50</c:v>
                </c:pt>
                <c:pt idx="384">
                  <c:v>49</c:v>
                </c:pt>
                <c:pt idx="385">
                  <c:v>49</c:v>
                </c:pt>
                <c:pt idx="386">
                  <c:v>51</c:v>
                </c:pt>
                <c:pt idx="387">
                  <c:v>46</c:v>
                </c:pt>
                <c:pt idx="388">
                  <c:v>48</c:v>
                </c:pt>
                <c:pt idx="389">
                  <c:v>48</c:v>
                </c:pt>
                <c:pt idx="390">
                  <c:v>49</c:v>
                </c:pt>
                <c:pt idx="391">
                  <c:v>48</c:v>
                </c:pt>
                <c:pt idx="392">
                  <c:v>52</c:v>
                </c:pt>
                <c:pt idx="393">
                  <c:v>54</c:v>
                </c:pt>
                <c:pt idx="394">
                  <c:v>51</c:v>
                </c:pt>
                <c:pt idx="395">
                  <c:v>50</c:v>
                </c:pt>
                <c:pt idx="396">
                  <c:v>48</c:v>
                </c:pt>
                <c:pt idx="397">
                  <c:v>48</c:v>
                </c:pt>
                <c:pt idx="398">
                  <c:v>48</c:v>
                </c:pt>
                <c:pt idx="399">
                  <c:v>48</c:v>
                </c:pt>
                <c:pt idx="400">
                  <c:v>48</c:v>
                </c:pt>
                <c:pt idx="401">
                  <c:v>49</c:v>
                </c:pt>
                <c:pt idx="402">
                  <c:v>50</c:v>
                </c:pt>
                <c:pt idx="403">
                  <c:v>53</c:v>
                </c:pt>
                <c:pt idx="404">
                  <c:v>51</c:v>
                </c:pt>
                <c:pt idx="405">
                  <c:v>50</c:v>
                </c:pt>
                <c:pt idx="406">
                  <c:v>60</c:v>
                </c:pt>
                <c:pt idx="407">
                  <c:v>51</c:v>
                </c:pt>
                <c:pt idx="408">
                  <c:v>49</c:v>
                </c:pt>
                <c:pt idx="409">
                  <c:v>50</c:v>
                </c:pt>
                <c:pt idx="410">
                  <c:v>47</c:v>
                </c:pt>
                <c:pt idx="411">
                  <c:v>48</c:v>
                </c:pt>
                <c:pt idx="412">
                  <c:v>50</c:v>
                </c:pt>
                <c:pt idx="413">
                  <c:v>48</c:v>
                </c:pt>
                <c:pt idx="414">
                  <c:v>50</c:v>
                </c:pt>
                <c:pt idx="415">
                  <c:v>54</c:v>
                </c:pt>
                <c:pt idx="416">
                  <c:v>49</c:v>
                </c:pt>
                <c:pt idx="417">
                  <c:v>49</c:v>
                </c:pt>
                <c:pt idx="418">
                  <c:v>51</c:v>
                </c:pt>
                <c:pt idx="419">
                  <c:v>50</c:v>
                </c:pt>
                <c:pt idx="420">
                  <c:v>49</c:v>
                </c:pt>
                <c:pt idx="421">
                  <c:v>49</c:v>
                </c:pt>
                <c:pt idx="422">
                  <c:v>53</c:v>
                </c:pt>
                <c:pt idx="423">
                  <c:v>50</c:v>
                </c:pt>
                <c:pt idx="424">
                  <c:v>45</c:v>
                </c:pt>
                <c:pt idx="425">
                  <c:v>49</c:v>
                </c:pt>
                <c:pt idx="426">
                  <c:v>48</c:v>
                </c:pt>
                <c:pt idx="427">
                  <c:v>50</c:v>
                </c:pt>
                <c:pt idx="428">
                  <c:v>48</c:v>
                </c:pt>
                <c:pt idx="429">
                  <c:v>50</c:v>
                </c:pt>
                <c:pt idx="430">
                  <c:v>50</c:v>
                </c:pt>
                <c:pt idx="431">
                  <c:v>49</c:v>
                </c:pt>
                <c:pt idx="432">
                  <c:v>50</c:v>
                </c:pt>
                <c:pt idx="433">
                  <c:v>47</c:v>
                </c:pt>
                <c:pt idx="434">
                  <c:v>51</c:v>
                </c:pt>
                <c:pt idx="435">
                  <c:v>47</c:v>
                </c:pt>
                <c:pt idx="436">
                  <c:v>48</c:v>
                </c:pt>
                <c:pt idx="437">
                  <c:v>49</c:v>
                </c:pt>
                <c:pt idx="438">
                  <c:v>52</c:v>
                </c:pt>
                <c:pt idx="439">
                  <c:v>48</c:v>
                </c:pt>
                <c:pt idx="440">
                  <c:v>48</c:v>
                </c:pt>
                <c:pt idx="441">
                  <c:v>56</c:v>
                </c:pt>
                <c:pt idx="442">
                  <c:v>60</c:v>
                </c:pt>
                <c:pt idx="443">
                  <c:v>55</c:v>
                </c:pt>
                <c:pt idx="444">
                  <c:v>48</c:v>
                </c:pt>
                <c:pt idx="445">
                  <c:v>50</c:v>
                </c:pt>
                <c:pt idx="446">
                  <c:v>47</c:v>
                </c:pt>
                <c:pt idx="447">
                  <c:v>50</c:v>
                </c:pt>
                <c:pt idx="448">
                  <c:v>48</c:v>
                </c:pt>
                <c:pt idx="449">
                  <c:v>48</c:v>
                </c:pt>
                <c:pt idx="450">
                  <c:v>49</c:v>
                </c:pt>
                <c:pt idx="451">
                  <c:v>48</c:v>
                </c:pt>
                <c:pt idx="452">
                  <c:v>49</c:v>
                </c:pt>
                <c:pt idx="453">
                  <c:v>53</c:v>
                </c:pt>
                <c:pt idx="454">
                  <c:v>48</c:v>
                </c:pt>
                <c:pt idx="455">
                  <c:v>49</c:v>
                </c:pt>
                <c:pt idx="456">
                  <c:v>48</c:v>
                </c:pt>
                <c:pt idx="457">
                  <c:v>49</c:v>
                </c:pt>
                <c:pt idx="458">
                  <c:v>48</c:v>
                </c:pt>
                <c:pt idx="459">
                  <c:v>49</c:v>
                </c:pt>
                <c:pt idx="460">
                  <c:v>48</c:v>
                </c:pt>
                <c:pt idx="461">
                  <c:v>50</c:v>
                </c:pt>
                <c:pt idx="462">
                  <c:v>46</c:v>
                </c:pt>
                <c:pt idx="463">
                  <c:v>50</c:v>
                </c:pt>
                <c:pt idx="464">
                  <c:v>50</c:v>
                </c:pt>
                <c:pt idx="465">
                  <c:v>51</c:v>
                </c:pt>
                <c:pt idx="466">
                  <c:v>49</c:v>
                </c:pt>
                <c:pt idx="467">
                  <c:v>53</c:v>
                </c:pt>
                <c:pt idx="468">
                  <c:v>51</c:v>
                </c:pt>
                <c:pt idx="469">
                  <c:v>48</c:v>
                </c:pt>
                <c:pt idx="470">
                  <c:v>51</c:v>
                </c:pt>
                <c:pt idx="471">
                  <c:v>47</c:v>
                </c:pt>
                <c:pt idx="472">
                  <c:v>49</c:v>
                </c:pt>
                <c:pt idx="473">
                  <c:v>48</c:v>
                </c:pt>
                <c:pt idx="474">
                  <c:v>48</c:v>
                </c:pt>
                <c:pt idx="475">
                  <c:v>50</c:v>
                </c:pt>
                <c:pt idx="476">
                  <c:v>48</c:v>
                </c:pt>
                <c:pt idx="477">
                  <c:v>49</c:v>
                </c:pt>
                <c:pt idx="478">
                  <c:v>47</c:v>
                </c:pt>
                <c:pt idx="479">
                  <c:v>50</c:v>
                </c:pt>
                <c:pt idx="480">
                  <c:v>48</c:v>
                </c:pt>
                <c:pt idx="481">
                  <c:v>51</c:v>
                </c:pt>
                <c:pt idx="482">
                  <c:v>58</c:v>
                </c:pt>
                <c:pt idx="483">
                  <c:v>54</c:v>
                </c:pt>
                <c:pt idx="484">
                  <c:v>52</c:v>
                </c:pt>
                <c:pt idx="485">
                  <c:v>58</c:v>
                </c:pt>
                <c:pt idx="486">
                  <c:v>51</c:v>
                </c:pt>
                <c:pt idx="487">
                  <c:v>48</c:v>
                </c:pt>
                <c:pt idx="488">
                  <c:v>53</c:v>
                </c:pt>
                <c:pt idx="489">
                  <c:v>49</c:v>
                </c:pt>
                <c:pt idx="490">
                  <c:v>52</c:v>
                </c:pt>
                <c:pt idx="491">
                  <c:v>49</c:v>
                </c:pt>
                <c:pt idx="492">
                  <c:v>49</c:v>
                </c:pt>
                <c:pt idx="493">
                  <c:v>50</c:v>
                </c:pt>
                <c:pt idx="494">
                  <c:v>52</c:v>
                </c:pt>
                <c:pt idx="495">
                  <c:v>54</c:v>
                </c:pt>
                <c:pt idx="496">
                  <c:v>50</c:v>
                </c:pt>
                <c:pt idx="497">
                  <c:v>52</c:v>
                </c:pt>
                <c:pt idx="498">
                  <c:v>50</c:v>
                </c:pt>
                <c:pt idx="499">
                  <c:v>49</c:v>
                </c:pt>
                <c:pt idx="500">
                  <c:v>50</c:v>
                </c:pt>
                <c:pt idx="501">
                  <c:v>50</c:v>
                </c:pt>
                <c:pt idx="502">
                  <c:v>49</c:v>
                </c:pt>
                <c:pt idx="503">
                  <c:v>51</c:v>
                </c:pt>
                <c:pt idx="504">
                  <c:v>49</c:v>
                </c:pt>
                <c:pt idx="505">
                  <c:v>49</c:v>
                </c:pt>
                <c:pt idx="506">
                  <c:v>48</c:v>
                </c:pt>
                <c:pt idx="507">
                  <c:v>49</c:v>
                </c:pt>
                <c:pt idx="508">
                  <c:v>47</c:v>
                </c:pt>
                <c:pt idx="509">
                  <c:v>51</c:v>
                </c:pt>
                <c:pt idx="510">
                  <c:v>52</c:v>
                </c:pt>
                <c:pt idx="511">
                  <c:v>51</c:v>
                </c:pt>
                <c:pt idx="512">
                  <c:v>49</c:v>
                </c:pt>
                <c:pt idx="513">
                  <c:v>49</c:v>
                </c:pt>
                <c:pt idx="514">
                  <c:v>48</c:v>
                </c:pt>
                <c:pt idx="515">
                  <c:v>50</c:v>
                </c:pt>
                <c:pt idx="516">
                  <c:v>48</c:v>
                </c:pt>
                <c:pt idx="517">
                  <c:v>48</c:v>
                </c:pt>
                <c:pt idx="518">
                  <c:v>50</c:v>
                </c:pt>
                <c:pt idx="519">
                  <c:v>51</c:v>
                </c:pt>
                <c:pt idx="520">
                  <c:v>49</c:v>
                </c:pt>
                <c:pt idx="521">
                  <c:v>49</c:v>
                </c:pt>
                <c:pt idx="522">
                  <c:v>48</c:v>
                </c:pt>
                <c:pt idx="523">
                  <c:v>49</c:v>
                </c:pt>
                <c:pt idx="524">
                  <c:v>48</c:v>
                </c:pt>
                <c:pt idx="525">
                  <c:v>49</c:v>
                </c:pt>
                <c:pt idx="526">
                  <c:v>53</c:v>
                </c:pt>
                <c:pt idx="527">
                  <c:v>48</c:v>
                </c:pt>
                <c:pt idx="528">
                  <c:v>48</c:v>
                </c:pt>
                <c:pt idx="529">
                  <c:v>49</c:v>
                </c:pt>
                <c:pt idx="530">
                  <c:v>48</c:v>
                </c:pt>
                <c:pt idx="531">
                  <c:v>52</c:v>
                </c:pt>
                <c:pt idx="532">
                  <c:v>50</c:v>
                </c:pt>
                <c:pt idx="533">
                  <c:v>52</c:v>
                </c:pt>
                <c:pt idx="534">
                  <c:v>53</c:v>
                </c:pt>
                <c:pt idx="535">
                  <c:v>50</c:v>
                </c:pt>
                <c:pt idx="536">
                  <c:v>46</c:v>
                </c:pt>
                <c:pt idx="537">
                  <c:v>49</c:v>
                </c:pt>
                <c:pt idx="538">
                  <c:v>49</c:v>
                </c:pt>
                <c:pt idx="539">
                  <c:v>50</c:v>
                </c:pt>
                <c:pt idx="540">
                  <c:v>54</c:v>
                </c:pt>
                <c:pt idx="541">
                  <c:v>54</c:v>
                </c:pt>
                <c:pt idx="542">
                  <c:v>51</c:v>
                </c:pt>
                <c:pt idx="543">
                  <c:v>50</c:v>
                </c:pt>
                <c:pt idx="544">
                  <c:v>48</c:v>
                </c:pt>
                <c:pt idx="545">
                  <c:v>48</c:v>
                </c:pt>
                <c:pt idx="546">
                  <c:v>51</c:v>
                </c:pt>
                <c:pt idx="547">
                  <c:v>52</c:v>
                </c:pt>
                <c:pt idx="548">
                  <c:v>51</c:v>
                </c:pt>
                <c:pt idx="549">
                  <c:v>55</c:v>
                </c:pt>
                <c:pt idx="550">
                  <c:v>49</c:v>
                </c:pt>
                <c:pt idx="551">
                  <c:v>50</c:v>
                </c:pt>
                <c:pt idx="552">
                  <c:v>50</c:v>
                </c:pt>
                <c:pt idx="553">
                  <c:v>51</c:v>
                </c:pt>
                <c:pt idx="554">
                  <c:v>48</c:v>
                </c:pt>
                <c:pt idx="555">
                  <c:v>50</c:v>
                </c:pt>
                <c:pt idx="556">
                  <c:v>52</c:v>
                </c:pt>
                <c:pt idx="557">
                  <c:v>47</c:v>
                </c:pt>
                <c:pt idx="558">
                  <c:v>49</c:v>
                </c:pt>
                <c:pt idx="559">
                  <c:v>49</c:v>
                </c:pt>
                <c:pt idx="560">
                  <c:v>47</c:v>
                </c:pt>
                <c:pt idx="561">
                  <c:v>49</c:v>
                </c:pt>
                <c:pt idx="562">
                  <c:v>48</c:v>
                </c:pt>
                <c:pt idx="563">
                  <c:v>49</c:v>
                </c:pt>
                <c:pt idx="564">
                  <c:v>52</c:v>
                </c:pt>
                <c:pt idx="565">
                  <c:v>67</c:v>
                </c:pt>
                <c:pt idx="566">
                  <c:v>46</c:v>
                </c:pt>
                <c:pt idx="567">
                  <c:v>49</c:v>
                </c:pt>
                <c:pt idx="568">
                  <c:v>47</c:v>
                </c:pt>
                <c:pt idx="569">
                  <c:v>49</c:v>
                </c:pt>
                <c:pt idx="570">
                  <c:v>48</c:v>
                </c:pt>
                <c:pt idx="571">
                  <c:v>52</c:v>
                </c:pt>
                <c:pt idx="572">
                  <c:v>49</c:v>
                </c:pt>
                <c:pt idx="573">
                  <c:v>48</c:v>
                </c:pt>
                <c:pt idx="574">
                  <c:v>49</c:v>
                </c:pt>
                <c:pt idx="575">
                  <c:v>50</c:v>
                </c:pt>
                <c:pt idx="576">
                  <c:v>47</c:v>
                </c:pt>
                <c:pt idx="577">
                  <c:v>48</c:v>
                </c:pt>
                <c:pt idx="578">
                  <c:v>54</c:v>
                </c:pt>
                <c:pt idx="579">
                  <c:v>51</c:v>
                </c:pt>
                <c:pt idx="580">
                  <c:v>48</c:v>
                </c:pt>
                <c:pt idx="581">
                  <c:v>55</c:v>
                </c:pt>
                <c:pt idx="582">
                  <c:v>47</c:v>
                </c:pt>
                <c:pt idx="583">
                  <c:v>49</c:v>
                </c:pt>
                <c:pt idx="584">
                  <c:v>52</c:v>
                </c:pt>
                <c:pt idx="585">
                  <c:v>48</c:v>
                </c:pt>
                <c:pt idx="586">
                  <c:v>52</c:v>
                </c:pt>
                <c:pt idx="587">
                  <c:v>49</c:v>
                </c:pt>
                <c:pt idx="588">
                  <c:v>48</c:v>
                </c:pt>
                <c:pt idx="589">
                  <c:v>48</c:v>
                </c:pt>
                <c:pt idx="590">
                  <c:v>47</c:v>
                </c:pt>
                <c:pt idx="591">
                  <c:v>48</c:v>
                </c:pt>
                <c:pt idx="592">
                  <c:v>51</c:v>
                </c:pt>
                <c:pt idx="593">
                  <c:v>51</c:v>
                </c:pt>
                <c:pt idx="594">
                  <c:v>48</c:v>
                </c:pt>
                <c:pt idx="595">
                  <c:v>49</c:v>
                </c:pt>
                <c:pt idx="596">
                  <c:v>49</c:v>
                </c:pt>
                <c:pt idx="597">
                  <c:v>50</c:v>
                </c:pt>
                <c:pt idx="598">
                  <c:v>52</c:v>
                </c:pt>
                <c:pt idx="599">
                  <c:v>47</c:v>
                </c:pt>
                <c:pt idx="600">
                  <c:v>50</c:v>
                </c:pt>
                <c:pt idx="601">
                  <c:v>51</c:v>
                </c:pt>
                <c:pt idx="602">
                  <c:v>51</c:v>
                </c:pt>
                <c:pt idx="603">
                  <c:v>46</c:v>
                </c:pt>
                <c:pt idx="604">
                  <c:v>52</c:v>
                </c:pt>
                <c:pt idx="605">
                  <c:v>50</c:v>
                </c:pt>
                <c:pt idx="606">
                  <c:v>48</c:v>
                </c:pt>
                <c:pt idx="607">
                  <c:v>61</c:v>
                </c:pt>
                <c:pt idx="608">
                  <c:v>64</c:v>
                </c:pt>
                <c:pt idx="609">
                  <c:v>53</c:v>
                </c:pt>
                <c:pt idx="610">
                  <c:v>54</c:v>
                </c:pt>
                <c:pt idx="611">
                  <c:v>47</c:v>
                </c:pt>
                <c:pt idx="612">
                  <c:v>50</c:v>
                </c:pt>
                <c:pt idx="613">
                  <c:v>47</c:v>
                </c:pt>
                <c:pt idx="614">
                  <c:v>49</c:v>
                </c:pt>
                <c:pt idx="615">
                  <c:v>50</c:v>
                </c:pt>
                <c:pt idx="616">
                  <c:v>47</c:v>
                </c:pt>
                <c:pt idx="617">
                  <c:v>50</c:v>
                </c:pt>
                <c:pt idx="618">
                  <c:v>47</c:v>
                </c:pt>
                <c:pt idx="619">
                  <c:v>49</c:v>
                </c:pt>
                <c:pt idx="620">
                  <c:v>48</c:v>
                </c:pt>
                <c:pt idx="621">
                  <c:v>50</c:v>
                </c:pt>
                <c:pt idx="622">
                  <c:v>52</c:v>
                </c:pt>
                <c:pt idx="623">
                  <c:v>52</c:v>
                </c:pt>
                <c:pt idx="624">
                  <c:v>49</c:v>
                </c:pt>
                <c:pt idx="625">
                  <c:v>48</c:v>
                </c:pt>
                <c:pt idx="626">
                  <c:v>51</c:v>
                </c:pt>
                <c:pt idx="627">
                  <c:v>54</c:v>
                </c:pt>
                <c:pt idx="628">
                  <c:v>51</c:v>
                </c:pt>
                <c:pt idx="629">
                  <c:v>49</c:v>
                </c:pt>
                <c:pt idx="630">
                  <c:v>49</c:v>
                </c:pt>
                <c:pt idx="631">
                  <c:v>48</c:v>
                </c:pt>
                <c:pt idx="632">
                  <c:v>49</c:v>
                </c:pt>
                <c:pt idx="633">
                  <c:v>48</c:v>
                </c:pt>
                <c:pt idx="634">
                  <c:v>49</c:v>
                </c:pt>
                <c:pt idx="635">
                  <c:v>49</c:v>
                </c:pt>
                <c:pt idx="636">
                  <c:v>52</c:v>
                </c:pt>
                <c:pt idx="637">
                  <c:v>52</c:v>
                </c:pt>
                <c:pt idx="638">
                  <c:v>51</c:v>
                </c:pt>
                <c:pt idx="639">
                  <c:v>50</c:v>
                </c:pt>
                <c:pt idx="640">
                  <c:v>47</c:v>
                </c:pt>
                <c:pt idx="641">
                  <c:v>50</c:v>
                </c:pt>
                <c:pt idx="642">
                  <c:v>47</c:v>
                </c:pt>
                <c:pt idx="643">
                  <c:v>51</c:v>
                </c:pt>
                <c:pt idx="644">
                  <c:v>52</c:v>
                </c:pt>
                <c:pt idx="645">
                  <c:v>53</c:v>
                </c:pt>
                <c:pt idx="646">
                  <c:v>46</c:v>
                </c:pt>
                <c:pt idx="647">
                  <c:v>50</c:v>
                </c:pt>
                <c:pt idx="648">
                  <c:v>47</c:v>
                </c:pt>
                <c:pt idx="649">
                  <c:v>50</c:v>
                </c:pt>
                <c:pt idx="650">
                  <c:v>48</c:v>
                </c:pt>
                <c:pt idx="651">
                  <c:v>48</c:v>
                </c:pt>
                <c:pt idx="652">
                  <c:v>49</c:v>
                </c:pt>
                <c:pt idx="653">
                  <c:v>53</c:v>
                </c:pt>
                <c:pt idx="654">
                  <c:v>47</c:v>
                </c:pt>
                <c:pt idx="655">
                  <c:v>50</c:v>
                </c:pt>
                <c:pt idx="656">
                  <c:v>49</c:v>
                </c:pt>
                <c:pt idx="657">
                  <c:v>48</c:v>
                </c:pt>
                <c:pt idx="658">
                  <c:v>50</c:v>
                </c:pt>
                <c:pt idx="659">
                  <c:v>51</c:v>
                </c:pt>
                <c:pt idx="660">
                  <c:v>52</c:v>
                </c:pt>
                <c:pt idx="661">
                  <c:v>49</c:v>
                </c:pt>
                <c:pt idx="662">
                  <c:v>54</c:v>
                </c:pt>
                <c:pt idx="663">
                  <c:v>47</c:v>
                </c:pt>
                <c:pt idx="664">
                  <c:v>55</c:v>
                </c:pt>
                <c:pt idx="665">
                  <c:v>57</c:v>
                </c:pt>
                <c:pt idx="666">
                  <c:v>49</c:v>
                </c:pt>
                <c:pt idx="667">
                  <c:v>49</c:v>
                </c:pt>
                <c:pt idx="668">
                  <c:v>49</c:v>
                </c:pt>
                <c:pt idx="669">
                  <c:v>48</c:v>
                </c:pt>
                <c:pt idx="670">
                  <c:v>51</c:v>
                </c:pt>
                <c:pt idx="671">
                  <c:v>51</c:v>
                </c:pt>
                <c:pt idx="672">
                  <c:v>48</c:v>
                </c:pt>
                <c:pt idx="673">
                  <c:v>50</c:v>
                </c:pt>
                <c:pt idx="674">
                  <c:v>54</c:v>
                </c:pt>
                <c:pt idx="675">
                  <c:v>49</c:v>
                </c:pt>
                <c:pt idx="676">
                  <c:v>49</c:v>
                </c:pt>
                <c:pt idx="677">
                  <c:v>50</c:v>
                </c:pt>
                <c:pt idx="678">
                  <c:v>46</c:v>
                </c:pt>
                <c:pt idx="679">
                  <c:v>48</c:v>
                </c:pt>
                <c:pt idx="680">
                  <c:v>49</c:v>
                </c:pt>
                <c:pt idx="681">
                  <c:v>53</c:v>
                </c:pt>
                <c:pt idx="682">
                  <c:v>51</c:v>
                </c:pt>
                <c:pt idx="683">
                  <c:v>50</c:v>
                </c:pt>
                <c:pt idx="684">
                  <c:v>46</c:v>
                </c:pt>
                <c:pt idx="685">
                  <c:v>49</c:v>
                </c:pt>
                <c:pt idx="686">
                  <c:v>49</c:v>
                </c:pt>
                <c:pt idx="687">
                  <c:v>48</c:v>
                </c:pt>
                <c:pt idx="688">
                  <c:v>48</c:v>
                </c:pt>
                <c:pt idx="689">
                  <c:v>53</c:v>
                </c:pt>
                <c:pt idx="690">
                  <c:v>53</c:v>
                </c:pt>
                <c:pt idx="691">
                  <c:v>48</c:v>
                </c:pt>
                <c:pt idx="692">
                  <c:v>49</c:v>
                </c:pt>
                <c:pt idx="693">
                  <c:v>47</c:v>
                </c:pt>
                <c:pt idx="694">
                  <c:v>51</c:v>
                </c:pt>
                <c:pt idx="695">
                  <c:v>53</c:v>
                </c:pt>
                <c:pt idx="696">
                  <c:v>50</c:v>
                </c:pt>
                <c:pt idx="697">
                  <c:v>53</c:v>
                </c:pt>
                <c:pt idx="698">
                  <c:v>48</c:v>
                </c:pt>
                <c:pt idx="699">
                  <c:v>49</c:v>
                </c:pt>
                <c:pt idx="700">
                  <c:v>49</c:v>
                </c:pt>
                <c:pt idx="701">
                  <c:v>49</c:v>
                </c:pt>
                <c:pt idx="702">
                  <c:v>52</c:v>
                </c:pt>
                <c:pt idx="703">
                  <c:v>49</c:v>
                </c:pt>
                <c:pt idx="704">
                  <c:v>52</c:v>
                </c:pt>
                <c:pt idx="705">
                  <c:v>48</c:v>
                </c:pt>
                <c:pt idx="706">
                  <c:v>49</c:v>
                </c:pt>
                <c:pt idx="707">
                  <c:v>48</c:v>
                </c:pt>
                <c:pt idx="708">
                  <c:v>48</c:v>
                </c:pt>
                <c:pt idx="709">
                  <c:v>49</c:v>
                </c:pt>
                <c:pt idx="710">
                  <c:v>48</c:v>
                </c:pt>
                <c:pt idx="711">
                  <c:v>53</c:v>
                </c:pt>
                <c:pt idx="712">
                  <c:v>52</c:v>
                </c:pt>
                <c:pt idx="713">
                  <c:v>48</c:v>
                </c:pt>
                <c:pt idx="714">
                  <c:v>53</c:v>
                </c:pt>
                <c:pt idx="715">
                  <c:v>55</c:v>
                </c:pt>
                <c:pt idx="716">
                  <c:v>51</c:v>
                </c:pt>
                <c:pt idx="717">
                  <c:v>48</c:v>
                </c:pt>
                <c:pt idx="718">
                  <c:v>53</c:v>
                </c:pt>
                <c:pt idx="719">
                  <c:v>52</c:v>
                </c:pt>
                <c:pt idx="720">
                  <c:v>49</c:v>
                </c:pt>
                <c:pt idx="721">
                  <c:v>48</c:v>
                </c:pt>
                <c:pt idx="722">
                  <c:v>48</c:v>
                </c:pt>
                <c:pt idx="723">
                  <c:v>49</c:v>
                </c:pt>
                <c:pt idx="724">
                  <c:v>48</c:v>
                </c:pt>
                <c:pt idx="725">
                  <c:v>49</c:v>
                </c:pt>
                <c:pt idx="726">
                  <c:v>51</c:v>
                </c:pt>
                <c:pt idx="727">
                  <c:v>55</c:v>
                </c:pt>
                <c:pt idx="728">
                  <c:v>46</c:v>
                </c:pt>
                <c:pt idx="729">
                  <c:v>50</c:v>
                </c:pt>
                <c:pt idx="730">
                  <c:v>47</c:v>
                </c:pt>
                <c:pt idx="731">
                  <c:v>49</c:v>
                </c:pt>
                <c:pt idx="732">
                  <c:v>56</c:v>
                </c:pt>
                <c:pt idx="733">
                  <c:v>51</c:v>
                </c:pt>
                <c:pt idx="734">
                  <c:v>51</c:v>
                </c:pt>
                <c:pt idx="735">
                  <c:v>50</c:v>
                </c:pt>
                <c:pt idx="736">
                  <c:v>47</c:v>
                </c:pt>
                <c:pt idx="737">
                  <c:v>48</c:v>
                </c:pt>
                <c:pt idx="738">
                  <c:v>48</c:v>
                </c:pt>
                <c:pt idx="739">
                  <c:v>49</c:v>
                </c:pt>
                <c:pt idx="740">
                  <c:v>48</c:v>
                </c:pt>
                <c:pt idx="741">
                  <c:v>54</c:v>
                </c:pt>
                <c:pt idx="742">
                  <c:v>51</c:v>
                </c:pt>
                <c:pt idx="743">
                  <c:v>58</c:v>
                </c:pt>
                <c:pt idx="744">
                  <c:v>52</c:v>
                </c:pt>
                <c:pt idx="745">
                  <c:v>50</c:v>
                </c:pt>
                <c:pt idx="746">
                  <c:v>75</c:v>
                </c:pt>
                <c:pt idx="747">
                  <c:v>49</c:v>
                </c:pt>
                <c:pt idx="748">
                  <c:v>52</c:v>
                </c:pt>
                <c:pt idx="749">
                  <c:v>52</c:v>
                </c:pt>
                <c:pt idx="750">
                  <c:v>50</c:v>
                </c:pt>
                <c:pt idx="751">
                  <c:v>47</c:v>
                </c:pt>
                <c:pt idx="752">
                  <c:v>50</c:v>
                </c:pt>
                <c:pt idx="753">
                  <c:v>47</c:v>
                </c:pt>
                <c:pt idx="754">
                  <c:v>48</c:v>
                </c:pt>
                <c:pt idx="755">
                  <c:v>50</c:v>
                </c:pt>
                <c:pt idx="756">
                  <c:v>51</c:v>
                </c:pt>
                <c:pt idx="757">
                  <c:v>52</c:v>
                </c:pt>
                <c:pt idx="758">
                  <c:v>50</c:v>
                </c:pt>
                <c:pt idx="759">
                  <c:v>48</c:v>
                </c:pt>
                <c:pt idx="760">
                  <c:v>48</c:v>
                </c:pt>
                <c:pt idx="761">
                  <c:v>54</c:v>
                </c:pt>
                <c:pt idx="762">
                  <c:v>50</c:v>
                </c:pt>
                <c:pt idx="763">
                  <c:v>51</c:v>
                </c:pt>
                <c:pt idx="764">
                  <c:v>57</c:v>
                </c:pt>
                <c:pt idx="765">
                  <c:v>47</c:v>
                </c:pt>
                <c:pt idx="766">
                  <c:v>48</c:v>
                </c:pt>
                <c:pt idx="767">
                  <c:v>49</c:v>
                </c:pt>
                <c:pt idx="768">
                  <c:v>48</c:v>
                </c:pt>
                <c:pt idx="769">
                  <c:v>49</c:v>
                </c:pt>
                <c:pt idx="770">
                  <c:v>51</c:v>
                </c:pt>
                <c:pt idx="771">
                  <c:v>53</c:v>
                </c:pt>
                <c:pt idx="772">
                  <c:v>53</c:v>
                </c:pt>
                <c:pt idx="773">
                  <c:v>51</c:v>
                </c:pt>
                <c:pt idx="774">
                  <c:v>49</c:v>
                </c:pt>
                <c:pt idx="775">
                  <c:v>49</c:v>
                </c:pt>
                <c:pt idx="776">
                  <c:v>49</c:v>
                </c:pt>
                <c:pt idx="777">
                  <c:v>50</c:v>
                </c:pt>
                <c:pt idx="778">
                  <c:v>56</c:v>
                </c:pt>
                <c:pt idx="779">
                  <c:v>52</c:v>
                </c:pt>
                <c:pt idx="780">
                  <c:v>47</c:v>
                </c:pt>
                <c:pt idx="781">
                  <c:v>49</c:v>
                </c:pt>
                <c:pt idx="782">
                  <c:v>48</c:v>
                </c:pt>
                <c:pt idx="783">
                  <c:v>50</c:v>
                </c:pt>
                <c:pt idx="784">
                  <c:v>52</c:v>
                </c:pt>
                <c:pt idx="785">
                  <c:v>48</c:v>
                </c:pt>
                <c:pt idx="786">
                  <c:v>51</c:v>
                </c:pt>
                <c:pt idx="787">
                  <c:v>46</c:v>
                </c:pt>
                <c:pt idx="788">
                  <c:v>55</c:v>
                </c:pt>
                <c:pt idx="789">
                  <c:v>51</c:v>
                </c:pt>
                <c:pt idx="790">
                  <c:v>55</c:v>
                </c:pt>
                <c:pt idx="791">
                  <c:v>51</c:v>
                </c:pt>
                <c:pt idx="792">
                  <c:v>51</c:v>
                </c:pt>
                <c:pt idx="793">
                  <c:v>48</c:v>
                </c:pt>
                <c:pt idx="794">
                  <c:v>46</c:v>
                </c:pt>
                <c:pt idx="795">
                  <c:v>50</c:v>
                </c:pt>
                <c:pt idx="796">
                  <c:v>51</c:v>
                </c:pt>
                <c:pt idx="797">
                  <c:v>48</c:v>
                </c:pt>
                <c:pt idx="798">
                  <c:v>53</c:v>
                </c:pt>
                <c:pt idx="799">
                  <c:v>50</c:v>
                </c:pt>
                <c:pt idx="800">
                  <c:v>50</c:v>
                </c:pt>
                <c:pt idx="801">
                  <c:v>53</c:v>
                </c:pt>
                <c:pt idx="802">
                  <c:v>54</c:v>
                </c:pt>
                <c:pt idx="803">
                  <c:v>46</c:v>
                </c:pt>
                <c:pt idx="804">
                  <c:v>51</c:v>
                </c:pt>
                <c:pt idx="805">
                  <c:v>62</c:v>
                </c:pt>
                <c:pt idx="806">
                  <c:v>50</c:v>
                </c:pt>
                <c:pt idx="807">
                  <c:v>57</c:v>
                </c:pt>
                <c:pt idx="808">
                  <c:v>51</c:v>
                </c:pt>
                <c:pt idx="809">
                  <c:v>48</c:v>
                </c:pt>
                <c:pt idx="810">
                  <c:v>49</c:v>
                </c:pt>
                <c:pt idx="811">
                  <c:v>48</c:v>
                </c:pt>
                <c:pt idx="812">
                  <c:v>49</c:v>
                </c:pt>
                <c:pt idx="813">
                  <c:v>49</c:v>
                </c:pt>
                <c:pt idx="814">
                  <c:v>51</c:v>
                </c:pt>
                <c:pt idx="815">
                  <c:v>56</c:v>
                </c:pt>
                <c:pt idx="816">
                  <c:v>51</c:v>
                </c:pt>
                <c:pt idx="817">
                  <c:v>48</c:v>
                </c:pt>
                <c:pt idx="818">
                  <c:v>48</c:v>
                </c:pt>
                <c:pt idx="819">
                  <c:v>50</c:v>
                </c:pt>
                <c:pt idx="820">
                  <c:v>47</c:v>
                </c:pt>
                <c:pt idx="821">
                  <c:v>49</c:v>
                </c:pt>
                <c:pt idx="822">
                  <c:v>53</c:v>
                </c:pt>
                <c:pt idx="823">
                  <c:v>54</c:v>
                </c:pt>
                <c:pt idx="824">
                  <c:v>46</c:v>
                </c:pt>
                <c:pt idx="825">
                  <c:v>49</c:v>
                </c:pt>
                <c:pt idx="826">
                  <c:v>53</c:v>
                </c:pt>
                <c:pt idx="827">
                  <c:v>50</c:v>
                </c:pt>
                <c:pt idx="828">
                  <c:v>49</c:v>
                </c:pt>
                <c:pt idx="829">
                  <c:v>53</c:v>
                </c:pt>
                <c:pt idx="830">
                  <c:v>52</c:v>
                </c:pt>
                <c:pt idx="831">
                  <c:v>49</c:v>
                </c:pt>
                <c:pt idx="832">
                  <c:v>54</c:v>
                </c:pt>
                <c:pt idx="833">
                  <c:v>47</c:v>
                </c:pt>
                <c:pt idx="834">
                  <c:v>48</c:v>
                </c:pt>
                <c:pt idx="835">
                  <c:v>48</c:v>
                </c:pt>
                <c:pt idx="836">
                  <c:v>51</c:v>
                </c:pt>
                <c:pt idx="837">
                  <c:v>53</c:v>
                </c:pt>
                <c:pt idx="838">
                  <c:v>51</c:v>
                </c:pt>
                <c:pt idx="839">
                  <c:v>48</c:v>
                </c:pt>
                <c:pt idx="840">
                  <c:v>47</c:v>
                </c:pt>
                <c:pt idx="841">
                  <c:v>48</c:v>
                </c:pt>
                <c:pt idx="842">
                  <c:v>49</c:v>
                </c:pt>
                <c:pt idx="843">
                  <c:v>48</c:v>
                </c:pt>
                <c:pt idx="844">
                  <c:v>60</c:v>
                </c:pt>
                <c:pt idx="845">
                  <c:v>49</c:v>
                </c:pt>
                <c:pt idx="846">
                  <c:v>53</c:v>
                </c:pt>
                <c:pt idx="847">
                  <c:v>57</c:v>
                </c:pt>
                <c:pt idx="848">
                  <c:v>49</c:v>
                </c:pt>
                <c:pt idx="849">
                  <c:v>48</c:v>
                </c:pt>
                <c:pt idx="850">
                  <c:v>49</c:v>
                </c:pt>
                <c:pt idx="851">
                  <c:v>48</c:v>
                </c:pt>
                <c:pt idx="852">
                  <c:v>49</c:v>
                </c:pt>
                <c:pt idx="853">
                  <c:v>49</c:v>
                </c:pt>
                <c:pt idx="854">
                  <c:v>50</c:v>
                </c:pt>
                <c:pt idx="855">
                  <c:v>51</c:v>
                </c:pt>
                <c:pt idx="856">
                  <c:v>48</c:v>
                </c:pt>
                <c:pt idx="857">
                  <c:v>51</c:v>
                </c:pt>
                <c:pt idx="858">
                  <c:v>47</c:v>
                </c:pt>
                <c:pt idx="859">
                  <c:v>48</c:v>
                </c:pt>
                <c:pt idx="860">
                  <c:v>51</c:v>
                </c:pt>
                <c:pt idx="861">
                  <c:v>51</c:v>
                </c:pt>
                <c:pt idx="862">
                  <c:v>52</c:v>
                </c:pt>
                <c:pt idx="863">
                  <c:v>50</c:v>
                </c:pt>
                <c:pt idx="864">
                  <c:v>47</c:v>
                </c:pt>
                <c:pt idx="865">
                  <c:v>51</c:v>
                </c:pt>
                <c:pt idx="866">
                  <c:v>54</c:v>
                </c:pt>
                <c:pt idx="867">
                  <c:v>56</c:v>
                </c:pt>
                <c:pt idx="868">
                  <c:v>50</c:v>
                </c:pt>
                <c:pt idx="869">
                  <c:v>53</c:v>
                </c:pt>
                <c:pt idx="870">
                  <c:v>49</c:v>
                </c:pt>
                <c:pt idx="871">
                  <c:v>50</c:v>
                </c:pt>
                <c:pt idx="872">
                  <c:v>50</c:v>
                </c:pt>
                <c:pt idx="873">
                  <c:v>50</c:v>
                </c:pt>
                <c:pt idx="874">
                  <c:v>58</c:v>
                </c:pt>
                <c:pt idx="875">
                  <c:v>53</c:v>
                </c:pt>
                <c:pt idx="876">
                  <c:v>66</c:v>
                </c:pt>
                <c:pt idx="877">
                  <c:v>55</c:v>
                </c:pt>
                <c:pt idx="878">
                  <c:v>50</c:v>
                </c:pt>
                <c:pt idx="879">
                  <c:v>48</c:v>
                </c:pt>
                <c:pt idx="880">
                  <c:v>56</c:v>
                </c:pt>
                <c:pt idx="881">
                  <c:v>50</c:v>
                </c:pt>
                <c:pt idx="882">
                  <c:v>52</c:v>
                </c:pt>
                <c:pt idx="883">
                  <c:v>51</c:v>
                </c:pt>
                <c:pt idx="884">
                  <c:v>49</c:v>
                </c:pt>
                <c:pt idx="885">
                  <c:v>54</c:v>
                </c:pt>
                <c:pt idx="886">
                  <c:v>47</c:v>
                </c:pt>
                <c:pt idx="887">
                  <c:v>49</c:v>
                </c:pt>
                <c:pt idx="888">
                  <c:v>48</c:v>
                </c:pt>
                <c:pt idx="889">
                  <c:v>48</c:v>
                </c:pt>
                <c:pt idx="890">
                  <c:v>49</c:v>
                </c:pt>
                <c:pt idx="891">
                  <c:v>52</c:v>
                </c:pt>
                <c:pt idx="892">
                  <c:v>54</c:v>
                </c:pt>
                <c:pt idx="893">
                  <c:v>48</c:v>
                </c:pt>
                <c:pt idx="894">
                  <c:v>48</c:v>
                </c:pt>
                <c:pt idx="895">
                  <c:v>48</c:v>
                </c:pt>
                <c:pt idx="896">
                  <c:v>50</c:v>
                </c:pt>
                <c:pt idx="897">
                  <c:v>51</c:v>
                </c:pt>
                <c:pt idx="898">
                  <c:v>49</c:v>
                </c:pt>
                <c:pt idx="899">
                  <c:v>53</c:v>
                </c:pt>
                <c:pt idx="900">
                  <c:v>50</c:v>
                </c:pt>
                <c:pt idx="901">
                  <c:v>47</c:v>
                </c:pt>
                <c:pt idx="902">
                  <c:v>47</c:v>
                </c:pt>
                <c:pt idx="903">
                  <c:v>55</c:v>
                </c:pt>
                <c:pt idx="904">
                  <c:v>48</c:v>
                </c:pt>
                <c:pt idx="905">
                  <c:v>53</c:v>
                </c:pt>
                <c:pt idx="906">
                  <c:v>51</c:v>
                </c:pt>
                <c:pt idx="907">
                  <c:v>49</c:v>
                </c:pt>
                <c:pt idx="908">
                  <c:v>51</c:v>
                </c:pt>
                <c:pt idx="909">
                  <c:v>50</c:v>
                </c:pt>
                <c:pt idx="910">
                  <c:v>48</c:v>
                </c:pt>
                <c:pt idx="911">
                  <c:v>50</c:v>
                </c:pt>
                <c:pt idx="912">
                  <c:v>52</c:v>
                </c:pt>
                <c:pt idx="913">
                  <c:v>52</c:v>
                </c:pt>
                <c:pt idx="914">
                  <c:v>59</c:v>
                </c:pt>
                <c:pt idx="915">
                  <c:v>46</c:v>
                </c:pt>
                <c:pt idx="916">
                  <c:v>50</c:v>
                </c:pt>
                <c:pt idx="917">
                  <c:v>51</c:v>
                </c:pt>
                <c:pt idx="918">
                  <c:v>48</c:v>
                </c:pt>
                <c:pt idx="919">
                  <c:v>50</c:v>
                </c:pt>
                <c:pt idx="920">
                  <c:v>53</c:v>
                </c:pt>
                <c:pt idx="921">
                  <c:v>51</c:v>
                </c:pt>
                <c:pt idx="922">
                  <c:v>47</c:v>
                </c:pt>
                <c:pt idx="923">
                  <c:v>50</c:v>
                </c:pt>
                <c:pt idx="924">
                  <c:v>48</c:v>
                </c:pt>
                <c:pt idx="925">
                  <c:v>49</c:v>
                </c:pt>
                <c:pt idx="926">
                  <c:v>48</c:v>
                </c:pt>
                <c:pt idx="927">
                  <c:v>55</c:v>
                </c:pt>
                <c:pt idx="928">
                  <c:v>50</c:v>
                </c:pt>
                <c:pt idx="929">
                  <c:v>48</c:v>
                </c:pt>
                <c:pt idx="930">
                  <c:v>48</c:v>
                </c:pt>
                <c:pt idx="931">
                  <c:v>49</c:v>
                </c:pt>
                <c:pt idx="932">
                  <c:v>50</c:v>
                </c:pt>
                <c:pt idx="933">
                  <c:v>52</c:v>
                </c:pt>
                <c:pt idx="934">
                  <c:v>51</c:v>
                </c:pt>
                <c:pt idx="935">
                  <c:v>52</c:v>
                </c:pt>
                <c:pt idx="936">
                  <c:v>51</c:v>
                </c:pt>
                <c:pt idx="937">
                  <c:v>47</c:v>
                </c:pt>
                <c:pt idx="938">
                  <c:v>48</c:v>
                </c:pt>
                <c:pt idx="939">
                  <c:v>51</c:v>
                </c:pt>
                <c:pt idx="940">
                  <c:v>51</c:v>
                </c:pt>
                <c:pt idx="941">
                  <c:v>52</c:v>
                </c:pt>
                <c:pt idx="942">
                  <c:v>54</c:v>
                </c:pt>
                <c:pt idx="943">
                  <c:v>52</c:v>
                </c:pt>
                <c:pt idx="944">
                  <c:v>48</c:v>
                </c:pt>
                <c:pt idx="945">
                  <c:v>49</c:v>
                </c:pt>
                <c:pt idx="946">
                  <c:v>51</c:v>
                </c:pt>
                <c:pt idx="947">
                  <c:v>49</c:v>
                </c:pt>
                <c:pt idx="948">
                  <c:v>50</c:v>
                </c:pt>
                <c:pt idx="949">
                  <c:v>52</c:v>
                </c:pt>
                <c:pt idx="950">
                  <c:v>51</c:v>
                </c:pt>
                <c:pt idx="951">
                  <c:v>48</c:v>
                </c:pt>
                <c:pt idx="952">
                  <c:v>57</c:v>
                </c:pt>
                <c:pt idx="953">
                  <c:v>48</c:v>
                </c:pt>
                <c:pt idx="954">
                  <c:v>56</c:v>
                </c:pt>
                <c:pt idx="955">
                  <c:v>49</c:v>
                </c:pt>
                <c:pt idx="956">
                  <c:v>49</c:v>
                </c:pt>
                <c:pt idx="957">
                  <c:v>52</c:v>
                </c:pt>
                <c:pt idx="958">
                  <c:v>53</c:v>
                </c:pt>
                <c:pt idx="959">
                  <c:v>47</c:v>
                </c:pt>
                <c:pt idx="960">
                  <c:v>50</c:v>
                </c:pt>
                <c:pt idx="961">
                  <c:v>46</c:v>
                </c:pt>
                <c:pt idx="962">
                  <c:v>49</c:v>
                </c:pt>
                <c:pt idx="963">
                  <c:v>48</c:v>
                </c:pt>
                <c:pt idx="964">
                  <c:v>49</c:v>
                </c:pt>
                <c:pt idx="965">
                  <c:v>53</c:v>
                </c:pt>
                <c:pt idx="966">
                  <c:v>59</c:v>
                </c:pt>
                <c:pt idx="967">
                  <c:v>45</c:v>
                </c:pt>
                <c:pt idx="968">
                  <c:v>49</c:v>
                </c:pt>
                <c:pt idx="969">
                  <c:v>49</c:v>
                </c:pt>
                <c:pt idx="970">
                  <c:v>48</c:v>
                </c:pt>
                <c:pt idx="971">
                  <c:v>49</c:v>
                </c:pt>
                <c:pt idx="972">
                  <c:v>49</c:v>
                </c:pt>
                <c:pt idx="973">
                  <c:v>54</c:v>
                </c:pt>
                <c:pt idx="974">
                  <c:v>47</c:v>
                </c:pt>
                <c:pt idx="975">
                  <c:v>48</c:v>
                </c:pt>
                <c:pt idx="976">
                  <c:v>53</c:v>
                </c:pt>
                <c:pt idx="977">
                  <c:v>48</c:v>
                </c:pt>
                <c:pt idx="978">
                  <c:v>51</c:v>
                </c:pt>
                <c:pt idx="979">
                  <c:v>52</c:v>
                </c:pt>
                <c:pt idx="980">
                  <c:v>51</c:v>
                </c:pt>
                <c:pt idx="981">
                  <c:v>52</c:v>
                </c:pt>
                <c:pt idx="982">
                  <c:v>49</c:v>
                </c:pt>
                <c:pt idx="983">
                  <c:v>50</c:v>
                </c:pt>
                <c:pt idx="984">
                  <c:v>48</c:v>
                </c:pt>
                <c:pt idx="985">
                  <c:v>53</c:v>
                </c:pt>
                <c:pt idx="986">
                  <c:v>53</c:v>
                </c:pt>
                <c:pt idx="987">
                  <c:v>53</c:v>
                </c:pt>
                <c:pt idx="988">
                  <c:v>51</c:v>
                </c:pt>
                <c:pt idx="989">
                  <c:v>47</c:v>
                </c:pt>
                <c:pt idx="990">
                  <c:v>53</c:v>
                </c:pt>
                <c:pt idx="991">
                  <c:v>48</c:v>
                </c:pt>
                <c:pt idx="992">
                  <c:v>50</c:v>
                </c:pt>
                <c:pt idx="993">
                  <c:v>53</c:v>
                </c:pt>
                <c:pt idx="994">
                  <c:v>52</c:v>
                </c:pt>
                <c:pt idx="995">
                  <c:v>52</c:v>
                </c:pt>
                <c:pt idx="996">
                  <c:v>50</c:v>
                </c:pt>
                <c:pt idx="997">
                  <c:v>48</c:v>
                </c:pt>
                <c:pt idx="998">
                  <c:v>50</c:v>
                </c:pt>
              </c:numCache>
            </c:numRef>
          </c:val>
        </c:ser>
        <c:marker val="1"/>
        <c:axId val="57169408"/>
        <c:axId val="57170944"/>
      </c:lineChart>
      <c:catAx>
        <c:axId val="57169408"/>
        <c:scaling>
          <c:orientation val="minMax"/>
        </c:scaling>
        <c:axPos val="b"/>
        <c:numFmt formatCode="General" sourceLinked="1"/>
        <c:tickLblPos val="nextTo"/>
        <c:crossAx val="57170944"/>
        <c:crosses val="autoZero"/>
        <c:auto val="1"/>
        <c:lblAlgn val="ctr"/>
        <c:lblOffset val="100"/>
        <c:tickLblSkip val="100"/>
        <c:tickMarkSkip val="100"/>
      </c:catAx>
      <c:valAx>
        <c:axId val="57170944"/>
        <c:scaling>
          <c:orientation val="minMax"/>
          <c:max val="140"/>
        </c:scaling>
        <c:axPos val="l"/>
        <c:majorGridlines/>
        <c:numFmt formatCode="General" sourceLinked="1"/>
        <c:tickLblPos val="nextTo"/>
        <c:crossAx val="5716940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"/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Barrier</a:t>
            </a:r>
            <a:r>
              <a:rPr lang="en-US" altLang="en-US" baseline="0" dirty="0" smtClean="0"/>
              <a:t> synchronization</a:t>
            </a:r>
            <a:endParaRPr lang="en-US" altLang="en-US" dirty="0"/>
          </a:p>
        </c:rich>
      </c:tx>
      <c:layout>
        <c:manualLayout>
          <c:xMode val="edge"/>
          <c:yMode val="edge"/>
          <c:x val="0.43670291189091293"/>
          <c:y val="9.0226739084873525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Sheet1!$AE$1</c:f>
              <c:strCache>
                <c:ptCount val="1"/>
                <c:pt idx="0">
                  <c:v>weaver5</c:v>
                </c:pt>
              </c:strCache>
            </c:strRef>
          </c:tx>
          <c:marker>
            <c:symbol val="none"/>
          </c:marker>
          <c:cat>
            <c:numRef>
              <c:f>Sheet1!$A$2:$A$1001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</c:numCache>
            </c:numRef>
          </c:cat>
          <c:val>
            <c:numRef>
              <c:f>Sheet1!$AE$2:$AE$999</c:f>
              <c:numCache>
                <c:formatCode>General</c:formatCode>
                <c:ptCount val="998"/>
                <c:pt idx="0">
                  <c:v>45</c:v>
                </c:pt>
                <c:pt idx="1">
                  <c:v>42</c:v>
                </c:pt>
                <c:pt idx="2">
                  <c:v>41</c:v>
                </c:pt>
                <c:pt idx="3">
                  <c:v>40</c:v>
                </c:pt>
                <c:pt idx="4">
                  <c:v>40</c:v>
                </c:pt>
                <c:pt idx="5">
                  <c:v>41</c:v>
                </c:pt>
                <c:pt idx="6">
                  <c:v>40</c:v>
                </c:pt>
                <c:pt idx="7">
                  <c:v>40</c:v>
                </c:pt>
                <c:pt idx="8">
                  <c:v>41</c:v>
                </c:pt>
                <c:pt idx="9">
                  <c:v>44</c:v>
                </c:pt>
                <c:pt idx="10">
                  <c:v>41</c:v>
                </c:pt>
                <c:pt idx="11">
                  <c:v>41</c:v>
                </c:pt>
                <c:pt idx="12">
                  <c:v>39</c:v>
                </c:pt>
                <c:pt idx="13">
                  <c:v>40</c:v>
                </c:pt>
                <c:pt idx="14">
                  <c:v>41</c:v>
                </c:pt>
                <c:pt idx="15">
                  <c:v>46</c:v>
                </c:pt>
                <c:pt idx="16">
                  <c:v>37</c:v>
                </c:pt>
                <c:pt idx="17">
                  <c:v>41</c:v>
                </c:pt>
                <c:pt idx="18">
                  <c:v>39</c:v>
                </c:pt>
                <c:pt idx="19">
                  <c:v>40</c:v>
                </c:pt>
                <c:pt idx="20">
                  <c:v>41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43</c:v>
                </c:pt>
                <c:pt idx="25">
                  <c:v>41</c:v>
                </c:pt>
                <c:pt idx="26">
                  <c:v>40</c:v>
                </c:pt>
                <c:pt idx="27">
                  <c:v>36</c:v>
                </c:pt>
                <c:pt idx="28">
                  <c:v>41</c:v>
                </c:pt>
                <c:pt idx="29">
                  <c:v>40</c:v>
                </c:pt>
                <c:pt idx="30">
                  <c:v>41</c:v>
                </c:pt>
                <c:pt idx="31">
                  <c:v>40</c:v>
                </c:pt>
                <c:pt idx="32">
                  <c:v>40</c:v>
                </c:pt>
                <c:pt idx="33">
                  <c:v>41</c:v>
                </c:pt>
                <c:pt idx="34">
                  <c:v>41</c:v>
                </c:pt>
                <c:pt idx="35">
                  <c:v>39</c:v>
                </c:pt>
                <c:pt idx="36">
                  <c:v>41</c:v>
                </c:pt>
                <c:pt idx="37">
                  <c:v>36</c:v>
                </c:pt>
                <c:pt idx="38">
                  <c:v>40</c:v>
                </c:pt>
                <c:pt idx="39">
                  <c:v>41</c:v>
                </c:pt>
                <c:pt idx="40">
                  <c:v>41</c:v>
                </c:pt>
                <c:pt idx="41">
                  <c:v>39</c:v>
                </c:pt>
                <c:pt idx="42">
                  <c:v>41</c:v>
                </c:pt>
                <c:pt idx="43">
                  <c:v>40</c:v>
                </c:pt>
                <c:pt idx="44">
                  <c:v>42</c:v>
                </c:pt>
                <c:pt idx="45">
                  <c:v>39</c:v>
                </c:pt>
                <c:pt idx="46">
                  <c:v>41</c:v>
                </c:pt>
                <c:pt idx="47">
                  <c:v>44</c:v>
                </c:pt>
                <c:pt idx="48">
                  <c:v>40</c:v>
                </c:pt>
                <c:pt idx="49">
                  <c:v>41</c:v>
                </c:pt>
                <c:pt idx="50">
                  <c:v>40</c:v>
                </c:pt>
                <c:pt idx="51">
                  <c:v>40</c:v>
                </c:pt>
                <c:pt idx="52">
                  <c:v>41</c:v>
                </c:pt>
                <c:pt idx="53">
                  <c:v>41</c:v>
                </c:pt>
                <c:pt idx="54">
                  <c:v>39</c:v>
                </c:pt>
                <c:pt idx="55">
                  <c:v>40</c:v>
                </c:pt>
                <c:pt idx="56">
                  <c:v>42</c:v>
                </c:pt>
                <c:pt idx="57">
                  <c:v>43</c:v>
                </c:pt>
                <c:pt idx="58">
                  <c:v>40</c:v>
                </c:pt>
                <c:pt idx="59">
                  <c:v>41</c:v>
                </c:pt>
                <c:pt idx="60">
                  <c:v>40</c:v>
                </c:pt>
                <c:pt idx="61">
                  <c:v>41</c:v>
                </c:pt>
                <c:pt idx="62">
                  <c:v>40</c:v>
                </c:pt>
                <c:pt idx="63">
                  <c:v>41</c:v>
                </c:pt>
                <c:pt idx="64">
                  <c:v>40</c:v>
                </c:pt>
                <c:pt idx="65">
                  <c:v>40</c:v>
                </c:pt>
                <c:pt idx="66">
                  <c:v>40</c:v>
                </c:pt>
                <c:pt idx="67">
                  <c:v>41</c:v>
                </c:pt>
                <c:pt idx="68">
                  <c:v>40</c:v>
                </c:pt>
                <c:pt idx="69">
                  <c:v>40</c:v>
                </c:pt>
                <c:pt idx="70">
                  <c:v>41</c:v>
                </c:pt>
                <c:pt idx="71">
                  <c:v>39</c:v>
                </c:pt>
                <c:pt idx="72">
                  <c:v>41</c:v>
                </c:pt>
                <c:pt idx="73">
                  <c:v>41</c:v>
                </c:pt>
                <c:pt idx="74">
                  <c:v>40</c:v>
                </c:pt>
                <c:pt idx="75">
                  <c:v>41</c:v>
                </c:pt>
                <c:pt idx="76">
                  <c:v>40</c:v>
                </c:pt>
                <c:pt idx="77">
                  <c:v>41</c:v>
                </c:pt>
                <c:pt idx="78">
                  <c:v>40</c:v>
                </c:pt>
                <c:pt idx="79">
                  <c:v>46</c:v>
                </c:pt>
                <c:pt idx="80">
                  <c:v>39</c:v>
                </c:pt>
                <c:pt idx="81">
                  <c:v>41</c:v>
                </c:pt>
                <c:pt idx="82">
                  <c:v>40</c:v>
                </c:pt>
                <c:pt idx="83">
                  <c:v>40</c:v>
                </c:pt>
                <c:pt idx="84">
                  <c:v>40</c:v>
                </c:pt>
                <c:pt idx="85">
                  <c:v>41</c:v>
                </c:pt>
                <c:pt idx="86">
                  <c:v>40</c:v>
                </c:pt>
                <c:pt idx="87">
                  <c:v>40</c:v>
                </c:pt>
                <c:pt idx="88">
                  <c:v>40</c:v>
                </c:pt>
                <c:pt idx="89">
                  <c:v>40</c:v>
                </c:pt>
                <c:pt idx="90">
                  <c:v>41</c:v>
                </c:pt>
                <c:pt idx="91">
                  <c:v>39</c:v>
                </c:pt>
                <c:pt idx="92">
                  <c:v>41</c:v>
                </c:pt>
                <c:pt idx="93">
                  <c:v>41</c:v>
                </c:pt>
                <c:pt idx="94">
                  <c:v>40</c:v>
                </c:pt>
                <c:pt idx="95">
                  <c:v>40</c:v>
                </c:pt>
                <c:pt idx="96">
                  <c:v>42</c:v>
                </c:pt>
                <c:pt idx="97">
                  <c:v>39</c:v>
                </c:pt>
                <c:pt idx="98">
                  <c:v>41</c:v>
                </c:pt>
                <c:pt idx="99">
                  <c:v>40</c:v>
                </c:pt>
                <c:pt idx="100">
                  <c:v>44</c:v>
                </c:pt>
                <c:pt idx="101">
                  <c:v>37</c:v>
                </c:pt>
                <c:pt idx="102">
                  <c:v>41</c:v>
                </c:pt>
                <c:pt idx="103">
                  <c:v>39</c:v>
                </c:pt>
                <c:pt idx="104">
                  <c:v>41</c:v>
                </c:pt>
                <c:pt idx="105">
                  <c:v>41</c:v>
                </c:pt>
                <c:pt idx="106">
                  <c:v>40</c:v>
                </c:pt>
                <c:pt idx="107">
                  <c:v>41</c:v>
                </c:pt>
                <c:pt idx="108">
                  <c:v>40</c:v>
                </c:pt>
                <c:pt idx="109">
                  <c:v>41</c:v>
                </c:pt>
                <c:pt idx="110">
                  <c:v>44</c:v>
                </c:pt>
                <c:pt idx="111">
                  <c:v>39</c:v>
                </c:pt>
                <c:pt idx="112">
                  <c:v>40</c:v>
                </c:pt>
                <c:pt idx="113">
                  <c:v>40</c:v>
                </c:pt>
                <c:pt idx="114">
                  <c:v>41</c:v>
                </c:pt>
                <c:pt idx="115">
                  <c:v>42</c:v>
                </c:pt>
                <c:pt idx="116">
                  <c:v>40</c:v>
                </c:pt>
                <c:pt idx="117">
                  <c:v>46</c:v>
                </c:pt>
                <c:pt idx="118">
                  <c:v>45</c:v>
                </c:pt>
                <c:pt idx="119">
                  <c:v>41</c:v>
                </c:pt>
                <c:pt idx="120">
                  <c:v>41</c:v>
                </c:pt>
                <c:pt idx="121">
                  <c:v>44</c:v>
                </c:pt>
                <c:pt idx="122">
                  <c:v>41</c:v>
                </c:pt>
                <c:pt idx="123">
                  <c:v>39</c:v>
                </c:pt>
                <c:pt idx="124">
                  <c:v>41</c:v>
                </c:pt>
                <c:pt idx="125">
                  <c:v>41</c:v>
                </c:pt>
                <c:pt idx="126">
                  <c:v>40</c:v>
                </c:pt>
                <c:pt idx="127">
                  <c:v>41</c:v>
                </c:pt>
                <c:pt idx="128">
                  <c:v>40</c:v>
                </c:pt>
                <c:pt idx="129">
                  <c:v>40</c:v>
                </c:pt>
                <c:pt idx="130">
                  <c:v>41</c:v>
                </c:pt>
                <c:pt idx="131">
                  <c:v>43</c:v>
                </c:pt>
                <c:pt idx="132">
                  <c:v>37</c:v>
                </c:pt>
                <c:pt idx="133">
                  <c:v>41</c:v>
                </c:pt>
                <c:pt idx="134">
                  <c:v>41</c:v>
                </c:pt>
                <c:pt idx="135">
                  <c:v>40</c:v>
                </c:pt>
                <c:pt idx="136">
                  <c:v>40</c:v>
                </c:pt>
                <c:pt idx="137">
                  <c:v>40</c:v>
                </c:pt>
                <c:pt idx="138">
                  <c:v>41</c:v>
                </c:pt>
                <c:pt idx="139">
                  <c:v>40</c:v>
                </c:pt>
                <c:pt idx="140">
                  <c:v>41</c:v>
                </c:pt>
                <c:pt idx="141">
                  <c:v>43</c:v>
                </c:pt>
                <c:pt idx="142">
                  <c:v>44</c:v>
                </c:pt>
                <c:pt idx="143">
                  <c:v>40</c:v>
                </c:pt>
                <c:pt idx="144">
                  <c:v>56</c:v>
                </c:pt>
                <c:pt idx="145">
                  <c:v>51</c:v>
                </c:pt>
                <c:pt idx="146">
                  <c:v>46</c:v>
                </c:pt>
                <c:pt idx="147">
                  <c:v>46</c:v>
                </c:pt>
                <c:pt idx="148">
                  <c:v>44</c:v>
                </c:pt>
                <c:pt idx="149">
                  <c:v>50</c:v>
                </c:pt>
                <c:pt idx="150">
                  <c:v>45</c:v>
                </c:pt>
                <c:pt idx="151">
                  <c:v>46</c:v>
                </c:pt>
                <c:pt idx="152">
                  <c:v>43</c:v>
                </c:pt>
                <c:pt idx="153">
                  <c:v>44</c:v>
                </c:pt>
                <c:pt idx="154">
                  <c:v>44</c:v>
                </c:pt>
                <c:pt idx="155">
                  <c:v>44</c:v>
                </c:pt>
                <c:pt idx="156">
                  <c:v>45</c:v>
                </c:pt>
                <c:pt idx="157">
                  <c:v>44</c:v>
                </c:pt>
                <c:pt idx="158">
                  <c:v>50</c:v>
                </c:pt>
                <c:pt idx="159">
                  <c:v>43</c:v>
                </c:pt>
                <c:pt idx="160">
                  <c:v>45</c:v>
                </c:pt>
                <c:pt idx="161">
                  <c:v>45</c:v>
                </c:pt>
                <c:pt idx="162">
                  <c:v>48</c:v>
                </c:pt>
                <c:pt idx="163">
                  <c:v>133</c:v>
                </c:pt>
                <c:pt idx="164">
                  <c:v>46</c:v>
                </c:pt>
                <c:pt idx="165">
                  <c:v>44</c:v>
                </c:pt>
                <c:pt idx="166">
                  <c:v>43</c:v>
                </c:pt>
                <c:pt idx="167">
                  <c:v>43</c:v>
                </c:pt>
                <c:pt idx="168">
                  <c:v>85</c:v>
                </c:pt>
                <c:pt idx="169">
                  <c:v>92</c:v>
                </c:pt>
                <c:pt idx="170">
                  <c:v>40</c:v>
                </c:pt>
                <c:pt idx="171">
                  <c:v>42</c:v>
                </c:pt>
                <c:pt idx="172">
                  <c:v>41</c:v>
                </c:pt>
                <c:pt idx="173">
                  <c:v>43</c:v>
                </c:pt>
                <c:pt idx="174">
                  <c:v>45</c:v>
                </c:pt>
                <c:pt idx="175">
                  <c:v>44</c:v>
                </c:pt>
                <c:pt idx="176">
                  <c:v>45</c:v>
                </c:pt>
                <c:pt idx="177">
                  <c:v>41</c:v>
                </c:pt>
                <c:pt idx="178">
                  <c:v>43</c:v>
                </c:pt>
                <c:pt idx="179">
                  <c:v>41</c:v>
                </c:pt>
                <c:pt idx="180">
                  <c:v>41</c:v>
                </c:pt>
                <c:pt idx="181">
                  <c:v>40</c:v>
                </c:pt>
                <c:pt idx="182">
                  <c:v>40</c:v>
                </c:pt>
                <c:pt idx="183">
                  <c:v>45</c:v>
                </c:pt>
                <c:pt idx="184">
                  <c:v>44</c:v>
                </c:pt>
                <c:pt idx="185">
                  <c:v>45</c:v>
                </c:pt>
                <c:pt idx="186">
                  <c:v>41</c:v>
                </c:pt>
                <c:pt idx="187">
                  <c:v>40</c:v>
                </c:pt>
                <c:pt idx="188">
                  <c:v>41</c:v>
                </c:pt>
                <c:pt idx="189">
                  <c:v>39</c:v>
                </c:pt>
                <c:pt idx="190">
                  <c:v>40</c:v>
                </c:pt>
                <c:pt idx="191">
                  <c:v>48</c:v>
                </c:pt>
                <c:pt idx="192">
                  <c:v>45</c:v>
                </c:pt>
                <c:pt idx="193">
                  <c:v>46</c:v>
                </c:pt>
                <c:pt idx="194">
                  <c:v>50</c:v>
                </c:pt>
                <c:pt idx="195">
                  <c:v>42</c:v>
                </c:pt>
                <c:pt idx="196">
                  <c:v>39</c:v>
                </c:pt>
                <c:pt idx="197">
                  <c:v>42</c:v>
                </c:pt>
                <c:pt idx="198">
                  <c:v>41</c:v>
                </c:pt>
                <c:pt idx="199">
                  <c:v>44</c:v>
                </c:pt>
                <c:pt idx="200">
                  <c:v>51</c:v>
                </c:pt>
                <c:pt idx="201">
                  <c:v>46</c:v>
                </c:pt>
                <c:pt idx="202">
                  <c:v>44</c:v>
                </c:pt>
                <c:pt idx="203">
                  <c:v>40</c:v>
                </c:pt>
                <c:pt idx="204">
                  <c:v>41</c:v>
                </c:pt>
                <c:pt idx="205">
                  <c:v>41</c:v>
                </c:pt>
                <c:pt idx="206">
                  <c:v>40</c:v>
                </c:pt>
                <c:pt idx="207">
                  <c:v>45</c:v>
                </c:pt>
                <c:pt idx="208">
                  <c:v>45</c:v>
                </c:pt>
                <c:pt idx="209">
                  <c:v>43</c:v>
                </c:pt>
                <c:pt idx="210">
                  <c:v>45</c:v>
                </c:pt>
                <c:pt idx="211">
                  <c:v>41</c:v>
                </c:pt>
                <c:pt idx="212">
                  <c:v>39</c:v>
                </c:pt>
                <c:pt idx="213">
                  <c:v>41</c:v>
                </c:pt>
                <c:pt idx="214">
                  <c:v>41</c:v>
                </c:pt>
                <c:pt idx="215">
                  <c:v>41</c:v>
                </c:pt>
                <c:pt idx="216">
                  <c:v>44</c:v>
                </c:pt>
                <c:pt idx="217">
                  <c:v>49</c:v>
                </c:pt>
                <c:pt idx="218">
                  <c:v>44</c:v>
                </c:pt>
                <c:pt idx="219">
                  <c:v>44</c:v>
                </c:pt>
                <c:pt idx="220">
                  <c:v>41</c:v>
                </c:pt>
                <c:pt idx="221">
                  <c:v>44</c:v>
                </c:pt>
                <c:pt idx="222">
                  <c:v>41</c:v>
                </c:pt>
                <c:pt idx="223">
                  <c:v>40</c:v>
                </c:pt>
                <c:pt idx="224">
                  <c:v>46</c:v>
                </c:pt>
                <c:pt idx="225">
                  <c:v>42</c:v>
                </c:pt>
                <c:pt idx="226">
                  <c:v>46</c:v>
                </c:pt>
                <c:pt idx="227">
                  <c:v>40</c:v>
                </c:pt>
                <c:pt idx="228">
                  <c:v>41</c:v>
                </c:pt>
                <c:pt idx="229">
                  <c:v>39</c:v>
                </c:pt>
                <c:pt idx="230">
                  <c:v>41</c:v>
                </c:pt>
                <c:pt idx="231">
                  <c:v>41</c:v>
                </c:pt>
                <c:pt idx="232">
                  <c:v>44</c:v>
                </c:pt>
                <c:pt idx="233">
                  <c:v>45</c:v>
                </c:pt>
                <c:pt idx="234">
                  <c:v>44</c:v>
                </c:pt>
                <c:pt idx="235">
                  <c:v>45</c:v>
                </c:pt>
                <c:pt idx="236">
                  <c:v>40</c:v>
                </c:pt>
                <c:pt idx="237">
                  <c:v>40</c:v>
                </c:pt>
                <c:pt idx="238">
                  <c:v>41</c:v>
                </c:pt>
                <c:pt idx="239">
                  <c:v>40</c:v>
                </c:pt>
                <c:pt idx="240">
                  <c:v>42</c:v>
                </c:pt>
                <c:pt idx="241">
                  <c:v>44</c:v>
                </c:pt>
                <c:pt idx="242">
                  <c:v>45</c:v>
                </c:pt>
                <c:pt idx="243">
                  <c:v>43</c:v>
                </c:pt>
                <c:pt idx="244">
                  <c:v>41</c:v>
                </c:pt>
                <c:pt idx="245">
                  <c:v>42</c:v>
                </c:pt>
                <c:pt idx="246">
                  <c:v>43</c:v>
                </c:pt>
                <c:pt idx="247">
                  <c:v>40</c:v>
                </c:pt>
                <c:pt idx="248">
                  <c:v>44</c:v>
                </c:pt>
                <c:pt idx="249">
                  <c:v>45</c:v>
                </c:pt>
                <c:pt idx="250">
                  <c:v>44</c:v>
                </c:pt>
                <c:pt idx="251">
                  <c:v>44</c:v>
                </c:pt>
                <c:pt idx="252">
                  <c:v>45</c:v>
                </c:pt>
                <c:pt idx="253">
                  <c:v>40</c:v>
                </c:pt>
                <c:pt idx="254">
                  <c:v>40</c:v>
                </c:pt>
                <c:pt idx="255">
                  <c:v>40</c:v>
                </c:pt>
                <c:pt idx="256">
                  <c:v>41</c:v>
                </c:pt>
                <c:pt idx="257">
                  <c:v>44</c:v>
                </c:pt>
                <c:pt idx="258">
                  <c:v>44</c:v>
                </c:pt>
                <c:pt idx="259">
                  <c:v>45</c:v>
                </c:pt>
                <c:pt idx="260">
                  <c:v>44</c:v>
                </c:pt>
                <c:pt idx="261">
                  <c:v>41</c:v>
                </c:pt>
                <c:pt idx="262">
                  <c:v>46</c:v>
                </c:pt>
                <c:pt idx="263">
                  <c:v>43</c:v>
                </c:pt>
                <c:pt idx="264">
                  <c:v>40</c:v>
                </c:pt>
                <c:pt idx="265">
                  <c:v>46</c:v>
                </c:pt>
                <c:pt idx="266">
                  <c:v>43</c:v>
                </c:pt>
                <c:pt idx="267">
                  <c:v>46</c:v>
                </c:pt>
                <c:pt idx="268">
                  <c:v>43</c:v>
                </c:pt>
                <c:pt idx="269">
                  <c:v>45</c:v>
                </c:pt>
                <c:pt idx="270">
                  <c:v>40</c:v>
                </c:pt>
                <c:pt idx="271">
                  <c:v>42</c:v>
                </c:pt>
                <c:pt idx="272">
                  <c:v>46</c:v>
                </c:pt>
                <c:pt idx="273">
                  <c:v>41</c:v>
                </c:pt>
                <c:pt idx="274">
                  <c:v>45</c:v>
                </c:pt>
                <c:pt idx="275">
                  <c:v>44</c:v>
                </c:pt>
                <c:pt idx="276">
                  <c:v>45</c:v>
                </c:pt>
                <c:pt idx="277">
                  <c:v>44</c:v>
                </c:pt>
                <c:pt idx="278">
                  <c:v>40</c:v>
                </c:pt>
                <c:pt idx="279">
                  <c:v>40</c:v>
                </c:pt>
                <c:pt idx="280">
                  <c:v>42</c:v>
                </c:pt>
                <c:pt idx="281">
                  <c:v>44</c:v>
                </c:pt>
                <c:pt idx="282">
                  <c:v>44</c:v>
                </c:pt>
                <c:pt idx="283">
                  <c:v>45</c:v>
                </c:pt>
                <c:pt idx="284">
                  <c:v>45</c:v>
                </c:pt>
                <c:pt idx="285">
                  <c:v>43</c:v>
                </c:pt>
                <c:pt idx="286">
                  <c:v>41</c:v>
                </c:pt>
                <c:pt idx="287">
                  <c:v>40</c:v>
                </c:pt>
                <c:pt idx="288">
                  <c:v>41</c:v>
                </c:pt>
                <c:pt idx="289">
                  <c:v>41</c:v>
                </c:pt>
                <c:pt idx="290">
                  <c:v>51</c:v>
                </c:pt>
                <c:pt idx="291">
                  <c:v>43</c:v>
                </c:pt>
                <c:pt idx="292">
                  <c:v>44</c:v>
                </c:pt>
                <c:pt idx="293">
                  <c:v>47</c:v>
                </c:pt>
                <c:pt idx="294">
                  <c:v>45</c:v>
                </c:pt>
                <c:pt idx="295">
                  <c:v>42</c:v>
                </c:pt>
                <c:pt idx="296">
                  <c:v>43</c:v>
                </c:pt>
                <c:pt idx="297">
                  <c:v>40</c:v>
                </c:pt>
                <c:pt idx="298">
                  <c:v>40</c:v>
                </c:pt>
                <c:pt idx="299">
                  <c:v>41</c:v>
                </c:pt>
                <c:pt idx="300">
                  <c:v>47</c:v>
                </c:pt>
                <c:pt idx="301">
                  <c:v>43</c:v>
                </c:pt>
                <c:pt idx="302">
                  <c:v>44</c:v>
                </c:pt>
                <c:pt idx="303">
                  <c:v>40</c:v>
                </c:pt>
                <c:pt idx="304">
                  <c:v>41</c:v>
                </c:pt>
                <c:pt idx="305">
                  <c:v>41</c:v>
                </c:pt>
                <c:pt idx="306">
                  <c:v>44</c:v>
                </c:pt>
                <c:pt idx="307">
                  <c:v>44</c:v>
                </c:pt>
                <c:pt idx="308">
                  <c:v>45</c:v>
                </c:pt>
                <c:pt idx="309">
                  <c:v>45</c:v>
                </c:pt>
                <c:pt idx="310">
                  <c:v>44</c:v>
                </c:pt>
                <c:pt idx="311">
                  <c:v>44</c:v>
                </c:pt>
                <c:pt idx="312">
                  <c:v>42</c:v>
                </c:pt>
                <c:pt idx="313">
                  <c:v>43</c:v>
                </c:pt>
                <c:pt idx="314">
                  <c:v>40</c:v>
                </c:pt>
                <c:pt idx="315">
                  <c:v>40</c:v>
                </c:pt>
                <c:pt idx="316">
                  <c:v>44</c:v>
                </c:pt>
                <c:pt idx="317">
                  <c:v>45</c:v>
                </c:pt>
                <c:pt idx="318">
                  <c:v>44</c:v>
                </c:pt>
                <c:pt idx="319">
                  <c:v>46</c:v>
                </c:pt>
                <c:pt idx="320">
                  <c:v>39</c:v>
                </c:pt>
                <c:pt idx="321">
                  <c:v>43</c:v>
                </c:pt>
                <c:pt idx="322">
                  <c:v>42</c:v>
                </c:pt>
                <c:pt idx="323">
                  <c:v>41</c:v>
                </c:pt>
                <c:pt idx="324">
                  <c:v>47</c:v>
                </c:pt>
                <c:pt idx="325">
                  <c:v>42</c:v>
                </c:pt>
                <c:pt idx="326">
                  <c:v>44</c:v>
                </c:pt>
                <c:pt idx="327">
                  <c:v>45</c:v>
                </c:pt>
                <c:pt idx="328">
                  <c:v>45</c:v>
                </c:pt>
                <c:pt idx="329">
                  <c:v>39</c:v>
                </c:pt>
                <c:pt idx="330">
                  <c:v>41</c:v>
                </c:pt>
                <c:pt idx="331">
                  <c:v>40</c:v>
                </c:pt>
                <c:pt idx="332">
                  <c:v>41</c:v>
                </c:pt>
                <c:pt idx="333">
                  <c:v>45</c:v>
                </c:pt>
                <c:pt idx="334">
                  <c:v>44</c:v>
                </c:pt>
                <c:pt idx="335">
                  <c:v>45</c:v>
                </c:pt>
                <c:pt idx="336">
                  <c:v>44</c:v>
                </c:pt>
                <c:pt idx="337">
                  <c:v>41</c:v>
                </c:pt>
                <c:pt idx="338">
                  <c:v>40</c:v>
                </c:pt>
                <c:pt idx="339">
                  <c:v>40</c:v>
                </c:pt>
                <c:pt idx="340">
                  <c:v>41</c:v>
                </c:pt>
                <c:pt idx="341">
                  <c:v>45</c:v>
                </c:pt>
                <c:pt idx="342">
                  <c:v>44</c:v>
                </c:pt>
                <c:pt idx="343">
                  <c:v>43</c:v>
                </c:pt>
                <c:pt idx="344">
                  <c:v>45</c:v>
                </c:pt>
                <c:pt idx="345">
                  <c:v>44</c:v>
                </c:pt>
                <c:pt idx="346">
                  <c:v>40</c:v>
                </c:pt>
                <c:pt idx="347">
                  <c:v>42</c:v>
                </c:pt>
                <c:pt idx="348">
                  <c:v>41</c:v>
                </c:pt>
                <c:pt idx="349">
                  <c:v>44</c:v>
                </c:pt>
                <c:pt idx="350">
                  <c:v>44</c:v>
                </c:pt>
                <c:pt idx="351">
                  <c:v>49</c:v>
                </c:pt>
                <c:pt idx="352">
                  <c:v>43</c:v>
                </c:pt>
                <c:pt idx="353">
                  <c:v>45</c:v>
                </c:pt>
                <c:pt idx="354">
                  <c:v>44</c:v>
                </c:pt>
                <c:pt idx="355">
                  <c:v>40</c:v>
                </c:pt>
                <c:pt idx="356">
                  <c:v>40</c:v>
                </c:pt>
                <c:pt idx="357">
                  <c:v>41</c:v>
                </c:pt>
                <c:pt idx="358">
                  <c:v>44</c:v>
                </c:pt>
                <c:pt idx="359">
                  <c:v>45</c:v>
                </c:pt>
                <c:pt idx="360">
                  <c:v>46</c:v>
                </c:pt>
                <c:pt idx="361">
                  <c:v>43</c:v>
                </c:pt>
                <c:pt idx="362">
                  <c:v>44</c:v>
                </c:pt>
                <c:pt idx="363">
                  <c:v>41</c:v>
                </c:pt>
                <c:pt idx="364">
                  <c:v>40</c:v>
                </c:pt>
                <c:pt idx="365">
                  <c:v>40</c:v>
                </c:pt>
                <c:pt idx="366">
                  <c:v>41</c:v>
                </c:pt>
                <c:pt idx="367">
                  <c:v>45</c:v>
                </c:pt>
                <c:pt idx="368">
                  <c:v>45</c:v>
                </c:pt>
                <c:pt idx="369">
                  <c:v>44</c:v>
                </c:pt>
                <c:pt idx="370">
                  <c:v>44</c:v>
                </c:pt>
                <c:pt idx="371">
                  <c:v>45</c:v>
                </c:pt>
                <c:pt idx="372">
                  <c:v>39</c:v>
                </c:pt>
                <c:pt idx="373">
                  <c:v>40</c:v>
                </c:pt>
                <c:pt idx="374">
                  <c:v>41</c:v>
                </c:pt>
                <c:pt idx="375">
                  <c:v>44</c:v>
                </c:pt>
                <c:pt idx="376">
                  <c:v>45</c:v>
                </c:pt>
                <c:pt idx="377">
                  <c:v>45</c:v>
                </c:pt>
                <c:pt idx="378">
                  <c:v>44</c:v>
                </c:pt>
                <c:pt idx="379">
                  <c:v>44</c:v>
                </c:pt>
                <c:pt idx="380">
                  <c:v>40</c:v>
                </c:pt>
                <c:pt idx="381">
                  <c:v>41</c:v>
                </c:pt>
                <c:pt idx="382">
                  <c:v>44</c:v>
                </c:pt>
                <c:pt idx="383">
                  <c:v>41</c:v>
                </c:pt>
                <c:pt idx="384">
                  <c:v>44</c:v>
                </c:pt>
                <c:pt idx="385">
                  <c:v>45</c:v>
                </c:pt>
                <c:pt idx="386">
                  <c:v>45</c:v>
                </c:pt>
                <c:pt idx="387">
                  <c:v>44</c:v>
                </c:pt>
                <c:pt idx="388">
                  <c:v>41</c:v>
                </c:pt>
                <c:pt idx="389">
                  <c:v>40</c:v>
                </c:pt>
                <c:pt idx="390">
                  <c:v>41</c:v>
                </c:pt>
                <c:pt idx="391">
                  <c:v>44</c:v>
                </c:pt>
                <c:pt idx="392">
                  <c:v>44</c:v>
                </c:pt>
                <c:pt idx="393">
                  <c:v>45</c:v>
                </c:pt>
                <c:pt idx="394">
                  <c:v>44</c:v>
                </c:pt>
                <c:pt idx="395">
                  <c:v>45</c:v>
                </c:pt>
                <c:pt idx="396">
                  <c:v>43</c:v>
                </c:pt>
                <c:pt idx="397">
                  <c:v>45</c:v>
                </c:pt>
                <c:pt idx="398">
                  <c:v>40</c:v>
                </c:pt>
                <c:pt idx="399">
                  <c:v>47</c:v>
                </c:pt>
                <c:pt idx="400">
                  <c:v>42</c:v>
                </c:pt>
                <c:pt idx="401">
                  <c:v>45</c:v>
                </c:pt>
                <c:pt idx="402">
                  <c:v>44</c:v>
                </c:pt>
                <c:pt idx="403">
                  <c:v>45</c:v>
                </c:pt>
                <c:pt idx="404">
                  <c:v>44</c:v>
                </c:pt>
                <c:pt idx="405">
                  <c:v>40</c:v>
                </c:pt>
                <c:pt idx="406">
                  <c:v>40</c:v>
                </c:pt>
                <c:pt idx="407">
                  <c:v>42</c:v>
                </c:pt>
                <c:pt idx="408">
                  <c:v>44</c:v>
                </c:pt>
                <c:pt idx="409">
                  <c:v>45</c:v>
                </c:pt>
                <c:pt idx="410">
                  <c:v>44</c:v>
                </c:pt>
                <c:pt idx="411">
                  <c:v>45</c:v>
                </c:pt>
                <c:pt idx="412">
                  <c:v>44</c:v>
                </c:pt>
                <c:pt idx="413">
                  <c:v>40</c:v>
                </c:pt>
                <c:pt idx="414">
                  <c:v>40</c:v>
                </c:pt>
                <c:pt idx="415">
                  <c:v>41</c:v>
                </c:pt>
                <c:pt idx="416">
                  <c:v>41</c:v>
                </c:pt>
                <c:pt idx="417">
                  <c:v>45</c:v>
                </c:pt>
                <c:pt idx="418">
                  <c:v>44</c:v>
                </c:pt>
                <c:pt idx="419">
                  <c:v>44</c:v>
                </c:pt>
                <c:pt idx="420">
                  <c:v>44</c:v>
                </c:pt>
                <c:pt idx="421">
                  <c:v>40</c:v>
                </c:pt>
                <c:pt idx="422">
                  <c:v>41</c:v>
                </c:pt>
                <c:pt idx="423">
                  <c:v>41</c:v>
                </c:pt>
                <c:pt idx="424">
                  <c:v>43</c:v>
                </c:pt>
                <c:pt idx="425">
                  <c:v>44</c:v>
                </c:pt>
                <c:pt idx="426">
                  <c:v>41</c:v>
                </c:pt>
                <c:pt idx="427">
                  <c:v>45</c:v>
                </c:pt>
                <c:pt idx="428">
                  <c:v>44</c:v>
                </c:pt>
                <c:pt idx="429">
                  <c:v>44</c:v>
                </c:pt>
                <c:pt idx="430">
                  <c:v>41</c:v>
                </c:pt>
                <c:pt idx="431">
                  <c:v>40</c:v>
                </c:pt>
                <c:pt idx="432">
                  <c:v>41</c:v>
                </c:pt>
                <c:pt idx="433">
                  <c:v>40</c:v>
                </c:pt>
                <c:pt idx="434">
                  <c:v>44</c:v>
                </c:pt>
                <c:pt idx="435">
                  <c:v>45</c:v>
                </c:pt>
                <c:pt idx="436">
                  <c:v>44</c:v>
                </c:pt>
                <c:pt idx="437">
                  <c:v>45</c:v>
                </c:pt>
                <c:pt idx="438">
                  <c:v>44</c:v>
                </c:pt>
                <c:pt idx="439">
                  <c:v>41</c:v>
                </c:pt>
                <c:pt idx="440">
                  <c:v>39</c:v>
                </c:pt>
                <c:pt idx="441">
                  <c:v>41</c:v>
                </c:pt>
                <c:pt idx="442">
                  <c:v>44</c:v>
                </c:pt>
                <c:pt idx="443">
                  <c:v>41</c:v>
                </c:pt>
                <c:pt idx="444">
                  <c:v>45</c:v>
                </c:pt>
                <c:pt idx="445">
                  <c:v>44</c:v>
                </c:pt>
                <c:pt idx="446">
                  <c:v>46</c:v>
                </c:pt>
                <c:pt idx="447">
                  <c:v>46</c:v>
                </c:pt>
                <c:pt idx="448">
                  <c:v>40</c:v>
                </c:pt>
                <c:pt idx="449">
                  <c:v>40</c:v>
                </c:pt>
                <c:pt idx="450">
                  <c:v>43</c:v>
                </c:pt>
                <c:pt idx="451">
                  <c:v>43</c:v>
                </c:pt>
                <c:pt idx="452">
                  <c:v>43</c:v>
                </c:pt>
                <c:pt idx="453">
                  <c:v>45</c:v>
                </c:pt>
                <c:pt idx="454">
                  <c:v>44</c:v>
                </c:pt>
                <c:pt idx="455">
                  <c:v>44</c:v>
                </c:pt>
                <c:pt idx="456">
                  <c:v>41</c:v>
                </c:pt>
                <c:pt idx="457">
                  <c:v>43</c:v>
                </c:pt>
                <c:pt idx="458">
                  <c:v>42</c:v>
                </c:pt>
                <c:pt idx="459">
                  <c:v>41</c:v>
                </c:pt>
                <c:pt idx="460">
                  <c:v>47</c:v>
                </c:pt>
                <c:pt idx="461">
                  <c:v>41</c:v>
                </c:pt>
                <c:pt idx="462">
                  <c:v>44</c:v>
                </c:pt>
                <c:pt idx="463">
                  <c:v>46</c:v>
                </c:pt>
                <c:pt idx="464">
                  <c:v>44</c:v>
                </c:pt>
                <c:pt idx="465">
                  <c:v>40</c:v>
                </c:pt>
                <c:pt idx="466">
                  <c:v>41</c:v>
                </c:pt>
                <c:pt idx="467">
                  <c:v>39</c:v>
                </c:pt>
                <c:pt idx="468">
                  <c:v>42</c:v>
                </c:pt>
                <c:pt idx="469">
                  <c:v>44</c:v>
                </c:pt>
                <c:pt idx="470">
                  <c:v>44</c:v>
                </c:pt>
                <c:pt idx="471">
                  <c:v>45</c:v>
                </c:pt>
                <c:pt idx="472">
                  <c:v>44</c:v>
                </c:pt>
                <c:pt idx="473">
                  <c:v>41</c:v>
                </c:pt>
                <c:pt idx="474">
                  <c:v>40</c:v>
                </c:pt>
                <c:pt idx="475">
                  <c:v>41</c:v>
                </c:pt>
                <c:pt idx="476">
                  <c:v>44</c:v>
                </c:pt>
                <c:pt idx="477">
                  <c:v>45</c:v>
                </c:pt>
                <c:pt idx="478">
                  <c:v>43</c:v>
                </c:pt>
                <c:pt idx="479">
                  <c:v>44</c:v>
                </c:pt>
                <c:pt idx="480">
                  <c:v>45</c:v>
                </c:pt>
                <c:pt idx="481">
                  <c:v>44</c:v>
                </c:pt>
                <c:pt idx="482">
                  <c:v>41</c:v>
                </c:pt>
                <c:pt idx="483">
                  <c:v>39</c:v>
                </c:pt>
                <c:pt idx="484">
                  <c:v>41</c:v>
                </c:pt>
                <c:pt idx="485">
                  <c:v>45</c:v>
                </c:pt>
                <c:pt idx="486">
                  <c:v>44</c:v>
                </c:pt>
                <c:pt idx="487">
                  <c:v>44</c:v>
                </c:pt>
                <c:pt idx="488">
                  <c:v>44</c:v>
                </c:pt>
                <c:pt idx="489">
                  <c:v>44</c:v>
                </c:pt>
                <c:pt idx="490">
                  <c:v>40</c:v>
                </c:pt>
                <c:pt idx="491">
                  <c:v>40</c:v>
                </c:pt>
                <c:pt idx="492">
                  <c:v>41</c:v>
                </c:pt>
                <c:pt idx="493">
                  <c:v>45</c:v>
                </c:pt>
                <c:pt idx="494">
                  <c:v>44</c:v>
                </c:pt>
                <c:pt idx="495">
                  <c:v>44</c:v>
                </c:pt>
                <c:pt idx="496">
                  <c:v>45</c:v>
                </c:pt>
                <c:pt idx="497">
                  <c:v>44</c:v>
                </c:pt>
                <c:pt idx="498">
                  <c:v>46</c:v>
                </c:pt>
                <c:pt idx="499">
                  <c:v>40</c:v>
                </c:pt>
                <c:pt idx="500">
                  <c:v>40</c:v>
                </c:pt>
                <c:pt idx="501">
                  <c:v>44</c:v>
                </c:pt>
                <c:pt idx="502">
                  <c:v>44</c:v>
                </c:pt>
                <c:pt idx="503">
                  <c:v>44</c:v>
                </c:pt>
                <c:pt idx="504">
                  <c:v>45</c:v>
                </c:pt>
                <c:pt idx="505">
                  <c:v>44</c:v>
                </c:pt>
                <c:pt idx="506">
                  <c:v>44</c:v>
                </c:pt>
                <c:pt idx="507">
                  <c:v>42</c:v>
                </c:pt>
                <c:pt idx="508">
                  <c:v>43</c:v>
                </c:pt>
                <c:pt idx="509">
                  <c:v>40</c:v>
                </c:pt>
                <c:pt idx="510">
                  <c:v>45</c:v>
                </c:pt>
                <c:pt idx="511">
                  <c:v>45</c:v>
                </c:pt>
                <c:pt idx="512">
                  <c:v>44</c:v>
                </c:pt>
                <c:pt idx="513">
                  <c:v>45</c:v>
                </c:pt>
                <c:pt idx="514">
                  <c:v>44</c:v>
                </c:pt>
                <c:pt idx="515">
                  <c:v>40</c:v>
                </c:pt>
                <c:pt idx="516">
                  <c:v>43</c:v>
                </c:pt>
                <c:pt idx="517">
                  <c:v>42</c:v>
                </c:pt>
                <c:pt idx="518">
                  <c:v>43</c:v>
                </c:pt>
                <c:pt idx="519">
                  <c:v>46</c:v>
                </c:pt>
                <c:pt idx="520">
                  <c:v>44</c:v>
                </c:pt>
                <c:pt idx="521">
                  <c:v>45</c:v>
                </c:pt>
                <c:pt idx="522">
                  <c:v>45</c:v>
                </c:pt>
                <c:pt idx="523">
                  <c:v>43</c:v>
                </c:pt>
                <c:pt idx="524">
                  <c:v>40</c:v>
                </c:pt>
                <c:pt idx="525">
                  <c:v>41</c:v>
                </c:pt>
                <c:pt idx="526">
                  <c:v>43</c:v>
                </c:pt>
                <c:pt idx="527">
                  <c:v>43</c:v>
                </c:pt>
                <c:pt idx="528">
                  <c:v>44</c:v>
                </c:pt>
                <c:pt idx="529">
                  <c:v>44</c:v>
                </c:pt>
                <c:pt idx="530">
                  <c:v>43</c:v>
                </c:pt>
                <c:pt idx="531">
                  <c:v>45</c:v>
                </c:pt>
                <c:pt idx="532">
                  <c:v>40</c:v>
                </c:pt>
                <c:pt idx="533">
                  <c:v>41</c:v>
                </c:pt>
                <c:pt idx="534">
                  <c:v>41</c:v>
                </c:pt>
                <c:pt idx="535">
                  <c:v>44</c:v>
                </c:pt>
                <c:pt idx="536">
                  <c:v>45</c:v>
                </c:pt>
                <c:pt idx="537">
                  <c:v>48</c:v>
                </c:pt>
                <c:pt idx="538">
                  <c:v>45</c:v>
                </c:pt>
                <c:pt idx="539">
                  <c:v>43</c:v>
                </c:pt>
                <c:pt idx="540">
                  <c:v>41</c:v>
                </c:pt>
                <c:pt idx="541">
                  <c:v>45</c:v>
                </c:pt>
                <c:pt idx="542">
                  <c:v>43</c:v>
                </c:pt>
                <c:pt idx="543">
                  <c:v>40</c:v>
                </c:pt>
                <c:pt idx="544">
                  <c:v>46</c:v>
                </c:pt>
                <c:pt idx="545">
                  <c:v>43</c:v>
                </c:pt>
                <c:pt idx="546">
                  <c:v>45</c:v>
                </c:pt>
                <c:pt idx="547">
                  <c:v>46</c:v>
                </c:pt>
                <c:pt idx="548">
                  <c:v>46</c:v>
                </c:pt>
                <c:pt idx="549">
                  <c:v>41</c:v>
                </c:pt>
                <c:pt idx="550">
                  <c:v>39</c:v>
                </c:pt>
                <c:pt idx="551">
                  <c:v>41</c:v>
                </c:pt>
                <c:pt idx="552">
                  <c:v>45</c:v>
                </c:pt>
                <c:pt idx="553">
                  <c:v>45</c:v>
                </c:pt>
                <c:pt idx="554">
                  <c:v>44</c:v>
                </c:pt>
                <c:pt idx="555">
                  <c:v>45</c:v>
                </c:pt>
                <c:pt idx="556">
                  <c:v>44</c:v>
                </c:pt>
                <c:pt idx="557">
                  <c:v>41</c:v>
                </c:pt>
                <c:pt idx="558">
                  <c:v>40</c:v>
                </c:pt>
                <c:pt idx="559">
                  <c:v>43</c:v>
                </c:pt>
                <c:pt idx="560">
                  <c:v>42</c:v>
                </c:pt>
                <c:pt idx="561">
                  <c:v>45</c:v>
                </c:pt>
                <c:pt idx="562">
                  <c:v>43</c:v>
                </c:pt>
                <c:pt idx="563">
                  <c:v>43</c:v>
                </c:pt>
                <c:pt idx="564">
                  <c:v>44</c:v>
                </c:pt>
                <c:pt idx="565">
                  <c:v>41</c:v>
                </c:pt>
                <c:pt idx="566">
                  <c:v>40</c:v>
                </c:pt>
                <c:pt idx="567">
                  <c:v>40</c:v>
                </c:pt>
                <c:pt idx="568">
                  <c:v>41</c:v>
                </c:pt>
                <c:pt idx="569">
                  <c:v>44</c:v>
                </c:pt>
                <c:pt idx="570">
                  <c:v>45</c:v>
                </c:pt>
                <c:pt idx="571">
                  <c:v>44</c:v>
                </c:pt>
                <c:pt idx="572">
                  <c:v>57</c:v>
                </c:pt>
                <c:pt idx="573">
                  <c:v>40</c:v>
                </c:pt>
                <c:pt idx="574">
                  <c:v>41</c:v>
                </c:pt>
                <c:pt idx="575">
                  <c:v>40</c:v>
                </c:pt>
                <c:pt idx="576">
                  <c:v>41</c:v>
                </c:pt>
                <c:pt idx="577">
                  <c:v>44</c:v>
                </c:pt>
                <c:pt idx="578">
                  <c:v>45</c:v>
                </c:pt>
                <c:pt idx="579">
                  <c:v>44</c:v>
                </c:pt>
                <c:pt idx="580">
                  <c:v>52</c:v>
                </c:pt>
                <c:pt idx="581">
                  <c:v>46</c:v>
                </c:pt>
                <c:pt idx="582">
                  <c:v>40</c:v>
                </c:pt>
                <c:pt idx="583">
                  <c:v>43</c:v>
                </c:pt>
                <c:pt idx="584">
                  <c:v>42</c:v>
                </c:pt>
                <c:pt idx="585">
                  <c:v>44</c:v>
                </c:pt>
                <c:pt idx="586">
                  <c:v>45</c:v>
                </c:pt>
                <c:pt idx="587">
                  <c:v>44</c:v>
                </c:pt>
                <c:pt idx="588">
                  <c:v>45</c:v>
                </c:pt>
                <c:pt idx="589">
                  <c:v>44</c:v>
                </c:pt>
                <c:pt idx="590">
                  <c:v>41</c:v>
                </c:pt>
                <c:pt idx="591">
                  <c:v>41</c:v>
                </c:pt>
                <c:pt idx="592">
                  <c:v>43</c:v>
                </c:pt>
                <c:pt idx="593">
                  <c:v>44</c:v>
                </c:pt>
                <c:pt idx="594">
                  <c:v>45</c:v>
                </c:pt>
                <c:pt idx="595">
                  <c:v>44</c:v>
                </c:pt>
                <c:pt idx="596">
                  <c:v>48</c:v>
                </c:pt>
                <c:pt idx="597">
                  <c:v>45</c:v>
                </c:pt>
                <c:pt idx="598">
                  <c:v>45</c:v>
                </c:pt>
                <c:pt idx="599">
                  <c:v>39</c:v>
                </c:pt>
                <c:pt idx="600">
                  <c:v>41</c:v>
                </c:pt>
                <c:pt idx="601">
                  <c:v>41</c:v>
                </c:pt>
                <c:pt idx="602">
                  <c:v>45</c:v>
                </c:pt>
                <c:pt idx="603">
                  <c:v>43</c:v>
                </c:pt>
                <c:pt idx="604">
                  <c:v>47</c:v>
                </c:pt>
                <c:pt idx="605">
                  <c:v>43</c:v>
                </c:pt>
                <c:pt idx="606">
                  <c:v>43</c:v>
                </c:pt>
                <c:pt idx="607">
                  <c:v>41</c:v>
                </c:pt>
                <c:pt idx="608">
                  <c:v>40</c:v>
                </c:pt>
                <c:pt idx="609">
                  <c:v>41</c:v>
                </c:pt>
                <c:pt idx="610">
                  <c:v>44</c:v>
                </c:pt>
                <c:pt idx="611">
                  <c:v>46</c:v>
                </c:pt>
                <c:pt idx="612">
                  <c:v>44</c:v>
                </c:pt>
                <c:pt idx="613">
                  <c:v>44</c:v>
                </c:pt>
                <c:pt idx="614">
                  <c:v>45</c:v>
                </c:pt>
                <c:pt idx="615">
                  <c:v>40</c:v>
                </c:pt>
                <c:pt idx="616">
                  <c:v>42</c:v>
                </c:pt>
                <c:pt idx="617">
                  <c:v>43</c:v>
                </c:pt>
                <c:pt idx="618">
                  <c:v>45</c:v>
                </c:pt>
                <c:pt idx="619">
                  <c:v>43</c:v>
                </c:pt>
                <c:pt idx="620">
                  <c:v>45</c:v>
                </c:pt>
                <c:pt idx="621">
                  <c:v>45</c:v>
                </c:pt>
                <c:pt idx="622">
                  <c:v>44</c:v>
                </c:pt>
                <c:pt idx="623">
                  <c:v>47</c:v>
                </c:pt>
                <c:pt idx="624">
                  <c:v>42</c:v>
                </c:pt>
                <c:pt idx="625">
                  <c:v>41</c:v>
                </c:pt>
                <c:pt idx="626">
                  <c:v>40</c:v>
                </c:pt>
                <c:pt idx="627">
                  <c:v>41</c:v>
                </c:pt>
                <c:pt idx="628">
                  <c:v>44</c:v>
                </c:pt>
                <c:pt idx="629">
                  <c:v>44</c:v>
                </c:pt>
                <c:pt idx="630">
                  <c:v>46</c:v>
                </c:pt>
                <c:pt idx="631">
                  <c:v>44</c:v>
                </c:pt>
                <c:pt idx="632">
                  <c:v>44</c:v>
                </c:pt>
                <c:pt idx="633">
                  <c:v>40</c:v>
                </c:pt>
                <c:pt idx="634">
                  <c:v>45</c:v>
                </c:pt>
                <c:pt idx="635">
                  <c:v>45</c:v>
                </c:pt>
                <c:pt idx="636">
                  <c:v>47</c:v>
                </c:pt>
                <c:pt idx="637">
                  <c:v>46</c:v>
                </c:pt>
                <c:pt idx="638">
                  <c:v>49</c:v>
                </c:pt>
                <c:pt idx="639">
                  <c:v>44</c:v>
                </c:pt>
                <c:pt idx="640">
                  <c:v>44</c:v>
                </c:pt>
                <c:pt idx="641">
                  <c:v>40</c:v>
                </c:pt>
                <c:pt idx="642">
                  <c:v>41</c:v>
                </c:pt>
                <c:pt idx="643">
                  <c:v>43</c:v>
                </c:pt>
                <c:pt idx="644">
                  <c:v>41</c:v>
                </c:pt>
                <c:pt idx="645">
                  <c:v>45</c:v>
                </c:pt>
                <c:pt idx="646">
                  <c:v>47</c:v>
                </c:pt>
                <c:pt idx="647">
                  <c:v>43</c:v>
                </c:pt>
                <c:pt idx="648">
                  <c:v>46</c:v>
                </c:pt>
                <c:pt idx="649">
                  <c:v>42</c:v>
                </c:pt>
                <c:pt idx="650">
                  <c:v>41</c:v>
                </c:pt>
                <c:pt idx="651">
                  <c:v>40</c:v>
                </c:pt>
                <c:pt idx="652">
                  <c:v>40</c:v>
                </c:pt>
                <c:pt idx="653">
                  <c:v>47</c:v>
                </c:pt>
                <c:pt idx="654">
                  <c:v>43</c:v>
                </c:pt>
                <c:pt idx="655">
                  <c:v>43</c:v>
                </c:pt>
                <c:pt idx="656">
                  <c:v>46</c:v>
                </c:pt>
                <c:pt idx="657">
                  <c:v>56</c:v>
                </c:pt>
                <c:pt idx="658">
                  <c:v>46</c:v>
                </c:pt>
                <c:pt idx="659">
                  <c:v>42</c:v>
                </c:pt>
                <c:pt idx="660">
                  <c:v>40</c:v>
                </c:pt>
                <c:pt idx="661">
                  <c:v>48</c:v>
                </c:pt>
                <c:pt idx="662">
                  <c:v>42</c:v>
                </c:pt>
                <c:pt idx="663">
                  <c:v>45</c:v>
                </c:pt>
                <c:pt idx="664">
                  <c:v>44</c:v>
                </c:pt>
                <c:pt idx="665">
                  <c:v>44</c:v>
                </c:pt>
                <c:pt idx="666">
                  <c:v>40</c:v>
                </c:pt>
                <c:pt idx="667">
                  <c:v>41</c:v>
                </c:pt>
                <c:pt idx="668">
                  <c:v>45</c:v>
                </c:pt>
                <c:pt idx="669">
                  <c:v>44</c:v>
                </c:pt>
                <c:pt idx="670">
                  <c:v>45</c:v>
                </c:pt>
                <c:pt idx="671">
                  <c:v>47</c:v>
                </c:pt>
                <c:pt idx="672">
                  <c:v>46</c:v>
                </c:pt>
                <c:pt idx="673">
                  <c:v>48</c:v>
                </c:pt>
                <c:pt idx="674">
                  <c:v>40</c:v>
                </c:pt>
                <c:pt idx="675">
                  <c:v>41</c:v>
                </c:pt>
                <c:pt idx="676">
                  <c:v>41</c:v>
                </c:pt>
                <c:pt idx="677">
                  <c:v>44</c:v>
                </c:pt>
                <c:pt idx="678">
                  <c:v>45</c:v>
                </c:pt>
                <c:pt idx="679">
                  <c:v>44</c:v>
                </c:pt>
                <c:pt idx="680">
                  <c:v>44</c:v>
                </c:pt>
                <c:pt idx="681">
                  <c:v>45</c:v>
                </c:pt>
                <c:pt idx="682">
                  <c:v>43</c:v>
                </c:pt>
                <c:pt idx="683">
                  <c:v>42</c:v>
                </c:pt>
                <c:pt idx="684">
                  <c:v>43</c:v>
                </c:pt>
                <c:pt idx="685">
                  <c:v>41</c:v>
                </c:pt>
                <c:pt idx="686">
                  <c:v>44</c:v>
                </c:pt>
                <c:pt idx="687">
                  <c:v>45</c:v>
                </c:pt>
                <c:pt idx="688">
                  <c:v>45</c:v>
                </c:pt>
                <c:pt idx="689">
                  <c:v>45</c:v>
                </c:pt>
                <c:pt idx="690">
                  <c:v>45</c:v>
                </c:pt>
                <c:pt idx="691">
                  <c:v>45</c:v>
                </c:pt>
                <c:pt idx="692">
                  <c:v>44</c:v>
                </c:pt>
                <c:pt idx="693">
                  <c:v>44</c:v>
                </c:pt>
                <c:pt idx="694">
                  <c:v>44</c:v>
                </c:pt>
                <c:pt idx="695">
                  <c:v>43</c:v>
                </c:pt>
                <c:pt idx="696">
                  <c:v>45</c:v>
                </c:pt>
                <c:pt idx="697">
                  <c:v>45</c:v>
                </c:pt>
                <c:pt idx="698">
                  <c:v>44</c:v>
                </c:pt>
                <c:pt idx="699">
                  <c:v>41</c:v>
                </c:pt>
                <c:pt idx="700">
                  <c:v>43</c:v>
                </c:pt>
                <c:pt idx="701">
                  <c:v>41</c:v>
                </c:pt>
                <c:pt idx="702">
                  <c:v>44</c:v>
                </c:pt>
                <c:pt idx="703">
                  <c:v>45</c:v>
                </c:pt>
                <c:pt idx="704">
                  <c:v>50</c:v>
                </c:pt>
                <c:pt idx="705">
                  <c:v>43</c:v>
                </c:pt>
                <c:pt idx="706">
                  <c:v>46</c:v>
                </c:pt>
                <c:pt idx="707">
                  <c:v>52</c:v>
                </c:pt>
                <c:pt idx="708">
                  <c:v>46</c:v>
                </c:pt>
                <c:pt idx="709">
                  <c:v>42</c:v>
                </c:pt>
                <c:pt idx="710">
                  <c:v>45</c:v>
                </c:pt>
                <c:pt idx="711">
                  <c:v>43</c:v>
                </c:pt>
                <c:pt idx="712">
                  <c:v>46</c:v>
                </c:pt>
                <c:pt idx="713">
                  <c:v>43</c:v>
                </c:pt>
                <c:pt idx="714">
                  <c:v>45</c:v>
                </c:pt>
                <c:pt idx="715">
                  <c:v>44</c:v>
                </c:pt>
                <c:pt idx="716">
                  <c:v>41</c:v>
                </c:pt>
                <c:pt idx="717">
                  <c:v>42</c:v>
                </c:pt>
                <c:pt idx="718">
                  <c:v>42</c:v>
                </c:pt>
                <c:pt idx="719">
                  <c:v>40</c:v>
                </c:pt>
                <c:pt idx="720">
                  <c:v>42</c:v>
                </c:pt>
                <c:pt idx="721">
                  <c:v>44</c:v>
                </c:pt>
                <c:pt idx="722">
                  <c:v>45</c:v>
                </c:pt>
                <c:pt idx="723">
                  <c:v>44</c:v>
                </c:pt>
                <c:pt idx="724">
                  <c:v>47</c:v>
                </c:pt>
                <c:pt idx="725">
                  <c:v>42</c:v>
                </c:pt>
                <c:pt idx="726">
                  <c:v>41</c:v>
                </c:pt>
                <c:pt idx="727">
                  <c:v>39</c:v>
                </c:pt>
                <c:pt idx="728">
                  <c:v>40</c:v>
                </c:pt>
                <c:pt idx="729">
                  <c:v>47</c:v>
                </c:pt>
                <c:pt idx="730">
                  <c:v>41</c:v>
                </c:pt>
                <c:pt idx="731">
                  <c:v>46</c:v>
                </c:pt>
                <c:pt idx="732">
                  <c:v>46</c:v>
                </c:pt>
                <c:pt idx="733">
                  <c:v>42</c:v>
                </c:pt>
                <c:pt idx="734">
                  <c:v>40</c:v>
                </c:pt>
                <c:pt idx="735">
                  <c:v>40</c:v>
                </c:pt>
                <c:pt idx="736">
                  <c:v>41</c:v>
                </c:pt>
                <c:pt idx="737">
                  <c:v>45</c:v>
                </c:pt>
                <c:pt idx="738">
                  <c:v>44</c:v>
                </c:pt>
                <c:pt idx="739">
                  <c:v>45</c:v>
                </c:pt>
                <c:pt idx="740">
                  <c:v>44</c:v>
                </c:pt>
                <c:pt idx="741">
                  <c:v>51</c:v>
                </c:pt>
                <c:pt idx="742">
                  <c:v>44</c:v>
                </c:pt>
                <c:pt idx="743">
                  <c:v>47</c:v>
                </c:pt>
                <c:pt idx="744">
                  <c:v>44</c:v>
                </c:pt>
                <c:pt idx="745">
                  <c:v>45</c:v>
                </c:pt>
                <c:pt idx="746">
                  <c:v>45</c:v>
                </c:pt>
                <c:pt idx="747">
                  <c:v>44</c:v>
                </c:pt>
                <c:pt idx="748">
                  <c:v>45</c:v>
                </c:pt>
                <c:pt idx="749">
                  <c:v>44</c:v>
                </c:pt>
                <c:pt idx="750">
                  <c:v>40</c:v>
                </c:pt>
                <c:pt idx="751">
                  <c:v>40</c:v>
                </c:pt>
                <c:pt idx="752">
                  <c:v>41</c:v>
                </c:pt>
                <c:pt idx="753">
                  <c:v>45</c:v>
                </c:pt>
                <c:pt idx="754">
                  <c:v>44</c:v>
                </c:pt>
                <c:pt idx="755">
                  <c:v>45</c:v>
                </c:pt>
                <c:pt idx="756">
                  <c:v>45</c:v>
                </c:pt>
                <c:pt idx="757">
                  <c:v>44</c:v>
                </c:pt>
                <c:pt idx="758">
                  <c:v>40</c:v>
                </c:pt>
                <c:pt idx="759">
                  <c:v>42</c:v>
                </c:pt>
                <c:pt idx="760">
                  <c:v>43</c:v>
                </c:pt>
                <c:pt idx="761">
                  <c:v>41</c:v>
                </c:pt>
                <c:pt idx="762">
                  <c:v>44</c:v>
                </c:pt>
                <c:pt idx="763">
                  <c:v>45</c:v>
                </c:pt>
                <c:pt idx="764">
                  <c:v>44</c:v>
                </c:pt>
                <c:pt idx="765">
                  <c:v>45</c:v>
                </c:pt>
                <c:pt idx="766">
                  <c:v>44</c:v>
                </c:pt>
                <c:pt idx="767">
                  <c:v>40</c:v>
                </c:pt>
                <c:pt idx="768">
                  <c:v>42</c:v>
                </c:pt>
                <c:pt idx="769">
                  <c:v>43</c:v>
                </c:pt>
                <c:pt idx="770">
                  <c:v>45</c:v>
                </c:pt>
                <c:pt idx="771">
                  <c:v>44</c:v>
                </c:pt>
                <c:pt idx="772">
                  <c:v>45</c:v>
                </c:pt>
                <c:pt idx="773">
                  <c:v>44</c:v>
                </c:pt>
                <c:pt idx="774">
                  <c:v>44</c:v>
                </c:pt>
                <c:pt idx="775">
                  <c:v>47</c:v>
                </c:pt>
                <c:pt idx="776">
                  <c:v>41</c:v>
                </c:pt>
                <c:pt idx="777">
                  <c:v>40</c:v>
                </c:pt>
                <c:pt idx="778">
                  <c:v>46</c:v>
                </c:pt>
                <c:pt idx="779">
                  <c:v>43</c:v>
                </c:pt>
                <c:pt idx="780">
                  <c:v>48</c:v>
                </c:pt>
                <c:pt idx="781">
                  <c:v>44</c:v>
                </c:pt>
                <c:pt idx="782">
                  <c:v>45</c:v>
                </c:pt>
                <c:pt idx="783">
                  <c:v>45</c:v>
                </c:pt>
                <c:pt idx="784">
                  <c:v>42</c:v>
                </c:pt>
                <c:pt idx="785">
                  <c:v>43</c:v>
                </c:pt>
                <c:pt idx="786">
                  <c:v>44</c:v>
                </c:pt>
                <c:pt idx="787">
                  <c:v>45</c:v>
                </c:pt>
                <c:pt idx="788">
                  <c:v>46</c:v>
                </c:pt>
                <c:pt idx="789">
                  <c:v>42</c:v>
                </c:pt>
                <c:pt idx="790">
                  <c:v>44</c:v>
                </c:pt>
                <c:pt idx="791">
                  <c:v>46</c:v>
                </c:pt>
                <c:pt idx="792">
                  <c:v>44</c:v>
                </c:pt>
                <c:pt idx="793">
                  <c:v>44</c:v>
                </c:pt>
                <c:pt idx="794">
                  <c:v>40</c:v>
                </c:pt>
                <c:pt idx="795">
                  <c:v>41</c:v>
                </c:pt>
                <c:pt idx="796">
                  <c:v>45</c:v>
                </c:pt>
                <c:pt idx="797">
                  <c:v>44</c:v>
                </c:pt>
                <c:pt idx="798">
                  <c:v>46</c:v>
                </c:pt>
                <c:pt idx="799">
                  <c:v>43</c:v>
                </c:pt>
                <c:pt idx="800">
                  <c:v>45</c:v>
                </c:pt>
                <c:pt idx="801">
                  <c:v>40</c:v>
                </c:pt>
                <c:pt idx="802">
                  <c:v>40</c:v>
                </c:pt>
                <c:pt idx="803">
                  <c:v>45</c:v>
                </c:pt>
                <c:pt idx="804">
                  <c:v>43</c:v>
                </c:pt>
                <c:pt idx="805">
                  <c:v>46</c:v>
                </c:pt>
                <c:pt idx="806">
                  <c:v>44</c:v>
                </c:pt>
                <c:pt idx="807">
                  <c:v>45</c:v>
                </c:pt>
                <c:pt idx="808">
                  <c:v>47</c:v>
                </c:pt>
                <c:pt idx="809">
                  <c:v>41</c:v>
                </c:pt>
                <c:pt idx="810">
                  <c:v>40</c:v>
                </c:pt>
                <c:pt idx="811">
                  <c:v>45</c:v>
                </c:pt>
                <c:pt idx="812">
                  <c:v>44</c:v>
                </c:pt>
                <c:pt idx="813">
                  <c:v>45</c:v>
                </c:pt>
                <c:pt idx="814">
                  <c:v>45</c:v>
                </c:pt>
                <c:pt idx="815">
                  <c:v>45</c:v>
                </c:pt>
                <c:pt idx="816">
                  <c:v>43</c:v>
                </c:pt>
                <c:pt idx="817">
                  <c:v>45</c:v>
                </c:pt>
                <c:pt idx="818">
                  <c:v>44</c:v>
                </c:pt>
                <c:pt idx="819">
                  <c:v>46</c:v>
                </c:pt>
                <c:pt idx="820">
                  <c:v>43</c:v>
                </c:pt>
                <c:pt idx="821">
                  <c:v>45</c:v>
                </c:pt>
                <c:pt idx="822">
                  <c:v>44</c:v>
                </c:pt>
                <c:pt idx="823">
                  <c:v>44</c:v>
                </c:pt>
                <c:pt idx="824">
                  <c:v>45</c:v>
                </c:pt>
                <c:pt idx="825">
                  <c:v>44</c:v>
                </c:pt>
                <c:pt idx="826">
                  <c:v>40</c:v>
                </c:pt>
                <c:pt idx="827">
                  <c:v>40</c:v>
                </c:pt>
                <c:pt idx="828">
                  <c:v>41</c:v>
                </c:pt>
                <c:pt idx="829">
                  <c:v>46</c:v>
                </c:pt>
                <c:pt idx="830">
                  <c:v>44</c:v>
                </c:pt>
                <c:pt idx="831">
                  <c:v>44</c:v>
                </c:pt>
                <c:pt idx="832">
                  <c:v>43</c:v>
                </c:pt>
                <c:pt idx="833">
                  <c:v>45</c:v>
                </c:pt>
                <c:pt idx="834">
                  <c:v>45</c:v>
                </c:pt>
                <c:pt idx="835">
                  <c:v>39</c:v>
                </c:pt>
                <c:pt idx="836">
                  <c:v>42</c:v>
                </c:pt>
                <c:pt idx="837">
                  <c:v>44</c:v>
                </c:pt>
                <c:pt idx="838">
                  <c:v>47</c:v>
                </c:pt>
                <c:pt idx="839">
                  <c:v>47</c:v>
                </c:pt>
                <c:pt idx="840">
                  <c:v>45</c:v>
                </c:pt>
                <c:pt idx="841">
                  <c:v>44</c:v>
                </c:pt>
                <c:pt idx="842">
                  <c:v>51</c:v>
                </c:pt>
                <c:pt idx="843">
                  <c:v>42</c:v>
                </c:pt>
                <c:pt idx="844">
                  <c:v>45</c:v>
                </c:pt>
                <c:pt idx="845">
                  <c:v>42</c:v>
                </c:pt>
                <c:pt idx="846">
                  <c:v>42</c:v>
                </c:pt>
                <c:pt idx="847">
                  <c:v>44</c:v>
                </c:pt>
                <c:pt idx="848">
                  <c:v>45</c:v>
                </c:pt>
                <c:pt idx="849">
                  <c:v>45</c:v>
                </c:pt>
                <c:pt idx="850">
                  <c:v>44</c:v>
                </c:pt>
                <c:pt idx="851">
                  <c:v>40</c:v>
                </c:pt>
                <c:pt idx="852">
                  <c:v>41</c:v>
                </c:pt>
                <c:pt idx="853">
                  <c:v>46</c:v>
                </c:pt>
                <c:pt idx="854">
                  <c:v>43</c:v>
                </c:pt>
                <c:pt idx="855">
                  <c:v>44</c:v>
                </c:pt>
                <c:pt idx="856">
                  <c:v>45</c:v>
                </c:pt>
                <c:pt idx="857">
                  <c:v>46</c:v>
                </c:pt>
                <c:pt idx="858">
                  <c:v>47</c:v>
                </c:pt>
                <c:pt idx="859">
                  <c:v>44</c:v>
                </c:pt>
                <c:pt idx="860">
                  <c:v>40</c:v>
                </c:pt>
                <c:pt idx="861">
                  <c:v>41</c:v>
                </c:pt>
                <c:pt idx="862">
                  <c:v>44</c:v>
                </c:pt>
                <c:pt idx="863">
                  <c:v>45</c:v>
                </c:pt>
                <c:pt idx="864">
                  <c:v>44</c:v>
                </c:pt>
                <c:pt idx="865">
                  <c:v>44</c:v>
                </c:pt>
                <c:pt idx="866">
                  <c:v>45</c:v>
                </c:pt>
                <c:pt idx="867">
                  <c:v>44</c:v>
                </c:pt>
                <c:pt idx="868">
                  <c:v>40</c:v>
                </c:pt>
                <c:pt idx="869">
                  <c:v>39</c:v>
                </c:pt>
                <c:pt idx="870">
                  <c:v>39</c:v>
                </c:pt>
                <c:pt idx="871">
                  <c:v>42</c:v>
                </c:pt>
                <c:pt idx="872">
                  <c:v>44</c:v>
                </c:pt>
                <c:pt idx="873">
                  <c:v>44</c:v>
                </c:pt>
                <c:pt idx="874">
                  <c:v>45</c:v>
                </c:pt>
                <c:pt idx="875">
                  <c:v>44</c:v>
                </c:pt>
                <c:pt idx="876">
                  <c:v>45</c:v>
                </c:pt>
                <c:pt idx="877">
                  <c:v>41</c:v>
                </c:pt>
                <c:pt idx="878">
                  <c:v>40</c:v>
                </c:pt>
                <c:pt idx="879">
                  <c:v>45</c:v>
                </c:pt>
                <c:pt idx="880">
                  <c:v>44</c:v>
                </c:pt>
                <c:pt idx="881">
                  <c:v>46</c:v>
                </c:pt>
                <c:pt idx="882">
                  <c:v>43</c:v>
                </c:pt>
                <c:pt idx="883">
                  <c:v>44</c:v>
                </c:pt>
                <c:pt idx="884">
                  <c:v>49</c:v>
                </c:pt>
                <c:pt idx="885">
                  <c:v>44</c:v>
                </c:pt>
                <c:pt idx="886">
                  <c:v>44</c:v>
                </c:pt>
                <c:pt idx="887">
                  <c:v>45</c:v>
                </c:pt>
                <c:pt idx="888">
                  <c:v>43</c:v>
                </c:pt>
                <c:pt idx="889">
                  <c:v>46</c:v>
                </c:pt>
                <c:pt idx="890">
                  <c:v>45</c:v>
                </c:pt>
                <c:pt idx="891">
                  <c:v>44</c:v>
                </c:pt>
                <c:pt idx="892">
                  <c:v>46</c:v>
                </c:pt>
                <c:pt idx="893">
                  <c:v>43</c:v>
                </c:pt>
                <c:pt idx="894">
                  <c:v>49</c:v>
                </c:pt>
                <c:pt idx="895">
                  <c:v>43</c:v>
                </c:pt>
                <c:pt idx="896">
                  <c:v>47</c:v>
                </c:pt>
                <c:pt idx="897">
                  <c:v>43</c:v>
                </c:pt>
                <c:pt idx="898">
                  <c:v>43</c:v>
                </c:pt>
                <c:pt idx="899">
                  <c:v>59</c:v>
                </c:pt>
                <c:pt idx="900">
                  <c:v>61</c:v>
                </c:pt>
                <c:pt idx="901">
                  <c:v>49</c:v>
                </c:pt>
                <c:pt idx="902">
                  <c:v>43</c:v>
                </c:pt>
                <c:pt idx="903">
                  <c:v>56</c:v>
                </c:pt>
                <c:pt idx="904">
                  <c:v>51</c:v>
                </c:pt>
                <c:pt idx="905">
                  <c:v>57</c:v>
                </c:pt>
                <c:pt idx="906">
                  <c:v>44</c:v>
                </c:pt>
                <c:pt idx="907">
                  <c:v>55</c:v>
                </c:pt>
                <c:pt idx="908">
                  <c:v>46</c:v>
                </c:pt>
                <c:pt idx="909">
                  <c:v>45</c:v>
                </c:pt>
                <c:pt idx="910">
                  <c:v>47</c:v>
                </c:pt>
                <c:pt idx="911">
                  <c:v>45</c:v>
                </c:pt>
                <c:pt idx="912">
                  <c:v>44</c:v>
                </c:pt>
                <c:pt idx="913">
                  <c:v>41</c:v>
                </c:pt>
                <c:pt idx="914">
                  <c:v>44</c:v>
                </c:pt>
                <c:pt idx="915">
                  <c:v>45</c:v>
                </c:pt>
                <c:pt idx="916">
                  <c:v>46</c:v>
                </c:pt>
                <c:pt idx="917">
                  <c:v>43</c:v>
                </c:pt>
                <c:pt idx="918">
                  <c:v>44</c:v>
                </c:pt>
                <c:pt idx="919">
                  <c:v>44</c:v>
                </c:pt>
                <c:pt idx="920">
                  <c:v>45</c:v>
                </c:pt>
                <c:pt idx="921">
                  <c:v>40</c:v>
                </c:pt>
                <c:pt idx="922">
                  <c:v>45</c:v>
                </c:pt>
                <c:pt idx="923">
                  <c:v>44</c:v>
                </c:pt>
                <c:pt idx="924">
                  <c:v>45</c:v>
                </c:pt>
                <c:pt idx="925">
                  <c:v>45</c:v>
                </c:pt>
                <c:pt idx="926">
                  <c:v>44</c:v>
                </c:pt>
                <c:pt idx="927">
                  <c:v>48</c:v>
                </c:pt>
                <c:pt idx="928">
                  <c:v>46</c:v>
                </c:pt>
                <c:pt idx="929">
                  <c:v>48</c:v>
                </c:pt>
                <c:pt idx="930">
                  <c:v>46</c:v>
                </c:pt>
                <c:pt idx="931">
                  <c:v>43</c:v>
                </c:pt>
                <c:pt idx="932">
                  <c:v>45</c:v>
                </c:pt>
                <c:pt idx="933">
                  <c:v>43</c:v>
                </c:pt>
                <c:pt idx="934">
                  <c:v>44</c:v>
                </c:pt>
                <c:pt idx="935">
                  <c:v>45</c:v>
                </c:pt>
                <c:pt idx="936">
                  <c:v>44</c:v>
                </c:pt>
                <c:pt idx="937">
                  <c:v>41</c:v>
                </c:pt>
                <c:pt idx="938">
                  <c:v>40</c:v>
                </c:pt>
                <c:pt idx="939">
                  <c:v>44</c:v>
                </c:pt>
                <c:pt idx="940">
                  <c:v>41</c:v>
                </c:pt>
                <c:pt idx="941">
                  <c:v>45</c:v>
                </c:pt>
                <c:pt idx="942">
                  <c:v>44</c:v>
                </c:pt>
                <c:pt idx="943">
                  <c:v>45</c:v>
                </c:pt>
                <c:pt idx="944">
                  <c:v>44</c:v>
                </c:pt>
                <c:pt idx="945">
                  <c:v>45</c:v>
                </c:pt>
                <c:pt idx="946">
                  <c:v>44</c:v>
                </c:pt>
                <c:pt idx="947">
                  <c:v>41</c:v>
                </c:pt>
                <c:pt idx="948">
                  <c:v>45</c:v>
                </c:pt>
                <c:pt idx="949">
                  <c:v>44</c:v>
                </c:pt>
                <c:pt idx="950">
                  <c:v>45</c:v>
                </c:pt>
                <c:pt idx="951">
                  <c:v>44</c:v>
                </c:pt>
                <c:pt idx="952">
                  <c:v>45</c:v>
                </c:pt>
                <c:pt idx="953">
                  <c:v>44</c:v>
                </c:pt>
                <c:pt idx="954">
                  <c:v>45</c:v>
                </c:pt>
                <c:pt idx="955">
                  <c:v>43</c:v>
                </c:pt>
                <c:pt idx="956">
                  <c:v>41</c:v>
                </c:pt>
                <c:pt idx="957">
                  <c:v>46</c:v>
                </c:pt>
                <c:pt idx="958">
                  <c:v>43</c:v>
                </c:pt>
                <c:pt idx="959">
                  <c:v>45</c:v>
                </c:pt>
                <c:pt idx="960">
                  <c:v>45</c:v>
                </c:pt>
                <c:pt idx="961">
                  <c:v>44</c:v>
                </c:pt>
                <c:pt idx="962">
                  <c:v>44</c:v>
                </c:pt>
                <c:pt idx="963">
                  <c:v>45</c:v>
                </c:pt>
                <c:pt idx="964">
                  <c:v>45</c:v>
                </c:pt>
                <c:pt idx="965">
                  <c:v>44</c:v>
                </c:pt>
                <c:pt idx="966">
                  <c:v>44</c:v>
                </c:pt>
                <c:pt idx="967">
                  <c:v>45</c:v>
                </c:pt>
                <c:pt idx="968">
                  <c:v>44</c:v>
                </c:pt>
                <c:pt idx="969">
                  <c:v>45</c:v>
                </c:pt>
                <c:pt idx="970">
                  <c:v>45</c:v>
                </c:pt>
                <c:pt idx="971">
                  <c:v>44</c:v>
                </c:pt>
                <c:pt idx="972">
                  <c:v>44</c:v>
                </c:pt>
                <c:pt idx="973">
                  <c:v>45</c:v>
                </c:pt>
                <c:pt idx="974">
                  <c:v>45</c:v>
                </c:pt>
                <c:pt idx="975">
                  <c:v>44</c:v>
                </c:pt>
                <c:pt idx="976">
                  <c:v>44</c:v>
                </c:pt>
                <c:pt idx="977">
                  <c:v>46</c:v>
                </c:pt>
                <c:pt idx="978">
                  <c:v>47</c:v>
                </c:pt>
                <c:pt idx="979">
                  <c:v>40</c:v>
                </c:pt>
                <c:pt idx="980">
                  <c:v>45</c:v>
                </c:pt>
                <c:pt idx="981">
                  <c:v>44</c:v>
                </c:pt>
                <c:pt idx="982">
                  <c:v>48</c:v>
                </c:pt>
                <c:pt idx="983">
                  <c:v>45</c:v>
                </c:pt>
                <c:pt idx="984">
                  <c:v>45</c:v>
                </c:pt>
                <c:pt idx="985">
                  <c:v>44</c:v>
                </c:pt>
                <c:pt idx="986">
                  <c:v>44</c:v>
                </c:pt>
                <c:pt idx="987">
                  <c:v>43</c:v>
                </c:pt>
                <c:pt idx="988">
                  <c:v>42</c:v>
                </c:pt>
                <c:pt idx="989">
                  <c:v>49</c:v>
                </c:pt>
                <c:pt idx="990">
                  <c:v>52</c:v>
                </c:pt>
                <c:pt idx="991">
                  <c:v>50</c:v>
                </c:pt>
                <c:pt idx="992">
                  <c:v>44</c:v>
                </c:pt>
                <c:pt idx="993">
                  <c:v>44</c:v>
                </c:pt>
                <c:pt idx="994">
                  <c:v>40</c:v>
                </c:pt>
                <c:pt idx="995">
                  <c:v>40</c:v>
                </c:pt>
                <c:pt idx="996">
                  <c:v>41</c:v>
                </c:pt>
                <c:pt idx="997">
                  <c:v>45</c:v>
                </c:pt>
              </c:numCache>
            </c:numRef>
          </c:val>
        </c:ser>
        <c:marker val="1"/>
        <c:axId val="57178752"/>
        <c:axId val="57204736"/>
      </c:lineChart>
      <c:catAx>
        <c:axId val="57178752"/>
        <c:scaling>
          <c:orientation val="minMax"/>
        </c:scaling>
        <c:axPos val="b"/>
        <c:numFmt formatCode="General" sourceLinked="1"/>
        <c:tickLblPos val="nextTo"/>
        <c:crossAx val="57204736"/>
        <c:crosses val="autoZero"/>
        <c:auto val="1"/>
        <c:lblAlgn val="ctr"/>
        <c:lblOffset val="100"/>
        <c:tickLblSkip val="100"/>
        <c:tickMarkSkip val="100"/>
      </c:catAx>
      <c:valAx>
        <c:axId val="57204736"/>
        <c:scaling>
          <c:orientation val="minMax"/>
        </c:scaling>
        <c:axPos val="l"/>
        <c:majorGridlines/>
        <c:numFmt formatCode="General" sourceLinked="1"/>
        <c:tickLblPos val="nextTo"/>
        <c:crossAx val="57178752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2875E36-6DE8-4DA8-9607-3F466E0430E8}" type="datetimeFigureOut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8BF24534-CBE2-4744-A0D9-27B2FEC6C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3B926097-4A8C-4553-B2BF-427224673176}" type="datetimeFigureOut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B907812-1D3C-4F78-8A2B-9B5E926E9C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Deployment is performed</a:t>
            </a:r>
            <a:r>
              <a:rPr kumimoji="1" lang="en-US" altLang="ja-JP" baseline="0" dirty="0" smtClean="0"/>
              <a:t> asynchronously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7812-1D3C-4F78-8A2B-9B5E926E9CC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0A545D-A8FC-4694-8E86-5005DED54965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6255-47E0-43D0-91B3-6D8C4F79F441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780E-20BD-41E2-B8F0-2A023ED265A0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7078-5D5D-49E7-9C63-43F2F001FC1E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8C07-162E-4165-ADE4-C2960EC57348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9402-3200-443E-8826-75C384337192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70B7E1-335C-4B89-A2C7-30144FCA68E4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253DB1-D16F-4F84-B53C-824A6A28A7B5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9D6-C185-4D44-8221-0FC80528E91B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EC59-B65F-4B85-A4B0-1D8A72A392BB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C-B26D-4831-AAE0-3893BC1FF0A1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81B393-F093-48C7-8764-3E98AA52233C}" type="datetime1">
              <a:rPr kumimoji="1" lang="ja-JP" altLang="en-US" smtClean="0"/>
              <a:pPr/>
              <a:t>2011/3/23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82AEF71-6CB4-4DAD-A99B-F5D504767D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71470" y="1772816"/>
            <a:ext cx="9358346" cy="1470025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smtClean="0"/>
              <a:t>Distributed Dynamic Weaving is a Crosscutting Concern</a:t>
            </a:r>
            <a:endParaRPr kumimoji="1" lang="ja-JP" altLang="en-US" sz="27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33264" y="4556720"/>
            <a:ext cx="6995120" cy="1752600"/>
          </a:xfrm>
        </p:spPr>
        <p:txBody>
          <a:bodyPr/>
          <a:lstStyle/>
          <a:p>
            <a:pPr algn="ctr"/>
            <a:r>
              <a:rPr kumimoji="1" lang="en-US" altLang="ja-JP" dirty="0" err="1" smtClean="0"/>
              <a:t>Michihiro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Horie</a:t>
            </a:r>
            <a:r>
              <a:rPr kumimoji="1" lang="en-US" altLang="ja-JP" dirty="0" smtClean="0"/>
              <a:t>, Satoshi Morita, Shigeru Chiba</a:t>
            </a:r>
          </a:p>
          <a:p>
            <a:pPr algn="ctr"/>
            <a:r>
              <a:rPr kumimoji="1" lang="en-US" altLang="ja-JP" dirty="0" smtClean="0"/>
              <a:t>Tokyo Institute of Technology, Japan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en-US" altLang="ja-JP" dirty="0" smtClean="0"/>
              <a:t>R</a:t>
            </a:r>
            <a:r>
              <a:rPr kumimoji="1" lang="en-US" altLang="ja-JP" dirty="0" smtClean="0"/>
              <a:t>emote </a:t>
            </a:r>
            <a:r>
              <a:rPr kumimoji="1" lang="en-US" altLang="ja-JP" dirty="0" err="1" smtClean="0"/>
              <a:t>pointcut</a:t>
            </a:r>
            <a:r>
              <a:rPr kumimoji="1" lang="en-US" altLang="ja-JP" dirty="0" smtClean="0"/>
              <a:t> [</a:t>
            </a:r>
            <a:r>
              <a:rPr kumimoji="1" lang="en-US" altLang="ja-JP" dirty="0" err="1" smtClean="0"/>
              <a:t>Nishizawa</a:t>
            </a:r>
            <a:r>
              <a:rPr lang="ja-JP" altLang="en-US" dirty="0" smtClean="0"/>
              <a:t> </a:t>
            </a:r>
            <a:r>
              <a:rPr lang="en-US" altLang="ja-JP" dirty="0" smtClean="0"/>
              <a:t>et.al. 04]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785926"/>
            <a:ext cx="6257940" cy="351528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Selects execution events on a remote machine</a:t>
            </a:r>
          </a:p>
          <a:p>
            <a:pPr lvl="1"/>
            <a:r>
              <a:rPr kumimoji="1" lang="en-US" altLang="ja-JP" dirty="0" smtClean="0"/>
              <a:t>Method calls etc.</a:t>
            </a:r>
            <a:endParaRPr lang="en-US" altLang="ja-JP" dirty="0" smtClean="0"/>
          </a:p>
          <a:p>
            <a:r>
              <a:rPr lang="en-US" altLang="ja-JP" i="1" dirty="0" smtClean="0"/>
              <a:t>local</a:t>
            </a:r>
            <a:r>
              <a:rPr lang="en-US" altLang="ja-JP" dirty="0" smtClean="0"/>
              <a:t> modifier for locally deploying aspects</a:t>
            </a:r>
          </a:p>
          <a:p>
            <a:pPr lvl="1"/>
            <a:r>
              <a:rPr lang="en-US" altLang="ja-JP" dirty="0" smtClean="0"/>
              <a:t>Useful to implement an action </a:t>
            </a:r>
            <a:br>
              <a:rPr lang="en-US" altLang="ja-JP" dirty="0" smtClean="0"/>
            </a:br>
            <a:r>
              <a:rPr lang="en-US" altLang="ja-JP" dirty="0" smtClean="0"/>
              <a:t>that has to be performed </a:t>
            </a:r>
            <a:br>
              <a:rPr lang="en-US" altLang="ja-JP" dirty="0" smtClean="0"/>
            </a:br>
            <a:r>
              <a:rPr lang="en-US" altLang="ja-JP" dirty="0" smtClean="0"/>
              <a:t>on the same machine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285720" y="5373216"/>
          <a:ext cx="8643998" cy="137160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{08FB837D-C827-4EFA-A057-4D05807E0F7C}</a:tableStyleId>
              </a:tblPr>
              <a:tblGrid>
                <a:gridCol w="3341377"/>
                <a:gridCol w="5302621"/>
              </a:tblGrid>
              <a:tr h="322170">
                <a:tc>
                  <a:txBody>
                    <a:bodyPr/>
                    <a:lstStyle/>
                    <a:p>
                      <a:pPr marL="0" marR="0" lvl="0" indent="0" algn="l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Pointcut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 designator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Joinpoint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/>
                </a:tc>
              </a:tr>
              <a:tr h="322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hosts(</a:t>
                      </a:r>
                      <a:r>
                        <a:rPr kumimoji="1" lang="en-US" altLang="ja-JP" sz="18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hostName1</a:t>
                      </a:r>
                      <a:r>
                        <a:rPr kumimoji="1" lang="en-US" altLang="ja-JP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1" lang="en-US" altLang="ja-JP" sz="18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hostName2</a:t>
                      </a:r>
                      <a:r>
                        <a:rPr kumimoji="1" lang="en-US" altLang="ja-JP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..) 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Selects </a:t>
                      </a:r>
                      <a:r>
                        <a:rPr kumimoji="1" lang="en-US" altLang="ja-JP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joinpoints</a:t>
                      </a:r>
                      <a:r>
                        <a:rPr kumimoji="1" lang="en-US" altLang="ja-JP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on hostName1, hostName2, …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322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hostName</a:t>
                      </a:r>
                      <a:r>
                        <a:rPr kumimoji="1" lang="en-US" altLang="ja-JP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en-US" altLang="ja-JP" sz="18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hostName</a:t>
                      </a:r>
                      <a:r>
                        <a:rPr kumimoji="1" lang="en-US" altLang="ja-JP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 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Binds a variable </a:t>
                      </a:r>
                      <a:r>
                        <a:rPr kumimoji="1" lang="en-US" altLang="ja-JP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hostName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to the name of the host machine where the selected </a:t>
                      </a:r>
                      <a:r>
                        <a:rPr kumimoji="1" lang="en-US" altLang="ja-JP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joinpoint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exists.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pSp>
        <p:nvGrpSpPr>
          <p:cNvPr id="27" name="グループ化 26"/>
          <p:cNvGrpSpPr/>
          <p:nvPr/>
        </p:nvGrpSpPr>
        <p:grpSpPr>
          <a:xfrm>
            <a:off x="5636347" y="2204864"/>
            <a:ext cx="3400149" cy="2788168"/>
            <a:chOff x="16815654" y="15997246"/>
            <a:chExt cx="3088400" cy="2571750"/>
          </a:xfrm>
        </p:grpSpPr>
        <p:sp>
          <p:nvSpPr>
            <p:cNvPr id="28" name="正方形/長方形 27"/>
            <p:cNvSpPr/>
            <p:nvPr/>
          </p:nvSpPr>
          <p:spPr>
            <a:xfrm>
              <a:off x="18475304" y="17425996"/>
              <a:ext cx="428625" cy="42862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9475429" y="17425996"/>
              <a:ext cx="428625" cy="4286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36" name="アーチ 35"/>
            <p:cNvSpPr/>
            <p:nvPr/>
          </p:nvSpPr>
          <p:spPr>
            <a:xfrm rot="2340000">
              <a:off x="18432442" y="17668883"/>
              <a:ext cx="142875" cy="142875"/>
            </a:xfrm>
            <a:prstGeom prst="blockArc">
              <a:avLst>
                <a:gd name="adj1" fmla="val 10800000"/>
                <a:gd name="adj2" fmla="val 3003727"/>
                <a:gd name="adj3" fmla="val 28320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 rot="2340000">
              <a:off x="18241942" y="17635546"/>
              <a:ext cx="46037" cy="65881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8" name="アーチ 37"/>
            <p:cNvSpPr/>
            <p:nvPr/>
          </p:nvSpPr>
          <p:spPr>
            <a:xfrm rot="3480000">
              <a:off x="19502417" y="17667296"/>
              <a:ext cx="142875" cy="142875"/>
            </a:xfrm>
            <a:prstGeom prst="blockArc">
              <a:avLst>
                <a:gd name="adj1" fmla="val 10800000"/>
                <a:gd name="adj2" fmla="val 3003727"/>
                <a:gd name="adj3" fmla="val 28320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 rot="3480000">
              <a:off x="18898373" y="17342652"/>
              <a:ext cx="46037" cy="150177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7489403" y="18140371"/>
              <a:ext cx="1133399" cy="4286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000" b="1" dirty="0"/>
                <a:t>Aspect</a:t>
              </a:r>
              <a:endParaRPr lang="ja-JP" altLang="en-US" sz="2000" b="1" dirty="0"/>
            </a:p>
          </p:txBody>
        </p:sp>
        <p:sp>
          <p:nvSpPr>
            <p:cNvPr id="41" name="テキスト ボックス 26"/>
            <p:cNvSpPr txBox="1">
              <a:spLocks noChangeArrowheads="1"/>
            </p:cNvSpPr>
            <p:nvPr/>
          </p:nvSpPr>
          <p:spPr bwMode="auto">
            <a:xfrm>
              <a:off x="18189554" y="15997246"/>
              <a:ext cx="11031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 smtClean="0"/>
                <a:t>node00: </a:t>
              </a:r>
              <a:endParaRPr lang="ja-JP" altLang="en-US" sz="2000" dirty="0"/>
            </a:p>
          </p:txBody>
        </p:sp>
        <p:cxnSp>
          <p:nvCxnSpPr>
            <p:cNvPr id="42" name="図形 41"/>
            <p:cNvCxnSpPr>
              <a:stCxn id="45" idx="1"/>
            </p:cNvCxnSpPr>
            <p:nvPr/>
          </p:nvCxnSpPr>
          <p:spPr>
            <a:xfrm rot="10800000" flipV="1">
              <a:off x="17903803" y="16781908"/>
              <a:ext cx="571500" cy="1358463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3" name="雲形吹き出し 42"/>
            <p:cNvSpPr/>
            <p:nvPr/>
          </p:nvSpPr>
          <p:spPr>
            <a:xfrm>
              <a:off x="16815654" y="17380998"/>
              <a:ext cx="1139979" cy="461251"/>
            </a:xfrm>
            <a:prstGeom prst="cloudCallout">
              <a:avLst>
                <a:gd name="adj1" fmla="val 26783"/>
                <a:gd name="adj2" fmla="val 1181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4" name="テキスト ボックス 30"/>
            <p:cNvSpPr txBox="1">
              <a:spLocks noChangeArrowheads="1"/>
            </p:cNvSpPr>
            <p:nvPr/>
          </p:nvSpPr>
          <p:spPr bwMode="auto">
            <a:xfrm>
              <a:off x="16880543" y="17446891"/>
              <a:ext cx="9877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chemeClr val="bg1"/>
                  </a:solidFill>
                </a:rPr>
                <a:t>node00</a:t>
              </a:r>
              <a:endParaRPr lang="ja-JP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四角形吹き出し 44"/>
            <p:cNvSpPr/>
            <p:nvPr/>
          </p:nvSpPr>
          <p:spPr>
            <a:xfrm>
              <a:off x="18475304" y="16423570"/>
              <a:ext cx="1130536" cy="716675"/>
            </a:xfrm>
            <a:prstGeom prst="wedgeRectCallout">
              <a:avLst>
                <a:gd name="adj1" fmla="val -44443"/>
                <a:gd name="adj2" fmla="val 105116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2000" dirty="0">
                  <a:solidFill>
                    <a:schemeClr val="tx1"/>
                  </a:solidFill>
                </a:rPr>
                <a:t>...</a:t>
              </a:r>
            </a:p>
            <a:p>
              <a:pPr>
                <a:defRPr/>
              </a:pPr>
              <a:r>
                <a:rPr lang="en-US" altLang="ja-JP" sz="2000" dirty="0" smtClean="0">
                  <a:solidFill>
                    <a:srgbClr val="FF0000"/>
                  </a:solidFill>
                </a:rPr>
                <a:t>send ();</a:t>
              </a:r>
              <a:endParaRPr lang="en-US" altLang="ja-JP" sz="2000" dirty="0">
                <a:solidFill>
                  <a:schemeClr val="tx1"/>
                </a:solidFill>
              </a:endParaRPr>
            </a:p>
            <a:p>
              <a:pPr>
                <a:defRPr/>
              </a:pPr>
              <a:endParaRPr lang="en-US" altLang="ja-JP" sz="2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9" name="直線矢印コネクタ 48"/>
          <p:cNvCxnSpPr/>
          <p:nvPr/>
        </p:nvCxnSpPr>
        <p:spPr>
          <a:xfrm>
            <a:off x="7935418" y="3986194"/>
            <a:ext cx="629189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</a:t>
            </a:r>
            <a:r>
              <a:rPr kumimoji="1" lang="en-US" altLang="ja-JP" dirty="0" smtClean="0"/>
              <a:t>netime aspect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5186370" cy="4325112"/>
          </a:xfrm>
        </p:spPr>
        <p:txBody>
          <a:bodyPr/>
          <a:lstStyle/>
          <a:p>
            <a:r>
              <a:rPr kumimoji="1" lang="en-US" altLang="ja-JP" dirty="0" smtClean="0"/>
              <a:t>Automatically </a:t>
            </a:r>
            <a:r>
              <a:rPr kumimoji="1" lang="en-US" altLang="ja-JP" dirty="0" err="1" smtClean="0"/>
              <a:t>undeployed</a:t>
            </a:r>
            <a:r>
              <a:rPr kumimoji="1" lang="en-US" altLang="ja-JP" dirty="0" smtClean="0"/>
              <a:t> after all its advices are executed</a:t>
            </a:r>
          </a:p>
          <a:p>
            <a:pPr lvl="1"/>
            <a:r>
              <a:rPr kumimoji="1" lang="en-US" altLang="ja-JP" dirty="0" smtClean="0"/>
              <a:t>Useful to implement a program for controlling distributed weaving</a:t>
            </a:r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Need not write </a:t>
            </a:r>
            <a:r>
              <a:rPr kumimoji="1" lang="en-US" altLang="ja-JP" i="1" dirty="0" err="1" smtClean="0"/>
              <a:t>undeploy</a:t>
            </a:r>
            <a:r>
              <a:rPr kumimoji="1" lang="en-US" altLang="ja-JP" i="1" dirty="0" smtClean="0"/>
              <a:t> </a:t>
            </a:r>
            <a:r>
              <a:rPr kumimoji="1" lang="en-US" altLang="ja-JP" dirty="0" smtClean="0"/>
              <a:t>explicitly</a:t>
            </a:r>
          </a:p>
          <a:p>
            <a:pPr lvl="1"/>
            <a:r>
              <a:rPr lang="en-US" altLang="ja-JP" i="1" dirty="0" smtClean="0"/>
              <a:t>onetime</a:t>
            </a:r>
            <a:r>
              <a:rPr lang="en-US" altLang="ja-JP" dirty="0" smtClean="0"/>
              <a:t> modifier</a:t>
            </a:r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5" name="雲形吹き出し 4"/>
          <p:cNvSpPr/>
          <p:nvPr/>
        </p:nvSpPr>
        <p:spPr>
          <a:xfrm>
            <a:off x="7850402" y="3011491"/>
            <a:ext cx="1083091" cy="500062"/>
          </a:xfrm>
          <a:prstGeom prst="cloudCallout">
            <a:avLst>
              <a:gd name="adj1" fmla="val -53550"/>
              <a:gd name="adj2" fmla="val 743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雲形吹き出し 5"/>
          <p:cNvSpPr/>
          <p:nvPr/>
        </p:nvSpPr>
        <p:spPr>
          <a:xfrm>
            <a:off x="5707262" y="3011490"/>
            <a:ext cx="1065992" cy="500062"/>
          </a:xfrm>
          <a:prstGeom prst="cloudCallout">
            <a:avLst>
              <a:gd name="adj1" fmla="val 24485"/>
              <a:gd name="adj2" fmla="val 7711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" name="テキスト ボックス 13"/>
          <p:cNvSpPr txBox="1">
            <a:spLocks noChangeArrowheads="1"/>
          </p:cNvSpPr>
          <p:nvPr/>
        </p:nvSpPr>
        <p:spPr bwMode="auto">
          <a:xfrm>
            <a:off x="5754887" y="3071815"/>
            <a:ext cx="914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encrypt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14"/>
          <p:cNvSpPr txBox="1">
            <a:spLocks noChangeArrowheads="1"/>
          </p:cNvSpPr>
          <p:nvPr/>
        </p:nvSpPr>
        <p:spPr bwMode="auto">
          <a:xfrm>
            <a:off x="7921840" y="3082928"/>
            <a:ext cx="914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decrypt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12005" y="1571617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898021" y="1571617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>
            <a:endCxn id="33" idx="1"/>
          </p:cNvCxnSpPr>
          <p:nvPr/>
        </p:nvCxnSpPr>
        <p:spPr>
          <a:xfrm>
            <a:off x="6602621" y="1855779"/>
            <a:ext cx="1223962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テキスト ボックス 19"/>
          <p:cNvSpPr txBox="1">
            <a:spLocks noChangeArrowheads="1"/>
          </p:cNvSpPr>
          <p:nvPr/>
        </p:nvSpPr>
        <p:spPr bwMode="auto">
          <a:xfrm>
            <a:off x="6612137" y="1857369"/>
            <a:ext cx="10061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message</a:t>
            </a:r>
            <a:endParaRPr lang="ja-JP" altLang="en-US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5580112" y="3654423"/>
            <a:ext cx="952491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7969465" y="3653952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493065" y="3654423"/>
            <a:ext cx="142875" cy="571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778940" y="3654423"/>
            <a:ext cx="142875" cy="5715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6897895" y="3000377"/>
            <a:ext cx="714375" cy="2857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612026" y="5357831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7755151" y="5357831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397839" y="5357831"/>
            <a:ext cx="142875" cy="571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7683714" y="5357831"/>
            <a:ext cx="142875" cy="5715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26" name="直線矢印コネクタ 25"/>
          <p:cNvCxnSpPr>
            <a:stCxn id="24" idx="3"/>
            <a:endCxn id="25" idx="1"/>
          </p:cNvCxnSpPr>
          <p:nvPr/>
        </p:nvCxnSpPr>
        <p:spPr>
          <a:xfrm>
            <a:off x="6540714" y="5643581"/>
            <a:ext cx="1143000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下矢印 26"/>
          <p:cNvSpPr/>
          <p:nvPr/>
        </p:nvSpPr>
        <p:spPr>
          <a:xfrm>
            <a:off x="6826454" y="4857769"/>
            <a:ext cx="714375" cy="2857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テキスト ボックス 69"/>
          <p:cNvSpPr txBox="1">
            <a:spLocks noChangeArrowheads="1"/>
          </p:cNvSpPr>
          <p:nvPr/>
        </p:nvSpPr>
        <p:spPr bwMode="auto">
          <a:xfrm>
            <a:off x="6683589" y="5702319"/>
            <a:ext cx="1150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Encrypted</a:t>
            </a:r>
          </a:p>
          <a:p>
            <a:r>
              <a:rPr lang="en-US" altLang="ja-JP" b="1" dirty="0" smtClean="0"/>
              <a:t>message</a:t>
            </a:r>
            <a:endParaRPr lang="ja-JP" altLang="en-US" b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6469261" y="1571617"/>
            <a:ext cx="142875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826583" y="1571617"/>
            <a:ext cx="142875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雲形吹き出し 34"/>
          <p:cNvSpPr/>
          <p:nvPr/>
        </p:nvSpPr>
        <p:spPr>
          <a:xfrm>
            <a:off x="6540699" y="2357435"/>
            <a:ext cx="1500198" cy="500062"/>
          </a:xfrm>
          <a:prstGeom prst="cloudCallout">
            <a:avLst>
              <a:gd name="adj1" fmla="val 44227"/>
              <a:gd name="adj2" fmla="val -1016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6" name="雲形吹き出し 35"/>
          <p:cNvSpPr/>
          <p:nvPr/>
        </p:nvSpPr>
        <p:spPr>
          <a:xfrm>
            <a:off x="6540699" y="2352874"/>
            <a:ext cx="2176770" cy="500062"/>
          </a:xfrm>
          <a:prstGeom prst="cloudCallout">
            <a:avLst>
              <a:gd name="adj1" fmla="val -46984"/>
              <a:gd name="adj2" fmla="val -1058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9" name="テキスト ボックス 13"/>
          <p:cNvSpPr txBox="1">
            <a:spLocks noChangeArrowheads="1"/>
          </p:cNvSpPr>
          <p:nvPr/>
        </p:nvSpPr>
        <p:spPr bwMode="auto">
          <a:xfrm>
            <a:off x="6612137" y="2428873"/>
            <a:ext cx="18893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Control weaving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cxnSp>
        <p:nvCxnSpPr>
          <p:cNvPr id="40" name="直線矢印コネクタ 39"/>
          <p:cNvCxnSpPr>
            <a:stCxn id="19" idx="3"/>
            <a:endCxn id="20" idx="1"/>
          </p:cNvCxnSpPr>
          <p:nvPr/>
        </p:nvCxnSpPr>
        <p:spPr>
          <a:xfrm>
            <a:off x="6635940" y="3940173"/>
            <a:ext cx="1143000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6376563" y="3653952"/>
            <a:ext cx="142875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7908660" y="3661592"/>
            <a:ext cx="142875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テキスト ボックス 69"/>
          <p:cNvSpPr txBox="1">
            <a:spLocks noChangeArrowheads="1"/>
          </p:cNvSpPr>
          <p:nvPr/>
        </p:nvSpPr>
        <p:spPr bwMode="auto">
          <a:xfrm>
            <a:off x="6755019" y="4071947"/>
            <a:ext cx="1199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Encrypted </a:t>
            </a:r>
          </a:p>
          <a:p>
            <a:r>
              <a:rPr lang="en-US" altLang="ja-JP" b="1" dirty="0" smtClean="0"/>
              <a:t>message</a:t>
            </a:r>
            <a:endParaRPr lang="ja-JP" altLang="en-US" b="1" dirty="0"/>
          </a:p>
        </p:txBody>
      </p:sp>
      <p:sp>
        <p:nvSpPr>
          <p:cNvPr id="46" name="爆発 1 45"/>
          <p:cNvSpPr/>
          <p:nvPr/>
        </p:nvSpPr>
        <p:spPr>
          <a:xfrm>
            <a:off x="7680647" y="4365104"/>
            <a:ext cx="1396862" cy="71438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テキスト ボックス 40"/>
          <p:cNvSpPr txBox="1">
            <a:spLocks noChangeArrowheads="1"/>
          </p:cNvSpPr>
          <p:nvPr/>
        </p:nvSpPr>
        <p:spPr bwMode="auto">
          <a:xfrm>
            <a:off x="7863633" y="4509120"/>
            <a:ext cx="1285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 err="1" smtClean="0">
                <a:solidFill>
                  <a:schemeClr val="bg1"/>
                </a:solidFill>
              </a:rPr>
              <a:t>undeploy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r>
              <a:rPr lang="en-US" altLang="ja-JP" dirty="0" smtClean="0"/>
              <a:t>Encryption aspects in </a:t>
            </a:r>
            <a:r>
              <a:rPr kumimoji="1" lang="en-US" altLang="ja-JP" dirty="0" err="1" smtClean="0"/>
              <a:t>DandyJ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1899" y="1857364"/>
            <a:ext cx="4429124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b="1" dirty="0" smtClean="0">
                <a:solidFill>
                  <a:srgbClr val="7F0055"/>
                </a:solidFill>
                <a:latin typeface="Courier New"/>
              </a:rPr>
              <a:t>public abstract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 onetime </a:t>
            </a:r>
          </a:p>
          <a:p>
            <a:pPr>
              <a:defRPr/>
            </a:pP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ja-JP" b="1" dirty="0" smtClean="0">
                <a:solidFill>
                  <a:srgbClr val="7F0055"/>
                </a:solidFill>
                <a:latin typeface="Courier New"/>
              </a:rPr>
              <a:t>aspect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ServerClient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altLang="ja-JP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before (): server() 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ja-JP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ja-JP" b="1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openPort.isDeployed</a:t>
            </a:r>
            <a:r>
              <a:rPr lang="en-US" altLang="ja-JP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>
              <a:defRPr/>
            </a:pPr>
            <a:r>
              <a:rPr lang="en-US" altLang="ja-JP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ja-JP" b="1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server.isDeployed</a:t>
            </a:r>
            <a:r>
              <a:rPr lang="en-US" altLang="ja-JP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ja-JP" alt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openPort.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activate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server.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activate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defRPr/>
            </a:pPr>
            <a:r>
              <a:rPr lang="en-US" altLang="ja-JP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before (): client() 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&amp;&amp; </a:t>
            </a:r>
          </a:p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ja-JP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server.isActivated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&amp;&amp; </a:t>
            </a:r>
          </a:p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changePort.isDeployed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&amp;&amp; </a:t>
            </a:r>
          </a:p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client.isWoven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changePort.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activate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client.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activate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en-US" altLang="ja-JP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43438" y="1714488"/>
            <a:ext cx="4286248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smtClean="0">
                <a:solidFill>
                  <a:srgbClr val="7F0055"/>
                </a:solidFill>
                <a:latin typeface="Courier New"/>
              </a:rPr>
              <a:t>aspect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Encrypter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altLang="ja-JP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local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void around (String </a:t>
            </a:r>
            <a:r>
              <a:rPr lang="en-US" altLang="ja-JP" sz="16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):  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altLang="ja-JP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client() 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&amp;&amp; 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altLang="ja-JP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ja-JP" sz="1600" i="1" dirty="0" smtClean="0">
                <a:latin typeface="Courier New" pitchFamily="49" charset="0"/>
                <a:cs typeface="Courier New" pitchFamily="49" charset="0"/>
              </a:rPr>
              <a:t>encrypt the message 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proceed (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ja-JP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407826" y="3643314"/>
            <a:ext cx="4714908" cy="2800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smtClean="0">
                <a:solidFill>
                  <a:srgbClr val="7F0055"/>
                </a:solidFill>
                <a:latin typeface="Courier New"/>
              </a:rPr>
              <a:t>aspect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Decrypter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altLang="ja-JP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local</a:t>
            </a:r>
            <a:r>
              <a:rPr lang="en-US" altLang="ja-JP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void</a:t>
            </a:r>
            <a:r>
              <a:rPr lang="ja-JP" alt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around </a:t>
            </a:r>
          </a:p>
          <a:p>
            <a:pPr>
              <a:defRPr/>
            </a:pPr>
            <a:r>
              <a:rPr lang="en-US" altLang="ja-JP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           (String </a:t>
            </a:r>
            <a:r>
              <a:rPr lang="en-US" altLang="ja-JP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Server s):</a:t>
            </a:r>
          </a:p>
          <a:p>
            <a:pPr>
              <a:defRPr/>
            </a:pPr>
            <a:r>
              <a:rPr lang="en-US" altLang="ja-JP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  server() 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) &amp;&amp; this(s){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/* */ 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ja-JP" sz="1600" i="1" dirty="0" smtClean="0">
                <a:latin typeface="Courier New" pitchFamily="49" charset="0"/>
                <a:cs typeface="Courier New" pitchFamily="49" charset="0"/>
              </a:rPr>
              <a:t>decrypt the message 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   proceed (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   proceed(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}}}</a:t>
            </a:r>
            <a:endParaRPr lang="ja-JP" alt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ja-JP" alt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Another example: a logging aspect with a n-body problem solver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5257808" cy="367990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Weaving along the barrier synchronization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Deploys two aspects</a:t>
            </a:r>
          </a:p>
          <a:p>
            <a:pPr lvl="1"/>
            <a:r>
              <a:rPr lang="en-US" altLang="ja-JP" dirty="0" smtClean="0"/>
              <a:t>One for the preparation </a:t>
            </a:r>
          </a:p>
          <a:p>
            <a:pPr lvl="1"/>
            <a:r>
              <a:rPr lang="en-US" altLang="ja-JP" dirty="0" smtClean="0"/>
              <a:t>Another for logging</a:t>
            </a:r>
          </a:p>
        </p:txBody>
      </p:sp>
      <p:sp>
        <p:nvSpPr>
          <p:cNvPr id="44" name="スライド番号プレースホルダ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grpSp>
        <p:nvGrpSpPr>
          <p:cNvPr id="4" name="グループ化 108"/>
          <p:cNvGrpSpPr/>
          <p:nvPr/>
        </p:nvGrpSpPr>
        <p:grpSpPr>
          <a:xfrm>
            <a:off x="4357686" y="2928934"/>
            <a:ext cx="4000524" cy="3575654"/>
            <a:chOff x="38411414" y="7424683"/>
            <a:chExt cx="4257776" cy="3805585"/>
          </a:xfrm>
        </p:grpSpPr>
        <p:sp>
          <p:nvSpPr>
            <p:cNvPr id="110" name="下矢印 109"/>
            <p:cNvSpPr/>
            <p:nvPr/>
          </p:nvSpPr>
          <p:spPr>
            <a:xfrm>
              <a:off x="40087679" y="7740596"/>
              <a:ext cx="214312" cy="642937"/>
            </a:xfrm>
            <a:prstGeom prst="downArrow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39765416" y="8385121"/>
              <a:ext cx="2643188" cy="71437"/>
            </a:xfrm>
            <a:prstGeom prst="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12" name="テキスト ボックス 25"/>
            <p:cNvSpPr txBox="1">
              <a:spLocks noChangeArrowheads="1"/>
            </p:cNvSpPr>
            <p:nvPr/>
          </p:nvSpPr>
          <p:spPr bwMode="auto">
            <a:xfrm>
              <a:off x="39620952" y="7424683"/>
              <a:ext cx="9765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node00</a:t>
              </a:r>
              <a:endPara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13" name="テキスト ボックス 26"/>
            <p:cNvSpPr txBox="1">
              <a:spLocks noChangeArrowheads="1"/>
            </p:cNvSpPr>
            <p:nvPr/>
          </p:nvSpPr>
          <p:spPr bwMode="auto">
            <a:xfrm>
              <a:off x="40692522" y="7424683"/>
              <a:ext cx="9765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node01</a:t>
              </a:r>
              <a:endPara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14" name="テキスト ボックス 27"/>
            <p:cNvSpPr txBox="1">
              <a:spLocks noChangeArrowheads="1"/>
            </p:cNvSpPr>
            <p:nvPr/>
          </p:nvSpPr>
          <p:spPr bwMode="auto">
            <a:xfrm>
              <a:off x="41692641" y="7424683"/>
              <a:ext cx="9765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node02</a:t>
              </a:r>
              <a:endPara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15" name="下矢印 114"/>
            <p:cNvSpPr/>
            <p:nvPr/>
          </p:nvSpPr>
          <p:spPr>
            <a:xfrm>
              <a:off x="41025891" y="7745358"/>
              <a:ext cx="214313" cy="642938"/>
            </a:xfrm>
            <a:prstGeom prst="downArrow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16" name="下矢印 115"/>
            <p:cNvSpPr/>
            <p:nvPr/>
          </p:nvSpPr>
          <p:spPr>
            <a:xfrm>
              <a:off x="41962516" y="7727896"/>
              <a:ext cx="214313" cy="642937"/>
            </a:xfrm>
            <a:prstGeom prst="downArrow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17" name="下矢印 116"/>
            <p:cNvSpPr/>
            <p:nvPr/>
          </p:nvSpPr>
          <p:spPr>
            <a:xfrm>
              <a:off x="40097204" y="8488308"/>
              <a:ext cx="238125" cy="1643063"/>
            </a:xfrm>
            <a:prstGeom prst="downArrow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18" name="下矢印 117"/>
            <p:cNvSpPr/>
            <p:nvPr/>
          </p:nvSpPr>
          <p:spPr>
            <a:xfrm>
              <a:off x="41033829" y="8488308"/>
              <a:ext cx="230187" cy="1643063"/>
            </a:xfrm>
            <a:prstGeom prst="downArrow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19" name="下矢印 118"/>
            <p:cNvSpPr/>
            <p:nvPr/>
          </p:nvSpPr>
          <p:spPr>
            <a:xfrm>
              <a:off x="41970454" y="8488308"/>
              <a:ext cx="222250" cy="1643063"/>
            </a:xfrm>
            <a:prstGeom prst="downArrow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0" name="二等辺三角形 119"/>
            <p:cNvSpPr/>
            <p:nvPr/>
          </p:nvSpPr>
          <p:spPr>
            <a:xfrm rot="16200000">
              <a:off x="40263891" y="7781871"/>
              <a:ext cx="142875" cy="142875"/>
            </a:xfrm>
            <a:prstGeom prst="triangle">
              <a:avLst/>
            </a:prstGeom>
            <a:gradFill rotWithShape="1">
              <a:gsLst>
                <a:gs pos="0">
                  <a:srgbClr val="4BACC6">
                    <a:shade val="51000"/>
                    <a:satMod val="13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1" name="二等辺三角形 120"/>
            <p:cNvSpPr/>
            <p:nvPr/>
          </p:nvSpPr>
          <p:spPr>
            <a:xfrm rot="16200000">
              <a:off x="41192579" y="7781871"/>
              <a:ext cx="142875" cy="142875"/>
            </a:xfrm>
            <a:prstGeom prst="triangle">
              <a:avLst/>
            </a:prstGeom>
            <a:gradFill rotWithShape="1">
              <a:gsLst>
                <a:gs pos="0">
                  <a:srgbClr val="4BACC6">
                    <a:shade val="51000"/>
                    <a:satMod val="13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2" name="下矢印 121"/>
            <p:cNvSpPr/>
            <p:nvPr/>
          </p:nvSpPr>
          <p:spPr>
            <a:xfrm>
              <a:off x="40113079" y="10198046"/>
              <a:ext cx="214312" cy="642937"/>
            </a:xfrm>
            <a:prstGeom prst="downArrow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3" name="下矢印 122"/>
            <p:cNvSpPr/>
            <p:nvPr/>
          </p:nvSpPr>
          <p:spPr>
            <a:xfrm>
              <a:off x="41049704" y="10202808"/>
              <a:ext cx="214312" cy="642938"/>
            </a:xfrm>
            <a:prstGeom prst="downArrow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4" name="下矢印 123"/>
            <p:cNvSpPr/>
            <p:nvPr/>
          </p:nvSpPr>
          <p:spPr>
            <a:xfrm>
              <a:off x="41986329" y="10185346"/>
              <a:ext cx="214312" cy="642937"/>
            </a:xfrm>
            <a:prstGeom prst="downArrow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5" name="テキスト ボックス 25"/>
            <p:cNvSpPr txBox="1">
              <a:spLocks noChangeArrowheads="1"/>
            </p:cNvSpPr>
            <p:nvPr/>
          </p:nvSpPr>
          <p:spPr bwMode="auto">
            <a:xfrm>
              <a:off x="39192329" y="8273996"/>
              <a:ext cx="476891" cy="298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sync</a:t>
              </a:r>
              <a:endPara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39763829" y="10131371"/>
              <a:ext cx="2643187" cy="71437"/>
            </a:xfrm>
            <a:prstGeom prst="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8" name="テキスト ボックス 25"/>
            <p:cNvSpPr txBox="1">
              <a:spLocks noChangeArrowheads="1"/>
            </p:cNvSpPr>
            <p:nvPr/>
          </p:nvSpPr>
          <p:spPr bwMode="auto">
            <a:xfrm>
              <a:off x="38411414" y="10152339"/>
              <a:ext cx="902093" cy="298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</a:rPr>
                <a:t>activation</a:t>
              </a:r>
              <a:endPara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29" name="テキスト ボックス 25"/>
            <p:cNvSpPr txBox="1">
              <a:spLocks noChangeArrowheads="1"/>
            </p:cNvSpPr>
            <p:nvPr/>
          </p:nvSpPr>
          <p:spPr bwMode="auto">
            <a:xfrm>
              <a:off x="39120891" y="7781871"/>
              <a:ext cx="9044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t = 101</a:t>
              </a:r>
            </a:p>
          </p:txBody>
        </p:sp>
        <p:sp>
          <p:nvSpPr>
            <p:cNvPr id="130" name="テキスト ボックス 25"/>
            <p:cNvSpPr txBox="1">
              <a:spLocks noChangeArrowheads="1"/>
            </p:cNvSpPr>
            <p:nvPr/>
          </p:nvSpPr>
          <p:spPr bwMode="auto">
            <a:xfrm>
              <a:off x="39120891" y="9131246"/>
              <a:ext cx="9044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t = 102</a:t>
              </a:r>
            </a:p>
          </p:txBody>
        </p:sp>
        <p:sp>
          <p:nvSpPr>
            <p:cNvPr id="131" name="テキスト ボックス 25"/>
            <p:cNvSpPr txBox="1">
              <a:spLocks noChangeArrowheads="1"/>
            </p:cNvSpPr>
            <p:nvPr/>
          </p:nvSpPr>
          <p:spPr bwMode="auto">
            <a:xfrm>
              <a:off x="39120891" y="10345683"/>
              <a:ext cx="9044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t = 103</a:t>
              </a: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41049704" y="9345558"/>
              <a:ext cx="214312" cy="5715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40121016" y="9274121"/>
              <a:ext cx="214313" cy="64293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41978391" y="8774058"/>
              <a:ext cx="214313" cy="85725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135" name="直線コネクタ 134"/>
            <p:cNvCxnSpPr/>
            <p:nvPr/>
          </p:nvCxnSpPr>
          <p:spPr>
            <a:xfrm>
              <a:off x="39276281" y="10285396"/>
              <a:ext cx="3214688" cy="1587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</a:ln>
            <a:effectLst/>
          </p:spPr>
        </p:cxnSp>
        <p:sp>
          <p:nvSpPr>
            <p:cNvPr id="136" name="四角形吹き出し 135"/>
            <p:cNvSpPr/>
            <p:nvPr/>
          </p:nvSpPr>
          <p:spPr>
            <a:xfrm>
              <a:off x="39247758" y="10904082"/>
              <a:ext cx="1815247" cy="326186"/>
            </a:xfrm>
            <a:prstGeom prst="wedgeRectCallout">
              <a:avLst>
                <a:gd name="adj1" fmla="val 48983"/>
                <a:gd name="adj2" fmla="val -592662"/>
              </a:avLst>
            </a:prstGeom>
            <a:solidFill>
              <a:srgbClr val="FF0000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Do not activate</a:t>
              </a:r>
              <a:endParaRPr kumimoji="0" lang="en-US" altLang="ja-JP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37" name="円/楕円 136"/>
            <p:cNvSpPr/>
            <p:nvPr/>
          </p:nvSpPr>
          <p:spPr>
            <a:xfrm>
              <a:off x="40108316" y="9028058"/>
              <a:ext cx="231775" cy="214313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38" name="円/楕円 137"/>
            <p:cNvSpPr/>
            <p:nvPr/>
          </p:nvSpPr>
          <p:spPr>
            <a:xfrm>
              <a:off x="41049704" y="9059808"/>
              <a:ext cx="231775" cy="214313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39" name="二等辺三角形 138"/>
            <p:cNvSpPr/>
            <p:nvPr/>
          </p:nvSpPr>
          <p:spPr>
            <a:xfrm rot="16200000">
              <a:off x="42165716" y="8813746"/>
              <a:ext cx="142875" cy="142875"/>
            </a:xfrm>
            <a:prstGeom prst="triangle">
              <a:avLst/>
            </a:prstGeom>
            <a:gradFill rotWithShape="1">
              <a:gsLst>
                <a:gs pos="0">
                  <a:srgbClr val="4BACC6">
                    <a:shade val="51000"/>
                    <a:satMod val="13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0" name="円/楕円 139"/>
            <p:cNvSpPr/>
            <p:nvPr/>
          </p:nvSpPr>
          <p:spPr>
            <a:xfrm>
              <a:off x="41978391" y="8488308"/>
              <a:ext cx="231775" cy="214313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1" name="稲妻 140"/>
            <p:cNvSpPr/>
            <p:nvPr/>
          </p:nvSpPr>
          <p:spPr>
            <a:xfrm rot="8673473">
              <a:off x="41359266" y="9158233"/>
              <a:ext cx="223838" cy="401638"/>
            </a:xfrm>
            <a:prstGeom prst="lightningBolt">
              <a:avLst/>
            </a:prstGeom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2" name="二等辺三角形 141"/>
            <p:cNvSpPr/>
            <p:nvPr/>
          </p:nvSpPr>
          <p:spPr>
            <a:xfrm rot="6626028">
              <a:off x="41559292" y="9385245"/>
              <a:ext cx="195262" cy="157163"/>
            </a:xfrm>
            <a:prstGeom prst="triangle">
              <a:avLst>
                <a:gd name="adj" fmla="val 57592"/>
              </a:avLst>
            </a:prstGeom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3" name="稲妻 142"/>
            <p:cNvSpPr/>
            <p:nvPr/>
          </p:nvSpPr>
          <p:spPr>
            <a:xfrm rot="8673473">
              <a:off x="40430579" y="9059808"/>
              <a:ext cx="223837" cy="401638"/>
            </a:xfrm>
            <a:prstGeom prst="lightningBolt">
              <a:avLst/>
            </a:prstGeom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4" name="二等辺三角形 143"/>
            <p:cNvSpPr/>
            <p:nvPr/>
          </p:nvSpPr>
          <p:spPr>
            <a:xfrm rot="6626028">
              <a:off x="40630604" y="9286821"/>
              <a:ext cx="195262" cy="157162"/>
            </a:xfrm>
            <a:prstGeom prst="triangle">
              <a:avLst>
                <a:gd name="adj" fmla="val 57592"/>
              </a:avLst>
            </a:prstGeom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6" name="テキスト ボックス 25"/>
            <p:cNvSpPr txBox="1">
              <a:spLocks noChangeArrowheads="1"/>
            </p:cNvSpPr>
            <p:nvPr/>
          </p:nvSpPr>
          <p:spPr bwMode="auto">
            <a:xfrm>
              <a:off x="39171732" y="9933732"/>
              <a:ext cx="476891" cy="298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sync</a:t>
              </a:r>
              <a:endPara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</p:grpSp>
      <p:sp>
        <p:nvSpPr>
          <p:cNvPr id="173" name="雲形吹き出し 172"/>
          <p:cNvSpPr/>
          <p:nvPr/>
        </p:nvSpPr>
        <p:spPr>
          <a:xfrm>
            <a:off x="7429520" y="2214554"/>
            <a:ext cx="949458" cy="569675"/>
          </a:xfrm>
          <a:prstGeom prst="cloudCallout">
            <a:avLst>
              <a:gd name="adj1" fmla="val -86940"/>
              <a:gd name="adj2" fmla="val 152721"/>
            </a:avLst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74" name="テキスト ボックス 50"/>
          <p:cNvSpPr txBox="1">
            <a:spLocks noChangeArrowheads="1"/>
          </p:cNvSpPr>
          <p:nvPr/>
        </p:nvSpPr>
        <p:spPr bwMode="auto">
          <a:xfrm>
            <a:off x="7508589" y="2351104"/>
            <a:ext cx="8354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kern="0" dirty="0" smtClean="0">
                <a:solidFill>
                  <a:sysClr val="window" lastClr="FFFFFF"/>
                </a:solidFill>
              </a:rPr>
              <a:t>deploy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175" name="雲形吹き出し 174"/>
          <p:cNvSpPr/>
          <p:nvPr/>
        </p:nvSpPr>
        <p:spPr>
          <a:xfrm>
            <a:off x="7908702" y="3214686"/>
            <a:ext cx="1235298" cy="569675"/>
          </a:xfrm>
          <a:prstGeom prst="cloudCallout">
            <a:avLst>
              <a:gd name="adj1" fmla="val -51452"/>
              <a:gd name="adj2" fmla="val 90068"/>
            </a:avLst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76" name="テキスト ボックス 50"/>
          <p:cNvSpPr txBox="1">
            <a:spLocks noChangeArrowheads="1"/>
          </p:cNvSpPr>
          <p:nvPr/>
        </p:nvSpPr>
        <p:spPr bwMode="auto">
          <a:xfrm>
            <a:off x="8000992" y="3353394"/>
            <a:ext cx="1371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Join point</a:t>
            </a:r>
            <a:endParaRPr kumimoji="0" lang="en-US" altLang="ja-JP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177" name="テキスト ボックス 59"/>
          <p:cNvSpPr txBox="1">
            <a:spLocks noChangeArrowheads="1"/>
          </p:cNvSpPr>
          <p:nvPr/>
        </p:nvSpPr>
        <p:spPr bwMode="auto">
          <a:xfrm>
            <a:off x="7000892" y="4786322"/>
            <a:ext cx="926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sending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8" name="雲形吹き出し 177"/>
          <p:cNvSpPr/>
          <p:nvPr/>
        </p:nvSpPr>
        <p:spPr>
          <a:xfrm>
            <a:off x="7828752" y="4500570"/>
            <a:ext cx="1250999" cy="504386"/>
          </a:xfrm>
          <a:prstGeom prst="cloudCallout">
            <a:avLst>
              <a:gd name="adj1" fmla="val -49324"/>
              <a:gd name="adj2" fmla="val -63738"/>
            </a:avLst>
          </a:prstGeom>
          <a:solidFill>
            <a:srgbClr val="FFC000"/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79" name="テキスト ボックス 52"/>
          <p:cNvSpPr txBox="1">
            <a:spLocks noChangeArrowheads="1"/>
          </p:cNvSpPr>
          <p:nvPr/>
        </p:nvSpPr>
        <p:spPr bwMode="auto">
          <a:xfrm>
            <a:off x="7900191" y="4572008"/>
            <a:ext cx="12438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Calculation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 reusable aspect for </a:t>
            </a:r>
            <a:br>
              <a:rPr lang="en-US" altLang="ja-JP" dirty="0" smtClean="0"/>
            </a:br>
            <a:r>
              <a:rPr lang="en-US" altLang="ja-JP" dirty="0" smtClean="0"/>
              <a:t>barrier synchronization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23528" y="2276872"/>
            <a:ext cx="8064896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b="1" dirty="0" smtClean="0">
                <a:solidFill>
                  <a:srgbClr val="7F0055"/>
                </a:solidFill>
                <a:latin typeface="Courier New"/>
              </a:rPr>
              <a:t>public abstract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7F0055"/>
                </a:solidFill>
                <a:latin typeface="Courier New"/>
              </a:rPr>
              <a:t>aspect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BarrierSync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altLang="ja-JP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abstract </a:t>
            </a:r>
            <a:r>
              <a:rPr lang="en-US" altLang="ja-JP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pointcut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sync();</a:t>
            </a:r>
          </a:p>
          <a:p>
            <a:pPr>
              <a:defRPr/>
            </a:pPr>
            <a:endParaRPr lang="en-US" altLang="ja-JP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before(String host): sync() 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altLang="ja-JP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hostName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(host) {</a:t>
            </a:r>
            <a:endParaRPr lang="en-US" altLang="ja-JP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ja-JP" alt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map.put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(host, true);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defRPr/>
            </a:pPr>
            <a:r>
              <a:rPr lang="en-US" altLang="ja-JP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after(String host): sync() 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altLang="ja-JP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hostName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(host)</a:t>
            </a:r>
          </a:p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&amp;&amp; </a:t>
            </a:r>
            <a:r>
              <a:rPr lang="en-US" altLang="ja-JP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dAspect.isDeployed</a:t>
            </a:r>
            <a:r>
              <a:rPr lang="en-US" altLang="ja-JP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synchronized(this) {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if (!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map.containsValue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(false)) {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dAspect.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activate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undeploy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map.put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(host, false);</a:t>
            </a:r>
          </a:p>
          <a:p>
            <a:pPr>
              <a:defRPr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}}}</a:t>
            </a:r>
            <a:endParaRPr lang="en-US" altLang="ja-JP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1416" y="2071678"/>
            <a:ext cx="8972584" cy="4608576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Encryption/decryption aspects for a message service application</a:t>
            </a:r>
          </a:p>
          <a:p>
            <a:r>
              <a:rPr lang="en-US" altLang="ja-JP" dirty="0" smtClean="0"/>
              <a:t>Uses two remote clusters</a:t>
            </a:r>
          </a:p>
          <a:p>
            <a:pPr lvl="1"/>
            <a:r>
              <a:rPr lang="en-US" altLang="ja-JP" dirty="0" smtClean="0"/>
              <a:t>Chiba</a:t>
            </a:r>
          </a:p>
          <a:p>
            <a:pPr lvl="2"/>
            <a:r>
              <a:rPr lang="en-US" altLang="ja-JP" dirty="0" smtClean="0"/>
              <a:t>Sending messages</a:t>
            </a:r>
          </a:p>
          <a:p>
            <a:pPr lvl="2"/>
            <a:r>
              <a:rPr lang="en-US" altLang="ja-JP" dirty="0" smtClean="0"/>
              <a:t>Control weaving</a:t>
            </a:r>
          </a:p>
          <a:p>
            <a:pPr lvl="1"/>
            <a:r>
              <a:rPr lang="en-US" altLang="ja-JP" dirty="0" err="1" smtClean="0"/>
              <a:t>Mirai</a:t>
            </a:r>
            <a:r>
              <a:rPr lang="en-US" altLang="ja-JP" dirty="0" smtClean="0"/>
              <a:t>:</a:t>
            </a:r>
          </a:p>
          <a:p>
            <a:pPr lvl="2"/>
            <a:r>
              <a:rPr lang="en-US" altLang="ja-JP" dirty="0" smtClean="0"/>
              <a:t>Receiving messages</a:t>
            </a:r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Four scenarios</a:t>
            </a:r>
          </a:p>
          <a:p>
            <a:pPr lvl="1"/>
            <a:r>
              <a:rPr lang="en-US" altLang="ja-JP" dirty="0" smtClean="0"/>
              <a:t>(A) Deploy and activate aspects without any consideration of atomicity</a:t>
            </a:r>
          </a:p>
          <a:p>
            <a:pPr lvl="1"/>
            <a:r>
              <a:rPr lang="en-US" altLang="ja-JP" dirty="0" smtClean="0"/>
              <a:t>(B) Suspend the application, weave aspects, and then restart it</a:t>
            </a:r>
          </a:p>
          <a:p>
            <a:pPr lvl="1"/>
            <a:r>
              <a:rPr lang="en-US" altLang="ja-JP" dirty="0" smtClean="0">
                <a:solidFill>
                  <a:srgbClr val="33CC33"/>
                </a:solidFill>
              </a:rPr>
              <a:t>(</a:t>
            </a:r>
            <a:r>
              <a:rPr lang="en-US" altLang="ja-JP" dirty="0" smtClean="0">
                <a:solidFill>
                  <a:srgbClr val="33CC33"/>
                </a:solidFill>
              </a:rPr>
              <a:t>C</a:t>
            </a:r>
            <a:r>
              <a:rPr lang="en-US" altLang="ja-JP" dirty="0" smtClean="0">
                <a:solidFill>
                  <a:srgbClr val="33CC33"/>
                </a:solidFill>
              </a:rPr>
              <a:t>) </a:t>
            </a:r>
            <a:r>
              <a:rPr lang="en-US" altLang="ja-JP" dirty="0" smtClean="0">
                <a:solidFill>
                  <a:srgbClr val="33CC33"/>
                </a:solidFill>
              </a:rPr>
              <a:t>Deploy and activate aspects by our </a:t>
            </a:r>
            <a:r>
              <a:rPr lang="en-US" altLang="ja-JP" dirty="0" err="1" smtClean="0">
                <a:solidFill>
                  <a:srgbClr val="33CC33"/>
                </a:solidFill>
              </a:rPr>
              <a:t>DandyJ</a:t>
            </a:r>
            <a:r>
              <a:rPr lang="en-US" altLang="ja-JP" dirty="0" smtClean="0">
                <a:solidFill>
                  <a:srgbClr val="33CC33"/>
                </a:solidFill>
              </a:rPr>
              <a:t> aspect</a:t>
            </a:r>
          </a:p>
          <a:p>
            <a:pPr lvl="1"/>
            <a:r>
              <a:rPr lang="en-US" altLang="ja-JP" dirty="0" smtClean="0"/>
              <a:t>(D) </a:t>
            </a:r>
            <a:r>
              <a:rPr lang="en-US" altLang="ja-JP" dirty="0" smtClean="0"/>
              <a:t>The same as </a:t>
            </a:r>
            <a:r>
              <a:rPr lang="en-US" altLang="ja-JP" dirty="0" smtClean="0"/>
              <a:t>(C) </a:t>
            </a:r>
            <a:r>
              <a:rPr lang="en-US" altLang="ja-JP" dirty="0" smtClean="0"/>
              <a:t>but the aspect is not one-time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3851920" y="3068960"/>
            <a:ext cx="5148064" cy="142877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altLang="ja-JP" sz="3800" dirty="0" smtClean="0">
                <a:solidFill>
                  <a:schemeClr val="tx1"/>
                </a:solidFill>
              </a:rPr>
              <a:t>Environment</a:t>
            </a:r>
            <a:endParaRPr lang="en-US" altLang="ja-JP" sz="3800" dirty="0"/>
          </a:p>
          <a:p>
            <a:pPr marL="658368" lvl="1" indent="-246888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pPr>
            <a:r>
              <a:rPr lang="en-US" altLang="ja-JP" sz="3200" dirty="0" err="1"/>
              <a:t>InTrigger</a:t>
            </a:r>
            <a:r>
              <a:rPr lang="en-US" altLang="ja-JP" sz="3200" dirty="0"/>
              <a:t> </a:t>
            </a:r>
            <a:r>
              <a:rPr lang="en-US" altLang="ja-JP" sz="3200" dirty="0" err="1" smtClean="0"/>
              <a:t>chiba</a:t>
            </a:r>
            <a:r>
              <a:rPr lang="en-US" altLang="ja-JP" sz="3200" dirty="0" smtClean="0"/>
              <a:t> &amp; </a:t>
            </a:r>
            <a:r>
              <a:rPr lang="en-US" altLang="ja-JP" sz="3200" dirty="0" err="1" smtClean="0"/>
              <a:t>mirai</a:t>
            </a:r>
            <a:endParaRPr lang="en-US" altLang="ja-JP" sz="3200" dirty="0"/>
          </a:p>
          <a:p>
            <a:pPr marL="658368" lvl="1" indent="-246888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pPr>
            <a:r>
              <a:rPr lang="en-US" altLang="ja-JP" sz="3200" dirty="0"/>
              <a:t>OS: </a:t>
            </a:r>
            <a:r>
              <a:rPr lang="en-US" altLang="ja-JP" sz="3200" dirty="0" err="1"/>
              <a:t>Debian</a:t>
            </a:r>
            <a:endParaRPr lang="en-US" altLang="ja-JP" sz="3200" dirty="0"/>
          </a:p>
          <a:p>
            <a:pPr marL="658368" lvl="1" indent="-246888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pPr>
            <a:r>
              <a:rPr lang="en-US" altLang="ja-JP" sz="3200" dirty="0" smtClean="0"/>
              <a:t>Chiba CPU</a:t>
            </a:r>
            <a:r>
              <a:rPr lang="en-US" altLang="ja-JP" sz="3200" dirty="0"/>
              <a:t>: </a:t>
            </a:r>
            <a:r>
              <a:rPr lang="en-US" altLang="ja-JP" sz="3200" dirty="0" smtClean="0"/>
              <a:t>Core2Duo 2.13GHz</a:t>
            </a:r>
            <a:r>
              <a:rPr lang="en-US" altLang="ja-JP" sz="3200" dirty="0"/>
              <a:t>, </a:t>
            </a:r>
            <a:r>
              <a:rPr lang="en-US" altLang="ja-JP" sz="3200" dirty="0" smtClean="0"/>
              <a:t>memory: 4GB</a:t>
            </a:r>
          </a:p>
          <a:p>
            <a:pPr marL="658368" lvl="1" indent="-246888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pPr>
            <a:r>
              <a:rPr lang="en-US" altLang="ja-JP" sz="3200" dirty="0" err="1" smtClean="0"/>
              <a:t>Mirai</a:t>
            </a:r>
            <a:r>
              <a:rPr lang="en-US" altLang="ja-JP" sz="3200" dirty="0" smtClean="0"/>
              <a:t> CPU: Xeon 2.33GHz, memory: 16GB</a:t>
            </a:r>
            <a:endParaRPr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251520" y="4797152"/>
            <a:ext cx="4680520" cy="1988840"/>
          </a:xfrm>
          <a:prstGeom prst="round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Results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412776"/>
            <a:ext cx="8643966" cy="75094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Onetime aspect contributes to response time and consistency 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graphicFrame>
        <p:nvGraphicFramePr>
          <p:cNvPr id="6" name="グラフ 5"/>
          <p:cNvGraphicFramePr/>
          <p:nvPr/>
        </p:nvGraphicFramePr>
        <p:xfrm>
          <a:off x="642910" y="2285992"/>
          <a:ext cx="3690966" cy="2214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グラフ 6"/>
          <p:cNvGraphicFramePr/>
          <p:nvPr/>
        </p:nvGraphicFramePr>
        <p:xfrm>
          <a:off x="642910" y="4643446"/>
          <a:ext cx="3690924" cy="22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グラフ 7"/>
          <p:cNvGraphicFramePr/>
          <p:nvPr/>
        </p:nvGraphicFramePr>
        <p:xfrm>
          <a:off x="4786314" y="4614848"/>
          <a:ext cx="3738588" cy="224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グラフ 8"/>
          <p:cNvGraphicFramePr/>
          <p:nvPr/>
        </p:nvGraphicFramePr>
        <p:xfrm>
          <a:off x="4786314" y="2345288"/>
          <a:ext cx="3753506" cy="225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四角形吹き出し 9"/>
          <p:cNvSpPr/>
          <p:nvPr/>
        </p:nvSpPr>
        <p:spPr>
          <a:xfrm>
            <a:off x="142845" y="2143116"/>
            <a:ext cx="1188796" cy="600457"/>
          </a:xfrm>
          <a:prstGeom prst="wedgeRectCallout">
            <a:avLst>
              <a:gd name="adj1" fmla="val 48821"/>
              <a:gd name="adj2" fmla="val 18302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Weave an aspect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7158" y="3059668"/>
            <a:ext cx="461665" cy="14572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dirty="0" smtClean="0"/>
              <a:t>Response (ms)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28794" y="4357694"/>
            <a:ext cx="2230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Message sent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(times)</a:t>
            </a:r>
            <a:r>
              <a:rPr lang="ja-JP" altLang="en-US" dirty="0" smtClean="0"/>
              <a:t> </a:t>
            </a:r>
            <a:endParaRPr kumimoji="1" lang="ja-JP" altLang="en-US" dirty="0"/>
          </a:p>
        </p:txBody>
      </p:sp>
      <p:sp>
        <p:nvSpPr>
          <p:cNvPr id="13" name="四角形吹き出し 12"/>
          <p:cNvSpPr/>
          <p:nvPr/>
        </p:nvSpPr>
        <p:spPr>
          <a:xfrm>
            <a:off x="4646288" y="2108463"/>
            <a:ext cx="1581896" cy="600457"/>
          </a:xfrm>
          <a:prstGeom prst="wedgeRectCallout">
            <a:avLst>
              <a:gd name="adj1" fmla="val 20765"/>
              <a:gd name="adj2" fmla="val 8780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dirty="0" smtClean="0">
                <a:solidFill>
                  <a:schemeClr val="tx1"/>
                </a:solidFill>
              </a:rPr>
              <a:t>Delay for barrier sync.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852936"/>
            <a:ext cx="184775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Response time </a:t>
            </a:r>
            <a:r>
              <a:rPr lang="ja-JP" altLang="en-US" dirty="0" smtClean="0"/>
              <a:t>◎</a:t>
            </a:r>
            <a:endParaRPr lang="en-US" altLang="ja-JP" dirty="0" smtClean="0"/>
          </a:p>
          <a:p>
            <a:r>
              <a:rPr lang="en-US" altLang="ja-JP" dirty="0" smtClean="0"/>
              <a:t>Consistency ×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92280" y="2852936"/>
            <a:ext cx="184775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Response time ×</a:t>
            </a:r>
          </a:p>
          <a:p>
            <a:r>
              <a:rPr lang="en-US" altLang="ja-JP" dirty="0" smtClean="0"/>
              <a:t>Consistency </a:t>
            </a:r>
            <a:r>
              <a:rPr lang="ja-JP" altLang="en-US" dirty="0" smtClean="0"/>
              <a:t>○</a:t>
            </a:r>
            <a:endParaRPr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87824" y="5157192"/>
            <a:ext cx="190064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Response time  </a:t>
            </a:r>
            <a:r>
              <a:rPr lang="ja-JP" altLang="en-US" dirty="0" smtClean="0"/>
              <a:t>○</a:t>
            </a:r>
            <a:endParaRPr lang="en-US" altLang="ja-JP" dirty="0" smtClean="0"/>
          </a:p>
          <a:p>
            <a:r>
              <a:rPr lang="en-US" altLang="ja-JP" dirty="0" smtClean="0"/>
              <a:t>Consistency </a:t>
            </a:r>
            <a:r>
              <a:rPr lang="ja-JP" altLang="en-US" dirty="0" smtClean="0"/>
              <a:t>○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59630" y="5157192"/>
            <a:ext cx="237686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Response time  </a:t>
            </a:r>
            <a:r>
              <a:rPr lang="ja-JP" altLang="en-US" dirty="0" smtClean="0"/>
              <a:t>△</a:t>
            </a:r>
            <a:r>
              <a:rPr lang="en-US" altLang="ja-JP" dirty="0" smtClean="0"/>
              <a:t>(7%)</a:t>
            </a:r>
          </a:p>
          <a:p>
            <a:r>
              <a:rPr lang="en-US" altLang="ja-JP" dirty="0" smtClean="0"/>
              <a:t>Consistency </a:t>
            </a:r>
            <a:r>
              <a:rPr lang="ja-JP" altLang="en-US" dirty="0" smtClean="0"/>
              <a:t>○</a:t>
            </a:r>
            <a:endParaRPr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43306" y="3857628"/>
            <a:ext cx="98541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/>
              <a:t>Max: 69</a:t>
            </a:r>
          </a:p>
          <a:p>
            <a:r>
              <a:rPr lang="en-US" altLang="ja-JP" sz="1600" dirty="0" smtClean="0"/>
              <a:t>Ave: 45.4 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29586" y="3929066"/>
            <a:ext cx="98541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/>
              <a:t>Max: 133</a:t>
            </a:r>
          </a:p>
          <a:p>
            <a:r>
              <a:rPr lang="en-US" altLang="ja-JP" sz="1600" dirty="0" smtClean="0"/>
              <a:t>Ave: 47.5 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43306" y="6143644"/>
            <a:ext cx="98541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/>
              <a:t>Max: 71</a:t>
            </a:r>
          </a:p>
          <a:p>
            <a:r>
              <a:rPr lang="en-US" altLang="ja-JP" sz="1600" dirty="0" smtClean="0"/>
              <a:t>Ave: 46.6 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29586" y="6143644"/>
            <a:ext cx="98541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/>
              <a:t>Max: 75</a:t>
            </a:r>
          </a:p>
          <a:p>
            <a:r>
              <a:rPr lang="en-US" altLang="ja-JP" sz="1600" dirty="0" smtClean="0"/>
              <a:t>Ave: 49.6 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Concluding remarks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2249424"/>
            <a:ext cx="7776864" cy="449194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Ill</a:t>
            </a:r>
            <a:r>
              <a:rPr kumimoji="1" lang="en-US" altLang="ja-JP" dirty="0" smtClean="0"/>
              <a:t>ustrates that distributed dynamic weaving is a crosscutting concern</a:t>
            </a:r>
            <a:endParaRPr lang="en-US" altLang="ja-JP" dirty="0" smtClean="0"/>
          </a:p>
          <a:p>
            <a:r>
              <a:rPr kumimoji="1" lang="en-US" altLang="ja-JP" dirty="0" err="1" smtClean="0"/>
              <a:t>DandyJ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New distributed dynamic AOP language</a:t>
            </a:r>
          </a:p>
          <a:p>
            <a:pPr lvl="1"/>
            <a:r>
              <a:rPr kumimoji="1" lang="en-US" altLang="ja-JP" dirty="0" smtClean="0"/>
              <a:t>Three language constructs</a:t>
            </a:r>
          </a:p>
          <a:p>
            <a:pPr lvl="2"/>
            <a:r>
              <a:rPr lang="en-US" altLang="ja-JP" dirty="0" smtClean="0"/>
              <a:t>First-class aspect with two-phase weaving</a:t>
            </a:r>
          </a:p>
          <a:p>
            <a:pPr lvl="2"/>
            <a:r>
              <a:rPr kumimoji="1" lang="en-US" altLang="ja-JP" dirty="0" smtClean="0"/>
              <a:t>Remote </a:t>
            </a:r>
            <a:r>
              <a:rPr kumimoji="1" lang="en-US" altLang="ja-JP" dirty="0" err="1" smtClean="0"/>
              <a:t>pointcut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Onetime-aspect</a:t>
            </a:r>
          </a:p>
          <a:p>
            <a:r>
              <a:rPr kumimoji="1" lang="en-US" altLang="ja-JP" dirty="0" smtClean="0"/>
              <a:t>Experiment with </a:t>
            </a:r>
            <a:r>
              <a:rPr kumimoji="1" lang="en-US" altLang="ja-JP" dirty="0" smtClean="0"/>
              <a:t>the </a:t>
            </a:r>
            <a:r>
              <a:rPr kumimoji="1" lang="en-US" altLang="ja-JP" dirty="0" err="1" smtClean="0"/>
              <a:t>InTrigger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grid computing platform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6085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ja-JP" dirty="0" err="1" smtClean="0"/>
              <a:t>DyReS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Truyen</a:t>
            </a:r>
            <a:r>
              <a:rPr lang="en-US" altLang="ja-JP" dirty="0" smtClean="0"/>
              <a:t> et.al. 08]</a:t>
            </a:r>
          </a:p>
          <a:p>
            <a:pPr lvl="1">
              <a:defRPr/>
            </a:pPr>
            <a:r>
              <a:rPr lang="en-US" altLang="ja-JP" dirty="0" smtClean="0"/>
              <a:t>Uses XML script to describe activation of aspects</a:t>
            </a:r>
          </a:p>
          <a:p>
            <a:pPr lvl="1">
              <a:defRPr/>
            </a:pPr>
            <a:r>
              <a:rPr lang="en-US" altLang="ja-JP" dirty="0" smtClean="0"/>
              <a:t>Difficult to understand procedures in remote hosts</a:t>
            </a:r>
          </a:p>
          <a:p>
            <a:pPr lvl="1">
              <a:defRPr/>
            </a:pPr>
            <a:r>
              <a:rPr lang="en-US" altLang="ja-JP" dirty="0" smtClean="0"/>
              <a:t>Scripts tend to be complicated</a:t>
            </a:r>
            <a:endParaRPr lang="ja-JP" altLang="en-US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altLang="ja-JP" dirty="0" err="1" smtClean="0"/>
              <a:t>CaesarJ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Mezini</a:t>
            </a:r>
            <a:r>
              <a:rPr lang="en-US" altLang="ja-JP" dirty="0" smtClean="0"/>
              <a:t> et.al. 03]</a:t>
            </a:r>
          </a:p>
          <a:p>
            <a:pPr lvl="1">
              <a:defRPr/>
            </a:pPr>
            <a:r>
              <a:rPr lang="en-US" altLang="ja-JP" dirty="0" smtClean="0"/>
              <a:t>Activates an aspect through </a:t>
            </a:r>
            <a:r>
              <a:rPr lang="en-US" altLang="ja-JP" i="1" dirty="0" smtClean="0"/>
              <a:t>deploy</a:t>
            </a:r>
            <a:r>
              <a:rPr lang="en-US" altLang="ja-JP" dirty="0" smtClean="0"/>
              <a:t> instruction</a:t>
            </a:r>
          </a:p>
          <a:p>
            <a:pPr lvl="1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Cannot control procedures in remote hosts</a:t>
            </a:r>
          </a:p>
          <a:p>
            <a:pPr eaLnBrk="1" hangingPunct="1">
              <a:defRPr/>
            </a:pPr>
            <a:r>
              <a:rPr lang="en-US" altLang="ja-JP" dirty="0" err="1" smtClean="0"/>
              <a:t>DJAsCo</a:t>
            </a:r>
            <a:r>
              <a:rPr lang="en-US" altLang="ja-JP" dirty="0" smtClean="0"/>
              <a:t> [Navarro et.al. 06]</a:t>
            </a:r>
          </a:p>
          <a:p>
            <a:pPr lvl="1" eaLnBrk="1" hangingPunct="1">
              <a:defRPr/>
            </a:pPr>
            <a:r>
              <a:rPr lang="en-US" altLang="ja-JP" dirty="0" smtClean="0"/>
              <a:t>Available for r</a:t>
            </a:r>
            <a:r>
              <a:rPr lang="en-US" altLang="ja-JP" dirty="0" smtClean="0">
                <a:solidFill>
                  <a:schemeClr val="tx1"/>
                </a:solidFill>
              </a:rPr>
              <a:t>emote </a:t>
            </a:r>
            <a:r>
              <a:rPr lang="en-US" altLang="ja-JP" dirty="0" err="1" smtClean="0">
                <a:solidFill>
                  <a:schemeClr val="tx1"/>
                </a:solidFill>
              </a:rPr>
              <a:t>pointcut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en-US" altLang="ja-JP" dirty="0" smtClean="0"/>
              <a:t>Cannot describe an activation code by an advice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dirty="0" err="1" smtClean="0"/>
              <a:t>Lasagne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truyen</a:t>
            </a:r>
            <a:r>
              <a:rPr lang="en-US" altLang="ja-JP" dirty="0" smtClean="0"/>
              <a:t> et.al. 06]</a:t>
            </a:r>
          </a:p>
          <a:p>
            <a:pPr lvl="1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Atomic weaving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43956" cy="1066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Aspect Oriented Programming (AOP)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7901014" cy="432511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AOP languages enable to modularize </a:t>
            </a:r>
            <a:br>
              <a:rPr lang="en-US" altLang="ja-JP" dirty="0" smtClean="0"/>
            </a:br>
            <a:r>
              <a:rPr lang="en-US" altLang="ja-JP" dirty="0" smtClean="0"/>
              <a:t>crosscutting concerns into </a:t>
            </a:r>
            <a:r>
              <a:rPr lang="en-US" altLang="ja-JP" i="1" dirty="0" smtClean="0"/>
              <a:t>aspects</a:t>
            </a:r>
          </a:p>
          <a:p>
            <a:pPr lvl="1"/>
            <a:r>
              <a:rPr lang="en-US" altLang="ja-JP" dirty="0" smtClean="0"/>
              <a:t>Distributed dynamic AOP languages</a:t>
            </a:r>
          </a:p>
          <a:p>
            <a:pPr lvl="2"/>
            <a:r>
              <a:rPr lang="en-US" altLang="ja-JP" dirty="0" smtClean="0"/>
              <a:t>Extended for a distributed and running program</a:t>
            </a:r>
          </a:p>
          <a:p>
            <a:endParaRPr lang="en-US" altLang="ja-JP" i="1" dirty="0" smtClean="0"/>
          </a:p>
          <a:p>
            <a:r>
              <a:rPr lang="en-US" altLang="ja-JP" dirty="0" smtClean="0"/>
              <a:t>Weaving encryption/decryption </a:t>
            </a:r>
            <a:br>
              <a:rPr lang="en-US" altLang="ja-JP" dirty="0" smtClean="0"/>
            </a:br>
            <a:r>
              <a:rPr lang="en-US" altLang="ja-JP" dirty="0" smtClean="0"/>
              <a:t>aspects to a running program</a:t>
            </a:r>
          </a:p>
          <a:p>
            <a:pPr lvl="1"/>
            <a:r>
              <a:rPr lang="en-US" altLang="ja-JP" dirty="0" smtClean="0"/>
              <a:t>Crosscutting concerns</a:t>
            </a:r>
          </a:p>
          <a:p>
            <a:pPr lvl="1"/>
            <a:r>
              <a:rPr lang="en-US" altLang="ja-JP" dirty="0" smtClean="0"/>
              <a:t>Must be woven </a:t>
            </a:r>
            <a:r>
              <a:rPr lang="en-US" altLang="ja-JP" dirty="0" smtClean="0">
                <a:solidFill>
                  <a:srgbClr val="FF0000"/>
                </a:solidFill>
              </a:rPr>
              <a:t>simultaneously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722988" y="6008167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008988" y="6008167"/>
            <a:ext cx="889000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>
            <a:stCxn id="7" idx="3"/>
            <a:endCxn id="8" idx="1"/>
          </p:cNvCxnSpPr>
          <p:nvPr/>
        </p:nvCxnSpPr>
        <p:spPr>
          <a:xfrm flipV="1">
            <a:off x="6651676" y="6304550"/>
            <a:ext cx="1285875" cy="11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6508801" y="6018811"/>
            <a:ext cx="142875" cy="571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937551" y="6018800"/>
            <a:ext cx="142875" cy="5715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雲形吹き出し 8"/>
          <p:cNvSpPr/>
          <p:nvPr/>
        </p:nvSpPr>
        <p:spPr>
          <a:xfrm>
            <a:off x="5580112" y="5365229"/>
            <a:ext cx="1440160" cy="500063"/>
          </a:xfrm>
          <a:prstGeom prst="cloudCallout">
            <a:avLst>
              <a:gd name="adj1" fmla="val 26771"/>
              <a:gd name="adj2" fmla="val 8268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" name="雲形吹き出し 9"/>
          <p:cNvSpPr/>
          <p:nvPr/>
        </p:nvSpPr>
        <p:spPr>
          <a:xfrm>
            <a:off x="7937551" y="5365229"/>
            <a:ext cx="1170953" cy="500063"/>
          </a:xfrm>
          <a:prstGeom prst="cloudCallout">
            <a:avLst>
              <a:gd name="adj1" fmla="val -42745"/>
              <a:gd name="adj2" fmla="val 8506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テキスト ボックス 22"/>
          <p:cNvSpPr txBox="1">
            <a:spLocks noChangeArrowheads="1"/>
          </p:cNvSpPr>
          <p:nvPr/>
        </p:nvSpPr>
        <p:spPr bwMode="auto">
          <a:xfrm>
            <a:off x="5796136" y="5425554"/>
            <a:ext cx="910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Encrypt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23"/>
          <p:cNvSpPr txBox="1">
            <a:spLocks noChangeArrowheads="1"/>
          </p:cNvSpPr>
          <p:nvPr/>
        </p:nvSpPr>
        <p:spPr bwMode="auto">
          <a:xfrm>
            <a:off x="8012950" y="5436667"/>
            <a:ext cx="9366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Decrypt</a:t>
            </a:r>
          </a:p>
        </p:txBody>
      </p:sp>
      <p:sp>
        <p:nvSpPr>
          <p:cNvPr id="13" name="テキスト ボックス 24"/>
          <p:cNvSpPr txBox="1">
            <a:spLocks noChangeArrowheads="1"/>
          </p:cNvSpPr>
          <p:nvPr/>
        </p:nvSpPr>
        <p:spPr bwMode="auto">
          <a:xfrm>
            <a:off x="6732240" y="6222479"/>
            <a:ext cx="1150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encrypted</a:t>
            </a:r>
          </a:p>
          <a:p>
            <a:r>
              <a:rPr lang="en-US" altLang="ja-JP" b="1" dirty="0" smtClean="0"/>
              <a:t>messages</a:t>
            </a:r>
            <a:endParaRPr lang="ja-JP" altLang="en-US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5722988" y="4365104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8008988" y="4365104"/>
            <a:ext cx="96043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>
            <a:stCxn id="23" idx="3"/>
            <a:endCxn id="24" idx="1"/>
          </p:cNvCxnSpPr>
          <p:nvPr/>
        </p:nvCxnSpPr>
        <p:spPr>
          <a:xfrm>
            <a:off x="6589763" y="4650854"/>
            <a:ext cx="14097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テキスト ボックス 46"/>
          <p:cNvSpPr txBox="1">
            <a:spLocks noChangeArrowheads="1"/>
          </p:cNvSpPr>
          <p:nvPr/>
        </p:nvSpPr>
        <p:spPr bwMode="auto">
          <a:xfrm>
            <a:off x="6723113" y="4579417"/>
            <a:ext cx="1097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messages</a:t>
            </a:r>
            <a:endParaRPr lang="ja-JP" altLang="en-US" b="1" dirty="0"/>
          </a:p>
        </p:txBody>
      </p:sp>
      <p:sp>
        <p:nvSpPr>
          <p:cNvPr id="27" name="下矢印 26"/>
          <p:cNvSpPr/>
          <p:nvPr/>
        </p:nvSpPr>
        <p:spPr>
          <a:xfrm>
            <a:off x="6937426" y="5079479"/>
            <a:ext cx="714375" cy="2857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 of </a:t>
            </a:r>
            <a:r>
              <a:rPr kumimoji="1" lang="en-US" altLang="ja-JP" dirty="0" err="1" smtClean="0"/>
              <a:t>DandyJ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8543956" cy="4325112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ddjc</a:t>
            </a:r>
            <a:r>
              <a:rPr lang="en-US" altLang="ja-JP" dirty="0" smtClean="0"/>
              <a:t>: Compiler based on </a:t>
            </a:r>
            <a:r>
              <a:rPr lang="en-US" altLang="ja-JP" dirty="0" err="1" smtClean="0"/>
              <a:t>JastAdd</a:t>
            </a:r>
            <a:r>
              <a:rPr lang="en-US" altLang="ja-JP" dirty="0" smtClean="0"/>
              <a:t>-version of Aspect-Bench Compiler</a:t>
            </a:r>
          </a:p>
          <a:p>
            <a:pPr lvl="1"/>
            <a:r>
              <a:rPr lang="en-US" altLang="ja-JP" dirty="0" smtClean="0"/>
              <a:t>Extended by aspects</a:t>
            </a:r>
          </a:p>
          <a:p>
            <a:pPr lvl="2"/>
            <a:r>
              <a:rPr lang="en-US" altLang="ja-JP" dirty="0" smtClean="0"/>
              <a:t>Added 5,000 Lines of codes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ddj</a:t>
            </a:r>
            <a:r>
              <a:rPr lang="en-US" altLang="ja-JP" dirty="0" smtClean="0"/>
              <a:t>: Runtime system</a:t>
            </a:r>
          </a:p>
          <a:p>
            <a:pPr lvl="1"/>
            <a:r>
              <a:rPr lang="en-US" altLang="ja-JP" dirty="0" smtClean="0"/>
              <a:t>Executes dynamic weaving</a:t>
            </a:r>
          </a:p>
          <a:p>
            <a:pPr lvl="2"/>
            <a:r>
              <a:rPr lang="en-US" altLang="ja-JP" dirty="0" smtClean="0"/>
              <a:t>Uses Javassist</a:t>
            </a:r>
          </a:p>
          <a:p>
            <a:pPr lvl="2"/>
            <a:r>
              <a:rPr lang="en-US" altLang="ja-JP" dirty="0" smtClean="0"/>
              <a:t>3,000 Lines of codes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The port changes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2000240"/>
            <a:ext cx="8103844" cy="2643206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altLang="ja-JP" dirty="0" smtClean="0"/>
              <a:t>Deploy encryption/decryption aspects by the deploy method in the control aspect</a:t>
            </a:r>
          </a:p>
          <a:p>
            <a:pPr marL="624078" indent="-514350">
              <a:buFont typeface="+mj-lt"/>
              <a:buAutoNum type="arabicPeriod"/>
            </a:pPr>
            <a:r>
              <a:rPr lang="en-US" altLang="ja-JP" dirty="0" smtClean="0"/>
              <a:t>Confirm deployment by the </a:t>
            </a:r>
            <a:r>
              <a:rPr lang="en-US" altLang="ja-JP" b="1" dirty="0" err="1" smtClean="0"/>
              <a:t>isDeployed</a:t>
            </a:r>
            <a:r>
              <a:rPr lang="en-US" altLang="ja-JP" dirty="0" smtClean="0"/>
              <a:t> method</a:t>
            </a:r>
          </a:p>
          <a:p>
            <a:pPr marL="624078" indent="-514350">
              <a:buFont typeface="+mj-lt"/>
              <a:buAutoNum type="arabicPeriod"/>
            </a:pPr>
            <a:r>
              <a:rPr lang="en-US" altLang="ja-JP" dirty="0" smtClean="0"/>
              <a:t>A</a:t>
            </a:r>
            <a:r>
              <a:rPr kumimoji="1" lang="en-US" altLang="ja-JP" dirty="0" smtClean="0"/>
              <a:t>ctivate deployed aspects</a:t>
            </a:r>
            <a:endParaRPr lang="en-US" altLang="ja-JP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altLang="ja-JP" dirty="0" smtClean="0"/>
              <a:t>Uses the different port</a:t>
            </a:r>
          </a:p>
        </p:txBody>
      </p:sp>
      <p:grpSp>
        <p:nvGrpSpPr>
          <p:cNvPr id="4" name="グループ化 1459"/>
          <p:cNvGrpSpPr/>
          <p:nvPr/>
        </p:nvGrpSpPr>
        <p:grpSpPr>
          <a:xfrm>
            <a:off x="4067944" y="3717032"/>
            <a:ext cx="4968552" cy="2966168"/>
            <a:chOff x="-2380268" y="4450057"/>
            <a:chExt cx="3571900" cy="2071493"/>
          </a:xfrm>
        </p:grpSpPr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-2210891" y="4857760"/>
              <a:ext cx="1020757" cy="508131"/>
            </a:xfrm>
            <a:prstGeom prst="rect">
              <a:avLst/>
            </a:prstGeom>
            <a:solidFill>
              <a:srgbClr val="FFFF99"/>
            </a:solidFill>
            <a:ln w="0">
              <a:solidFill>
                <a:srgbClr val="FFFF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>
              <a:off x="-2210891" y="5365891"/>
              <a:ext cx="51112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V="1">
              <a:off x="-2210891" y="485776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-2210891" y="4857760"/>
              <a:ext cx="102075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-1190134" y="485776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 flipH="1">
              <a:off x="-1699763" y="5365891"/>
              <a:ext cx="50962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-1" y="4857760"/>
              <a:ext cx="1190134" cy="508131"/>
            </a:xfrm>
            <a:prstGeom prst="rect">
              <a:avLst/>
            </a:prstGeom>
            <a:solidFill>
              <a:srgbClr val="99CCFF"/>
            </a:solidFill>
            <a:ln w="0">
              <a:solidFill>
                <a:srgbClr val="99CC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 flipH="1">
              <a:off x="-1" y="5365891"/>
              <a:ext cx="59356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V="1">
              <a:off x="-1" y="485776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-1" y="4857760"/>
              <a:ext cx="119013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1190133" y="485776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 flipH="1">
              <a:off x="593567" y="5365891"/>
              <a:ext cx="59656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-2380268" y="6011920"/>
              <a:ext cx="1190134" cy="508131"/>
            </a:xfrm>
            <a:prstGeom prst="rect">
              <a:avLst/>
            </a:prstGeom>
            <a:solidFill>
              <a:srgbClr val="FFFF99"/>
            </a:solidFill>
            <a:ln w="0">
              <a:solidFill>
                <a:srgbClr val="FFFF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 flipH="1">
              <a:off x="-2380268" y="6520051"/>
              <a:ext cx="59356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 flipV="1">
              <a:off x="-2380268" y="601192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-2380268" y="6011920"/>
              <a:ext cx="119013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>
              <a:off x="-1190134" y="601192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H="1">
              <a:off x="-1786700" y="6520051"/>
              <a:ext cx="59656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-1" y="6011920"/>
              <a:ext cx="1190134" cy="508131"/>
            </a:xfrm>
            <a:prstGeom prst="rect">
              <a:avLst/>
            </a:prstGeom>
            <a:solidFill>
              <a:srgbClr val="99CCFF"/>
            </a:solidFill>
            <a:ln w="0">
              <a:solidFill>
                <a:srgbClr val="99CC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 flipH="1">
              <a:off x="-1" y="6520051"/>
              <a:ext cx="59356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V="1">
              <a:off x="-1" y="601192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-1" y="6011920"/>
              <a:ext cx="119013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>
              <a:off x="1190133" y="601192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 flipH="1">
              <a:off x="593567" y="6520051"/>
              <a:ext cx="59656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-1190134" y="5196514"/>
              <a:ext cx="169377" cy="16937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5" y="3"/>
                </a:cxn>
                <a:cxn ang="0">
                  <a:pos x="172" y="15"/>
                </a:cxn>
                <a:cxn ang="0">
                  <a:pos x="194" y="34"/>
                </a:cxn>
                <a:cxn ang="0">
                  <a:pos x="212" y="56"/>
                </a:cxn>
                <a:cxn ang="0">
                  <a:pos x="224" y="84"/>
                </a:cxn>
                <a:cxn ang="0">
                  <a:pos x="227" y="113"/>
                </a:cxn>
                <a:cxn ang="0">
                  <a:pos x="224" y="144"/>
                </a:cxn>
                <a:cxn ang="0">
                  <a:pos x="212" y="171"/>
                </a:cxn>
                <a:cxn ang="0">
                  <a:pos x="194" y="194"/>
                </a:cxn>
                <a:cxn ang="0">
                  <a:pos x="172" y="211"/>
                </a:cxn>
                <a:cxn ang="0">
                  <a:pos x="145" y="223"/>
                </a:cxn>
                <a:cxn ang="0">
                  <a:pos x="114" y="226"/>
                </a:cxn>
                <a:cxn ang="0">
                  <a:pos x="84" y="223"/>
                </a:cxn>
                <a:cxn ang="0">
                  <a:pos x="57" y="211"/>
                </a:cxn>
                <a:cxn ang="0">
                  <a:pos x="33" y="194"/>
                </a:cxn>
                <a:cxn ang="0">
                  <a:pos x="16" y="171"/>
                </a:cxn>
                <a:cxn ang="0">
                  <a:pos x="4" y="144"/>
                </a:cxn>
                <a:cxn ang="0">
                  <a:pos x="0" y="113"/>
                </a:cxn>
                <a:cxn ang="0">
                  <a:pos x="4" y="84"/>
                </a:cxn>
                <a:cxn ang="0">
                  <a:pos x="16" y="56"/>
                </a:cxn>
                <a:cxn ang="0">
                  <a:pos x="33" y="34"/>
                </a:cxn>
                <a:cxn ang="0">
                  <a:pos x="57" y="15"/>
                </a:cxn>
                <a:cxn ang="0">
                  <a:pos x="84" y="3"/>
                </a:cxn>
                <a:cxn ang="0">
                  <a:pos x="114" y="0"/>
                </a:cxn>
              </a:cxnLst>
              <a:rect l="0" t="0" r="r" b="b"/>
              <a:pathLst>
                <a:path w="227" h="226">
                  <a:moveTo>
                    <a:pt x="114" y="0"/>
                  </a:moveTo>
                  <a:lnTo>
                    <a:pt x="145" y="3"/>
                  </a:lnTo>
                  <a:lnTo>
                    <a:pt x="172" y="15"/>
                  </a:lnTo>
                  <a:lnTo>
                    <a:pt x="194" y="34"/>
                  </a:lnTo>
                  <a:lnTo>
                    <a:pt x="212" y="56"/>
                  </a:lnTo>
                  <a:lnTo>
                    <a:pt x="224" y="84"/>
                  </a:lnTo>
                  <a:lnTo>
                    <a:pt x="227" y="113"/>
                  </a:lnTo>
                  <a:lnTo>
                    <a:pt x="224" y="144"/>
                  </a:lnTo>
                  <a:lnTo>
                    <a:pt x="212" y="171"/>
                  </a:lnTo>
                  <a:lnTo>
                    <a:pt x="194" y="194"/>
                  </a:lnTo>
                  <a:lnTo>
                    <a:pt x="172" y="211"/>
                  </a:lnTo>
                  <a:lnTo>
                    <a:pt x="145" y="223"/>
                  </a:lnTo>
                  <a:lnTo>
                    <a:pt x="114" y="226"/>
                  </a:lnTo>
                  <a:lnTo>
                    <a:pt x="84" y="223"/>
                  </a:lnTo>
                  <a:lnTo>
                    <a:pt x="57" y="211"/>
                  </a:lnTo>
                  <a:lnTo>
                    <a:pt x="33" y="194"/>
                  </a:lnTo>
                  <a:lnTo>
                    <a:pt x="16" y="171"/>
                  </a:lnTo>
                  <a:lnTo>
                    <a:pt x="4" y="144"/>
                  </a:lnTo>
                  <a:lnTo>
                    <a:pt x="0" y="113"/>
                  </a:lnTo>
                  <a:lnTo>
                    <a:pt x="4" y="84"/>
                  </a:lnTo>
                  <a:lnTo>
                    <a:pt x="16" y="56"/>
                  </a:lnTo>
                  <a:lnTo>
                    <a:pt x="33" y="34"/>
                  </a:lnTo>
                  <a:lnTo>
                    <a:pt x="57" y="15"/>
                  </a:lnTo>
                  <a:lnTo>
                    <a:pt x="84" y="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80808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Line 95"/>
            <p:cNvSpPr>
              <a:spLocks noChangeShapeType="1"/>
            </p:cNvSpPr>
            <p:nvPr/>
          </p:nvSpPr>
          <p:spPr bwMode="auto">
            <a:xfrm flipH="1" flipV="1">
              <a:off x="-1127180" y="5362893"/>
              <a:ext cx="2098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 flipH="1" flipV="1">
              <a:off x="-1148165" y="5353900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Line 97"/>
            <p:cNvSpPr>
              <a:spLocks noChangeShapeType="1"/>
            </p:cNvSpPr>
            <p:nvPr/>
          </p:nvSpPr>
          <p:spPr bwMode="auto">
            <a:xfrm flipH="1" flipV="1">
              <a:off x="-1166152" y="5341908"/>
              <a:ext cx="1798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Line 98"/>
            <p:cNvSpPr>
              <a:spLocks noChangeShapeType="1"/>
            </p:cNvSpPr>
            <p:nvPr/>
          </p:nvSpPr>
          <p:spPr bwMode="auto">
            <a:xfrm flipH="1" flipV="1">
              <a:off x="-1179642" y="5325420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Line 99"/>
            <p:cNvSpPr>
              <a:spLocks noChangeShapeType="1"/>
            </p:cNvSpPr>
            <p:nvPr/>
          </p:nvSpPr>
          <p:spPr bwMode="auto">
            <a:xfrm flipH="1" flipV="1">
              <a:off x="-1188635" y="5304435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Line 100"/>
            <p:cNvSpPr>
              <a:spLocks noChangeShapeType="1"/>
            </p:cNvSpPr>
            <p:nvPr/>
          </p:nvSpPr>
          <p:spPr bwMode="auto">
            <a:xfrm flipH="1" flipV="1">
              <a:off x="-1190134" y="5280453"/>
              <a:ext cx="1499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Line 101"/>
            <p:cNvSpPr>
              <a:spLocks noChangeShapeType="1"/>
            </p:cNvSpPr>
            <p:nvPr/>
          </p:nvSpPr>
          <p:spPr bwMode="auto">
            <a:xfrm flipV="1">
              <a:off x="-1190134" y="5259468"/>
              <a:ext cx="1499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Line 102"/>
            <p:cNvSpPr>
              <a:spLocks noChangeShapeType="1"/>
            </p:cNvSpPr>
            <p:nvPr/>
          </p:nvSpPr>
          <p:spPr bwMode="auto">
            <a:xfrm flipV="1">
              <a:off x="-1188635" y="523848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Line 103"/>
            <p:cNvSpPr>
              <a:spLocks noChangeShapeType="1"/>
            </p:cNvSpPr>
            <p:nvPr/>
          </p:nvSpPr>
          <p:spPr bwMode="auto">
            <a:xfrm flipV="1">
              <a:off x="-1179642" y="5221996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Line 104"/>
            <p:cNvSpPr>
              <a:spLocks noChangeShapeType="1"/>
            </p:cNvSpPr>
            <p:nvPr/>
          </p:nvSpPr>
          <p:spPr bwMode="auto">
            <a:xfrm flipV="1">
              <a:off x="-1166152" y="5208505"/>
              <a:ext cx="1798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Line 105"/>
            <p:cNvSpPr>
              <a:spLocks noChangeShapeType="1"/>
            </p:cNvSpPr>
            <p:nvPr/>
          </p:nvSpPr>
          <p:spPr bwMode="auto">
            <a:xfrm flipV="1">
              <a:off x="-1148165" y="5199512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Line 106"/>
            <p:cNvSpPr>
              <a:spLocks noChangeShapeType="1"/>
            </p:cNvSpPr>
            <p:nvPr/>
          </p:nvSpPr>
          <p:spPr bwMode="auto">
            <a:xfrm flipV="1">
              <a:off x="-1127180" y="5196514"/>
              <a:ext cx="2098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Line 107"/>
            <p:cNvSpPr>
              <a:spLocks noChangeShapeType="1"/>
            </p:cNvSpPr>
            <p:nvPr/>
          </p:nvSpPr>
          <p:spPr bwMode="auto">
            <a:xfrm>
              <a:off x="-1106196" y="5196514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Line 108"/>
            <p:cNvSpPr>
              <a:spLocks noChangeShapeType="1"/>
            </p:cNvSpPr>
            <p:nvPr/>
          </p:nvSpPr>
          <p:spPr bwMode="auto">
            <a:xfrm>
              <a:off x="-1082213" y="5199512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Line 109"/>
            <p:cNvSpPr>
              <a:spLocks noChangeShapeType="1"/>
            </p:cNvSpPr>
            <p:nvPr/>
          </p:nvSpPr>
          <p:spPr bwMode="auto">
            <a:xfrm>
              <a:off x="-1061228" y="5208505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Line 110"/>
            <p:cNvSpPr>
              <a:spLocks noChangeShapeType="1"/>
            </p:cNvSpPr>
            <p:nvPr/>
          </p:nvSpPr>
          <p:spPr bwMode="auto">
            <a:xfrm>
              <a:off x="-1044740" y="5221996"/>
              <a:ext cx="119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Line 111"/>
            <p:cNvSpPr>
              <a:spLocks noChangeShapeType="1"/>
            </p:cNvSpPr>
            <p:nvPr/>
          </p:nvSpPr>
          <p:spPr bwMode="auto">
            <a:xfrm>
              <a:off x="-1032749" y="523848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Line 112"/>
            <p:cNvSpPr>
              <a:spLocks noChangeShapeType="1"/>
            </p:cNvSpPr>
            <p:nvPr/>
          </p:nvSpPr>
          <p:spPr bwMode="auto">
            <a:xfrm>
              <a:off x="-1023755" y="5259468"/>
              <a:ext cx="299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Line 113"/>
            <p:cNvSpPr>
              <a:spLocks noChangeShapeType="1"/>
            </p:cNvSpPr>
            <p:nvPr/>
          </p:nvSpPr>
          <p:spPr bwMode="auto">
            <a:xfrm flipH="1">
              <a:off x="-1023755" y="5280453"/>
              <a:ext cx="2998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Line 114"/>
            <p:cNvSpPr>
              <a:spLocks noChangeShapeType="1"/>
            </p:cNvSpPr>
            <p:nvPr/>
          </p:nvSpPr>
          <p:spPr bwMode="auto">
            <a:xfrm flipH="1">
              <a:off x="-1032749" y="5304435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Line 115"/>
            <p:cNvSpPr>
              <a:spLocks noChangeShapeType="1"/>
            </p:cNvSpPr>
            <p:nvPr/>
          </p:nvSpPr>
          <p:spPr bwMode="auto">
            <a:xfrm flipH="1">
              <a:off x="-1044740" y="5325420"/>
              <a:ext cx="119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Line 116"/>
            <p:cNvSpPr>
              <a:spLocks noChangeShapeType="1"/>
            </p:cNvSpPr>
            <p:nvPr/>
          </p:nvSpPr>
          <p:spPr bwMode="auto">
            <a:xfrm flipH="1">
              <a:off x="-1061228" y="5341908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Line 117"/>
            <p:cNvSpPr>
              <a:spLocks noChangeShapeType="1"/>
            </p:cNvSpPr>
            <p:nvPr/>
          </p:nvSpPr>
          <p:spPr bwMode="auto">
            <a:xfrm flipH="1">
              <a:off x="-1082213" y="5353900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Line 118"/>
            <p:cNvSpPr>
              <a:spLocks noChangeShapeType="1"/>
            </p:cNvSpPr>
            <p:nvPr/>
          </p:nvSpPr>
          <p:spPr bwMode="auto">
            <a:xfrm flipH="1">
              <a:off x="-1106196" y="5362893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119"/>
            <p:cNvSpPr>
              <a:spLocks/>
            </p:cNvSpPr>
            <p:nvPr/>
          </p:nvSpPr>
          <p:spPr bwMode="auto">
            <a:xfrm>
              <a:off x="-170877" y="5196514"/>
              <a:ext cx="170876" cy="169377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42" y="3"/>
                </a:cxn>
                <a:cxn ang="0">
                  <a:pos x="170" y="15"/>
                </a:cxn>
                <a:cxn ang="0">
                  <a:pos x="194" y="34"/>
                </a:cxn>
                <a:cxn ang="0">
                  <a:pos x="211" y="56"/>
                </a:cxn>
                <a:cxn ang="0">
                  <a:pos x="223" y="84"/>
                </a:cxn>
                <a:cxn ang="0">
                  <a:pos x="226" y="113"/>
                </a:cxn>
                <a:cxn ang="0">
                  <a:pos x="223" y="144"/>
                </a:cxn>
                <a:cxn ang="0">
                  <a:pos x="211" y="171"/>
                </a:cxn>
                <a:cxn ang="0">
                  <a:pos x="194" y="194"/>
                </a:cxn>
                <a:cxn ang="0">
                  <a:pos x="170" y="211"/>
                </a:cxn>
                <a:cxn ang="0">
                  <a:pos x="142" y="223"/>
                </a:cxn>
                <a:cxn ang="0">
                  <a:pos x="113" y="226"/>
                </a:cxn>
                <a:cxn ang="0">
                  <a:pos x="82" y="223"/>
                </a:cxn>
                <a:cxn ang="0">
                  <a:pos x="55" y="211"/>
                </a:cxn>
                <a:cxn ang="0">
                  <a:pos x="32" y="194"/>
                </a:cxn>
                <a:cxn ang="0">
                  <a:pos x="15" y="171"/>
                </a:cxn>
                <a:cxn ang="0">
                  <a:pos x="3" y="144"/>
                </a:cxn>
                <a:cxn ang="0">
                  <a:pos x="0" y="113"/>
                </a:cxn>
                <a:cxn ang="0">
                  <a:pos x="3" y="84"/>
                </a:cxn>
                <a:cxn ang="0">
                  <a:pos x="15" y="56"/>
                </a:cxn>
                <a:cxn ang="0">
                  <a:pos x="32" y="34"/>
                </a:cxn>
                <a:cxn ang="0">
                  <a:pos x="55" y="15"/>
                </a:cxn>
                <a:cxn ang="0">
                  <a:pos x="82" y="3"/>
                </a:cxn>
                <a:cxn ang="0">
                  <a:pos x="113" y="0"/>
                </a:cxn>
              </a:cxnLst>
              <a:rect l="0" t="0" r="r" b="b"/>
              <a:pathLst>
                <a:path w="226" h="226">
                  <a:moveTo>
                    <a:pt x="113" y="0"/>
                  </a:moveTo>
                  <a:lnTo>
                    <a:pt x="142" y="3"/>
                  </a:lnTo>
                  <a:lnTo>
                    <a:pt x="170" y="15"/>
                  </a:lnTo>
                  <a:lnTo>
                    <a:pt x="194" y="34"/>
                  </a:lnTo>
                  <a:lnTo>
                    <a:pt x="211" y="56"/>
                  </a:lnTo>
                  <a:lnTo>
                    <a:pt x="223" y="84"/>
                  </a:lnTo>
                  <a:lnTo>
                    <a:pt x="226" y="113"/>
                  </a:lnTo>
                  <a:lnTo>
                    <a:pt x="223" y="144"/>
                  </a:lnTo>
                  <a:lnTo>
                    <a:pt x="211" y="171"/>
                  </a:lnTo>
                  <a:lnTo>
                    <a:pt x="194" y="194"/>
                  </a:lnTo>
                  <a:lnTo>
                    <a:pt x="170" y="211"/>
                  </a:lnTo>
                  <a:lnTo>
                    <a:pt x="142" y="223"/>
                  </a:lnTo>
                  <a:lnTo>
                    <a:pt x="113" y="226"/>
                  </a:lnTo>
                  <a:lnTo>
                    <a:pt x="82" y="223"/>
                  </a:lnTo>
                  <a:lnTo>
                    <a:pt x="55" y="211"/>
                  </a:lnTo>
                  <a:lnTo>
                    <a:pt x="32" y="194"/>
                  </a:lnTo>
                  <a:lnTo>
                    <a:pt x="15" y="171"/>
                  </a:lnTo>
                  <a:lnTo>
                    <a:pt x="3" y="144"/>
                  </a:lnTo>
                  <a:lnTo>
                    <a:pt x="0" y="113"/>
                  </a:lnTo>
                  <a:lnTo>
                    <a:pt x="3" y="84"/>
                  </a:lnTo>
                  <a:lnTo>
                    <a:pt x="15" y="56"/>
                  </a:lnTo>
                  <a:lnTo>
                    <a:pt x="32" y="34"/>
                  </a:lnTo>
                  <a:lnTo>
                    <a:pt x="55" y="15"/>
                  </a:lnTo>
                  <a:lnTo>
                    <a:pt x="82" y="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80808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Line 120"/>
            <p:cNvSpPr>
              <a:spLocks noChangeShapeType="1"/>
            </p:cNvSpPr>
            <p:nvPr/>
          </p:nvSpPr>
          <p:spPr bwMode="auto">
            <a:xfrm flipH="1" flipV="1">
              <a:off x="-107922" y="5362893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Line 121"/>
            <p:cNvSpPr>
              <a:spLocks noChangeShapeType="1"/>
            </p:cNvSpPr>
            <p:nvPr/>
          </p:nvSpPr>
          <p:spPr bwMode="auto">
            <a:xfrm flipH="1" flipV="1">
              <a:off x="-128907" y="5353900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Line 122"/>
            <p:cNvSpPr>
              <a:spLocks noChangeShapeType="1"/>
            </p:cNvSpPr>
            <p:nvPr/>
          </p:nvSpPr>
          <p:spPr bwMode="auto">
            <a:xfrm flipH="1" flipV="1">
              <a:off x="-145395" y="5341908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Line 123"/>
            <p:cNvSpPr>
              <a:spLocks noChangeShapeType="1"/>
            </p:cNvSpPr>
            <p:nvPr/>
          </p:nvSpPr>
          <p:spPr bwMode="auto">
            <a:xfrm flipH="1" flipV="1">
              <a:off x="-158885" y="5325420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Line 124"/>
            <p:cNvSpPr>
              <a:spLocks noChangeShapeType="1"/>
            </p:cNvSpPr>
            <p:nvPr/>
          </p:nvSpPr>
          <p:spPr bwMode="auto">
            <a:xfrm flipH="1" flipV="1">
              <a:off x="-167879" y="5304435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Line 125"/>
            <p:cNvSpPr>
              <a:spLocks noChangeShapeType="1"/>
            </p:cNvSpPr>
            <p:nvPr/>
          </p:nvSpPr>
          <p:spPr bwMode="auto">
            <a:xfrm flipH="1" flipV="1">
              <a:off x="-170877" y="5280453"/>
              <a:ext cx="2998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Line 126"/>
            <p:cNvSpPr>
              <a:spLocks noChangeShapeType="1"/>
            </p:cNvSpPr>
            <p:nvPr/>
          </p:nvSpPr>
          <p:spPr bwMode="auto">
            <a:xfrm flipV="1">
              <a:off x="-170877" y="5259468"/>
              <a:ext cx="299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Line 127"/>
            <p:cNvSpPr>
              <a:spLocks noChangeShapeType="1"/>
            </p:cNvSpPr>
            <p:nvPr/>
          </p:nvSpPr>
          <p:spPr bwMode="auto">
            <a:xfrm flipV="1">
              <a:off x="-167879" y="523848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Line 128"/>
            <p:cNvSpPr>
              <a:spLocks noChangeShapeType="1"/>
            </p:cNvSpPr>
            <p:nvPr/>
          </p:nvSpPr>
          <p:spPr bwMode="auto">
            <a:xfrm flipV="1">
              <a:off x="-158885" y="5221996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Line 129"/>
            <p:cNvSpPr>
              <a:spLocks noChangeShapeType="1"/>
            </p:cNvSpPr>
            <p:nvPr/>
          </p:nvSpPr>
          <p:spPr bwMode="auto">
            <a:xfrm flipV="1">
              <a:off x="-145395" y="5208505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Line 130"/>
            <p:cNvSpPr>
              <a:spLocks noChangeShapeType="1"/>
            </p:cNvSpPr>
            <p:nvPr/>
          </p:nvSpPr>
          <p:spPr bwMode="auto">
            <a:xfrm flipV="1">
              <a:off x="-128907" y="5199512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Line 131"/>
            <p:cNvSpPr>
              <a:spLocks noChangeShapeType="1"/>
            </p:cNvSpPr>
            <p:nvPr/>
          </p:nvSpPr>
          <p:spPr bwMode="auto">
            <a:xfrm flipV="1">
              <a:off x="-107922" y="5196514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Line 132"/>
            <p:cNvSpPr>
              <a:spLocks noChangeShapeType="1"/>
            </p:cNvSpPr>
            <p:nvPr/>
          </p:nvSpPr>
          <p:spPr bwMode="auto">
            <a:xfrm>
              <a:off x="-85438" y="5196514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Line 133"/>
            <p:cNvSpPr>
              <a:spLocks noChangeShapeType="1"/>
            </p:cNvSpPr>
            <p:nvPr/>
          </p:nvSpPr>
          <p:spPr bwMode="auto">
            <a:xfrm>
              <a:off x="-62955" y="5199512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Line 134"/>
            <p:cNvSpPr>
              <a:spLocks noChangeShapeType="1"/>
            </p:cNvSpPr>
            <p:nvPr/>
          </p:nvSpPr>
          <p:spPr bwMode="auto">
            <a:xfrm>
              <a:off x="-43469" y="5208505"/>
              <a:ext cx="1798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Line 135"/>
            <p:cNvSpPr>
              <a:spLocks noChangeShapeType="1"/>
            </p:cNvSpPr>
            <p:nvPr/>
          </p:nvSpPr>
          <p:spPr bwMode="auto">
            <a:xfrm>
              <a:off x="-25482" y="5221996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Line 136"/>
            <p:cNvSpPr>
              <a:spLocks noChangeShapeType="1"/>
            </p:cNvSpPr>
            <p:nvPr/>
          </p:nvSpPr>
          <p:spPr bwMode="auto">
            <a:xfrm>
              <a:off x="-11992" y="523848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Line 137"/>
            <p:cNvSpPr>
              <a:spLocks noChangeShapeType="1"/>
            </p:cNvSpPr>
            <p:nvPr/>
          </p:nvSpPr>
          <p:spPr bwMode="auto">
            <a:xfrm>
              <a:off x="-2999" y="5259468"/>
              <a:ext cx="299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Line 138"/>
            <p:cNvSpPr>
              <a:spLocks noChangeShapeType="1"/>
            </p:cNvSpPr>
            <p:nvPr/>
          </p:nvSpPr>
          <p:spPr bwMode="auto">
            <a:xfrm flipH="1">
              <a:off x="-2999" y="5280453"/>
              <a:ext cx="2998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Line 139"/>
            <p:cNvSpPr>
              <a:spLocks noChangeShapeType="1"/>
            </p:cNvSpPr>
            <p:nvPr/>
          </p:nvSpPr>
          <p:spPr bwMode="auto">
            <a:xfrm flipH="1">
              <a:off x="-11992" y="5304435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Line 140"/>
            <p:cNvSpPr>
              <a:spLocks noChangeShapeType="1"/>
            </p:cNvSpPr>
            <p:nvPr/>
          </p:nvSpPr>
          <p:spPr bwMode="auto">
            <a:xfrm flipH="1">
              <a:off x="-25482" y="5325420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Line 141"/>
            <p:cNvSpPr>
              <a:spLocks noChangeShapeType="1"/>
            </p:cNvSpPr>
            <p:nvPr/>
          </p:nvSpPr>
          <p:spPr bwMode="auto">
            <a:xfrm flipH="1">
              <a:off x="-43469" y="5341908"/>
              <a:ext cx="1798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Line 142"/>
            <p:cNvSpPr>
              <a:spLocks noChangeShapeType="1"/>
            </p:cNvSpPr>
            <p:nvPr/>
          </p:nvSpPr>
          <p:spPr bwMode="auto">
            <a:xfrm flipH="1">
              <a:off x="-62955" y="5353900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Line 143"/>
            <p:cNvSpPr>
              <a:spLocks noChangeShapeType="1"/>
            </p:cNvSpPr>
            <p:nvPr/>
          </p:nvSpPr>
          <p:spPr bwMode="auto">
            <a:xfrm flipH="1">
              <a:off x="-85438" y="5362893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144"/>
            <p:cNvSpPr>
              <a:spLocks/>
            </p:cNvSpPr>
            <p:nvPr/>
          </p:nvSpPr>
          <p:spPr bwMode="auto">
            <a:xfrm>
              <a:off x="-1190134" y="6350673"/>
              <a:ext cx="169377" cy="16937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5" y="3"/>
                </a:cxn>
                <a:cxn ang="0">
                  <a:pos x="172" y="15"/>
                </a:cxn>
                <a:cxn ang="0">
                  <a:pos x="194" y="34"/>
                </a:cxn>
                <a:cxn ang="0">
                  <a:pos x="212" y="56"/>
                </a:cxn>
                <a:cxn ang="0">
                  <a:pos x="224" y="84"/>
                </a:cxn>
                <a:cxn ang="0">
                  <a:pos x="227" y="113"/>
                </a:cxn>
                <a:cxn ang="0">
                  <a:pos x="224" y="144"/>
                </a:cxn>
                <a:cxn ang="0">
                  <a:pos x="212" y="171"/>
                </a:cxn>
                <a:cxn ang="0">
                  <a:pos x="194" y="194"/>
                </a:cxn>
                <a:cxn ang="0">
                  <a:pos x="172" y="211"/>
                </a:cxn>
                <a:cxn ang="0">
                  <a:pos x="145" y="223"/>
                </a:cxn>
                <a:cxn ang="0">
                  <a:pos x="114" y="226"/>
                </a:cxn>
                <a:cxn ang="0">
                  <a:pos x="84" y="223"/>
                </a:cxn>
                <a:cxn ang="0">
                  <a:pos x="57" y="211"/>
                </a:cxn>
                <a:cxn ang="0">
                  <a:pos x="33" y="194"/>
                </a:cxn>
                <a:cxn ang="0">
                  <a:pos x="16" y="171"/>
                </a:cxn>
                <a:cxn ang="0">
                  <a:pos x="4" y="144"/>
                </a:cxn>
                <a:cxn ang="0">
                  <a:pos x="0" y="113"/>
                </a:cxn>
                <a:cxn ang="0">
                  <a:pos x="4" y="84"/>
                </a:cxn>
                <a:cxn ang="0">
                  <a:pos x="16" y="56"/>
                </a:cxn>
                <a:cxn ang="0">
                  <a:pos x="33" y="34"/>
                </a:cxn>
                <a:cxn ang="0">
                  <a:pos x="57" y="15"/>
                </a:cxn>
                <a:cxn ang="0">
                  <a:pos x="84" y="3"/>
                </a:cxn>
                <a:cxn ang="0">
                  <a:pos x="114" y="0"/>
                </a:cxn>
              </a:cxnLst>
              <a:rect l="0" t="0" r="r" b="b"/>
              <a:pathLst>
                <a:path w="227" h="226">
                  <a:moveTo>
                    <a:pt x="114" y="0"/>
                  </a:moveTo>
                  <a:lnTo>
                    <a:pt x="145" y="3"/>
                  </a:lnTo>
                  <a:lnTo>
                    <a:pt x="172" y="15"/>
                  </a:lnTo>
                  <a:lnTo>
                    <a:pt x="194" y="34"/>
                  </a:lnTo>
                  <a:lnTo>
                    <a:pt x="212" y="56"/>
                  </a:lnTo>
                  <a:lnTo>
                    <a:pt x="224" y="84"/>
                  </a:lnTo>
                  <a:lnTo>
                    <a:pt x="227" y="113"/>
                  </a:lnTo>
                  <a:lnTo>
                    <a:pt x="224" y="144"/>
                  </a:lnTo>
                  <a:lnTo>
                    <a:pt x="212" y="171"/>
                  </a:lnTo>
                  <a:lnTo>
                    <a:pt x="194" y="194"/>
                  </a:lnTo>
                  <a:lnTo>
                    <a:pt x="172" y="211"/>
                  </a:lnTo>
                  <a:lnTo>
                    <a:pt x="145" y="223"/>
                  </a:lnTo>
                  <a:lnTo>
                    <a:pt x="114" y="226"/>
                  </a:lnTo>
                  <a:lnTo>
                    <a:pt x="84" y="223"/>
                  </a:lnTo>
                  <a:lnTo>
                    <a:pt x="57" y="211"/>
                  </a:lnTo>
                  <a:lnTo>
                    <a:pt x="33" y="194"/>
                  </a:lnTo>
                  <a:lnTo>
                    <a:pt x="16" y="171"/>
                  </a:lnTo>
                  <a:lnTo>
                    <a:pt x="4" y="144"/>
                  </a:lnTo>
                  <a:lnTo>
                    <a:pt x="0" y="113"/>
                  </a:lnTo>
                  <a:lnTo>
                    <a:pt x="4" y="84"/>
                  </a:lnTo>
                  <a:lnTo>
                    <a:pt x="16" y="56"/>
                  </a:lnTo>
                  <a:lnTo>
                    <a:pt x="33" y="34"/>
                  </a:lnTo>
                  <a:lnTo>
                    <a:pt x="57" y="15"/>
                  </a:lnTo>
                  <a:lnTo>
                    <a:pt x="84" y="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80808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Line 145"/>
            <p:cNvSpPr>
              <a:spLocks noChangeShapeType="1"/>
            </p:cNvSpPr>
            <p:nvPr/>
          </p:nvSpPr>
          <p:spPr bwMode="auto">
            <a:xfrm flipH="1" flipV="1">
              <a:off x="-1127180" y="6517053"/>
              <a:ext cx="2098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Line 146"/>
            <p:cNvSpPr>
              <a:spLocks noChangeShapeType="1"/>
            </p:cNvSpPr>
            <p:nvPr/>
          </p:nvSpPr>
          <p:spPr bwMode="auto">
            <a:xfrm flipH="1" flipV="1">
              <a:off x="-1148165" y="6508059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Line 147"/>
            <p:cNvSpPr>
              <a:spLocks noChangeShapeType="1"/>
            </p:cNvSpPr>
            <p:nvPr/>
          </p:nvSpPr>
          <p:spPr bwMode="auto">
            <a:xfrm flipH="1" flipV="1">
              <a:off x="-1166152" y="6496068"/>
              <a:ext cx="1798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Line 148"/>
            <p:cNvSpPr>
              <a:spLocks noChangeShapeType="1"/>
            </p:cNvSpPr>
            <p:nvPr/>
          </p:nvSpPr>
          <p:spPr bwMode="auto">
            <a:xfrm flipH="1" flipV="1">
              <a:off x="-1179642" y="6479580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Line 149"/>
            <p:cNvSpPr>
              <a:spLocks noChangeShapeType="1"/>
            </p:cNvSpPr>
            <p:nvPr/>
          </p:nvSpPr>
          <p:spPr bwMode="auto">
            <a:xfrm flipH="1" flipV="1">
              <a:off x="-1188635" y="6458595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Line 150"/>
            <p:cNvSpPr>
              <a:spLocks noChangeShapeType="1"/>
            </p:cNvSpPr>
            <p:nvPr/>
          </p:nvSpPr>
          <p:spPr bwMode="auto">
            <a:xfrm flipH="1" flipV="1">
              <a:off x="-1190134" y="6436112"/>
              <a:ext cx="1499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Line 151"/>
            <p:cNvSpPr>
              <a:spLocks noChangeShapeType="1"/>
            </p:cNvSpPr>
            <p:nvPr/>
          </p:nvSpPr>
          <p:spPr bwMode="auto">
            <a:xfrm flipV="1">
              <a:off x="-1190134" y="6413628"/>
              <a:ext cx="1499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Line 152"/>
            <p:cNvSpPr>
              <a:spLocks noChangeShapeType="1"/>
            </p:cNvSpPr>
            <p:nvPr/>
          </p:nvSpPr>
          <p:spPr bwMode="auto">
            <a:xfrm flipV="1">
              <a:off x="-1188635" y="639264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Line 153"/>
            <p:cNvSpPr>
              <a:spLocks noChangeShapeType="1"/>
            </p:cNvSpPr>
            <p:nvPr/>
          </p:nvSpPr>
          <p:spPr bwMode="auto">
            <a:xfrm flipV="1">
              <a:off x="-1179642" y="6376155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Line 154"/>
            <p:cNvSpPr>
              <a:spLocks noChangeShapeType="1"/>
            </p:cNvSpPr>
            <p:nvPr/>
          </p:nvSpPr>
          <p:spPr bwMode="auto">
            <a:xfrm flipV="1">
              <a:off x="-1166152" y="6362665"/>
              <a:ext cx="1798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Line 155"/>
            <p:cNvSpPr>
              <a:spLocks noChangeShapeType="1"/>
            </p:cNvSpPr>
            <p:nvPr/>
          </p:nvSpPr>
          <p:spPr bwMode="auto">
            <a:xfrm flipV="1">
              <a:off x="-1148165" y="6353671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Line 156"/>
            <p:cNvSpPr>
              <a:spLocks noChangeShapeType="1"/>
            </p:cNvSpPr>
            <p:nvPr/>
          </p:nvSpPr>
          <p:spPr bwMode="auto">
            <a:xfrm flipV="1">
              <a:off x="-1127180" y="6350673"/>
              <a:ext cx="2098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Line 157"/>
            <p:cNvSpPr>
              <a:spLocks noChangeShapeType="1"/>
            </p:cNvSpPr>
            <p:nvPr/>
          </p:nvSpPr>
          <p:spPr bwMode="auto">
            <a:xfrm>
              <a:off x="-1106196" y="6350673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Line 158"/>
            <p:cNvSpPr>
              <a:spLocks noChangeShapeType="1"/>
            </p:cNvSpPr>
            <p:nvPr/>
          </p:nvSpPr>
          <p:spPr bwMode="auto">
            <a:xfrm>
              <a:off x="-1082213" y="6353671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Line 159"/>
            <p:cNvSpPr>
              <a:spLocks noChangeShapeType="1"/>
            </p:cNvSpPr>
            <p:nvPr/>
          </p:nvSpPr>
          <p:spPr bwMode="auto">
            <a:xfrm>
              <a:off x="-1061228" y="6362665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Line 160"/>
            <p:cNvSpPr>
              <a:spLocks noChangeShapeType="1"/>
            </p:cNvSpPr>
            <p:nvPr/>
          </p:nvSpPr>
          <p:spPr bwMode="auto">
            <a:xfrm>
              <a:off x="-1044740" y="6376155"/>
              <a:ext cx="119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Line 161"/>
            <p:cNvSpPr>
              <a:spLocks noChangeShapeType="1"/>
            </p:cNvSpPr>
            <p:nvPr/>
          </p:nvSpPr>
          <p:spPr bwMode="auto">
            <a:xfrm>
              <a:off x="-1032749" y="639264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Line 162"/>
            <p:cNvSpPr>
              <a:spLocks noChangeShapeType="1"/>
            </p:cNvSpPr>
            <p:nvPr/>
          </p:nvSpPr>
          <p:spPr bwMode="auto">
            <a:xfrm>
              <a:off x="-1023755" y="6413628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Line 163"/>
            <p:cNvSpPr>
              <a:spLocks noChangeShapeType="1"/>
            </p:cNvSpPr>
            <p:nvPr/>
          </p:nvSpPr>
          <p:spPr bwMode="auto">
            <a:xfrm flipH="1">
              <a:off x="-1023755" y="6436112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Line 164"/>
            <p:cNvSpPr>
              <a:spLocks noChangeShapeType="1"/>
            </p:cNvSpPr>
            <p:nvPr/>
          </p:nvSpPr>
          <p:spPr bwMode="auto">
            <a:xfrm flipH="1">
              <a:off x="-1032749" y="6458595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Line 165"/>
            <p:cNvSpPr>
              <a:spLocks noChangeShapeType="1"/>
            </p:cNvSpPr>
            <p:nvPr/>
          </p:nvSpPr>
          <p:spPr bwMode="auto">
            <a:xfrm flipH="1">
              <a:off x="-1044740" y="6479580"/>
              <a:ext cx="119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Line 166"/>
            <p:cNvSpPr>
              <a:spLocks noChangeShapeType="1"/>
            </p:cNvSpPr>
            <p:nvPr/>
          </p:nvSpPr>
          <p:spPr bwMode="auto">
            <a:xfrm flipH="1">
              <a:off x="-1061228" y="6496068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Line 167"/>
            <p:cNvSpPr>
              <a:spLocks noChangeShapeType="1"/>
            </p:cNvSpPr>
            <p:nvPr/>
          </p:nvSpPr>
          <p:spPr bwMode="auto">
            <a:xfrm flipH="1">
              <a:off x="-1082213" y="6508059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Line 168"/>
            <p:cNvSpPr>
              <a:spLocks noChangeShapeType="1"/>
            </p:cNvSpPr>
            <p:nvPr/>
          </p:nvSpPr>
          <p:spPr bwMode="auto">
            <a:xfrm flipH="1">
              <a:off x="-1106196" y="6517053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169"/>
            <p:cNvSpPr>
              <a:spLocks/>
            </p:cNvSpPr>
            <p:nvPr/>
          </p:nvSpPr>
          <p:spPr bwMode="auto">
            <a:xfrm>
              <a:off x="-170877" y="6350673"/>
              <a:ext cx="170876" cy="169377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42" y="3"/>
                </a:cxn>
                <a:cxn ang="0">
                  <a:pos x="170" y="15"/>
                </a:cxn>
                <a:cxn ang="0">
                  <a:pos x="194" y="34"/>
                </a:cxn>
                <a:cxn ang="0">
                  <a:pos x="211" y="56"/>
                </a:cxn>
                <a:cxn ang="0">
                  <a:pos x="223" y="84"/>
                </a:cxn>
                <a:cxn ang="0">
                  <a:pos x="226" y="113"/>
                </a:cxn>
                <a:cxn ang="0">
                  <a:pos x="223" y="144"/>
                </a:cxn>
                <a:cxn ang="0">
                  <a:pos x="211" y="171"/>
                </a:cxn>
                <a:cxn ang="0">
                  <a:pos x="194" y="194"/>
                </a:cxn>
                <a:cxn ang="0">
                  <a:pos x="170" y="211"/>
                </a:cxn>
                <a:cxn ang="0">
                  <a:pos x="142" y="223"/>
                </a:cxn>
                <a:cxn ang="0">
                  <a:pos x="113" y="226"/>
                </a:cxn>
                <a:cxn ang="0">
                  <a:pos x="82" y="223"/>
                </a:cxn>
                <a:cxn ang="0">
                  <a:pos x="55" y="211"/>
                </a:cxn>
                <a:cxn ang="0">
                  <a:pos x="32" y="194"/>
                </a:cxn>
                <a:cxn ang="0">
                  <a:pos x="15" y="171"/>
                </a:cxn>
                <a:cxn ang="0">
                  <a:pos x="3" y="144"/>
                </a:cxn>
                <a:cxn ang="0">
                  <a:pos x="0" y="113"/>
                </a:cxn>
                <a:cxn ang="0">
                  <a:pos x="3" y="84"/>
                </a:cxn>
                <a:cxn ang="0">
                  <a:pos x="15" y="56"/>
                </a:cxn>
                <a:cxn ang="0">
                  <a:pos x="32" y="34"/>
                </a:cxn>
                <a:cxn ang="0">
                  <a:pos x="55" y="15"/>
                </a:cxn>
                <a:cxn ang="0">
                  <a:pos x="82" y="3"/>
                </a:cxn>
                <a:cxn ang="0">
                  <a:pos x="113" y="0"/>
                </a:cxn>
              </a:cxnLst>
              <a:rect l="0" t="0" r="r" b="b"/>
              <a:pathLst>
                <a:path w="226" h="226">
                  <a:moveTo>
                    <a:pt x="113" y="0"/>
                  </a:moveTo>
                  <a:lnTo>
                    <a:pt x="142" y="3"/>
                  </a:lnTo>
                  <a:lnTo>
                    <a:pt x="170" y="15"/>
                  </a:lnTo>
                  <a:lnTo>
                    <a:pt x="194" y="34"/>
                  </a:lnTo>
                  <a:lnTo>
                    <a:pt x="211" y="56"/>
                  </a:lnTo>
                  <a:lnTo>
                    <a:pt x="223" y="84"/>
                  </a:lnTo>
                  <a:lnTo>
                    <a:pt x="226" y="113"/>
                  </a:lnTo>
                  <a:lnTo>
                    <a:pt x="223" y="144"/>
                  </a:lnTo>
                  <a:lnTo>
                    <a:pt x="211" y="171"/>
                  </a:lnTo>
                  <a:lnTo>
                    <a:pt x="194" y="194"/>
                  </a:lnTo>
                  <a:lnTo>
                    <a:pt x="170" y="211"/>
                  </a:lnTo>
                  <a:lnTo>
                    <a:pt x="142" y="223"/>
                  </a:lnTo>
                  <a:lnTo>
                    <a:pt x="113" y="226"/>
                  </a:lnTo>
                  <a:lnTo>
                    <a:pt x="82" y="223"/>
                  </a:lnTo>
                  <a:lnTo>
                    <a:pt x="55" y="211"/>
                  </a:lnTo>
                  <a:lnTo>
                    <a:pt x="32" y="194"/>
                  </a:lnTo>
                  <a:lnTo>
                    <a:pt x="15" y="171"/>
                  </a:lnTo>
                  <a:lnTo>
                    <a:pt x="3" y="144"/>
                  </a:lnTo>
                  <a:lnTo>
                    <a:pt x="0" y="113"/>
                  </a:lnTo>
                  <a:lnTo>
                    <a:pt x="3" y="84"/>
                  </a:lnTo>
                  <a:lnTo>
                    <a:pt x="15" y="56"/>
                  </a:lnTo>
                  <a:lnTo>
                    <a:pt x="32" y="34"/>
                  </a:lnTo>
                  <a:lnTo>
                    <a:pt x="55" y="15"/>
                  </a:lnTo>
                  <a:lnTo>
                    <a:pt x="82" y="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80808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Line 170"/>
            <p:cNvSpPr>
              <a:spLocks noChangeShapeType="1"/>
            </p:cNvSpPr>
            <p:nvPr/>
          </p:nvSpPr>
          <p:spPr bwMode="auto">
            <a:xfrm flipH="1" flipV="1">
              <a:off x="-107922" y="6517053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Line 171"/>
            <p:cNvSpPr>
              <a:spLocks noChangeShapeType="1"/>
            </p:cNvSpPr>
            <p:nvPr/>
          </p:nvSpPr>
          <p:spPr bwMode="auto">
            <a:xfrm flipH="1" flipV="1">
              <a:off x="-128907" y="6508059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Line 172"/>
            <p:cNvSpPr>
              <a:spLocks noChangeShapeType="1"/>
            </p:cNvSpPr>
            <p:nvPr/>
          </p:nvSpPr>
          <p:spPr bwMode="auto">
            <a:xfrm flipH="1" flipV="1">
              <a:off x="-145395" y="6496068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Line 173"/>
            <p:cNvSpPr>
              <a:spLocks noChangeShapeType="1"/>
            </p:cNvSpPr>
            <p:nvPr/>
          </p:nvSpPr>
          <p:spPr bwMode="auto">
            <a:xfrm flipH="1" flipV="1">
              <a:off x="-158885" y="6479580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Line 174"/>
            <p:cNvSpPr>
              <a:spLocks noChangeShapeType="1"/>
            </p:cNvSpPr>
            <p:nvPr/>
          </p:nvSpPr>
          <p:spPr bwMode="auto">
            <a:xfrm flipH="1" flipV="1">
              <a:off x="-167879" y="6458595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Line 175"/>
            <p:cNvSpPr>
              <a:spLocks noChangeShapeType="1"/>
            </p:cNvSpPr>
            <p:nvPr/>
          </p:nvSpPr>
          <p:spPr bwMode="auto">
            <a:xfrm flipH="1" flipV="1">
              <a:off x="-170877" y="6436112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Line 176"/>
            <p:cNvSpPr>
              <a:spLocks noChangeShapeType="1"/>
            </p:cNvSpPr>
            <p:nvPr/>
          </p:nvSpPr>
          <p:spPr bwMode="auto">
            <a:xfrm flipV="1">
              <a:off x="-170877" y="6413628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Line 177"/>
            <p:cNvSpPr>
              <a:spLocks noChangeShapeType="1"/>
            </p:cNvSpPr>
            <p:nvPr/>
          </p:nvSpPr>
          <p:spPr bwMode="auto">
            <a:xfrm flipV="1">
              <a:off x="-167879" y="639264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Line 178"/>
            <p:cNvSpPr>
              <a:spLocks noChangeShapeType="1"/>
            </p:cNvSpPr>
            <p:nvPr/>
          </p:nvSpPr>
          <p:spPr bwMode="auto">
            <a:xfrm flipV="1">
              <a:off x="-158885" y="6376155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Line 179"/>
            <p:cNvSpPr>
              <a:spLocks noChangeShapeType="1"/>
            </p:cNvSpPr>
            <p:nvPr/>
          </p:nvSpPr>
          <p:spPr bwMode="auto">
            <a:xfrm flipV="1">
              <a:off x="-145395" y="6362665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Line 180"/>
            <p:cNvSpPr>
              <a:spLocks noChangeShapeType="1"/>
            </p:cNvSpPr>
            <p:nvPr/>
          </p:nvSpPr>
          <p:spPr bwMode="auto">
            <a:xfrm flipV="1">
              <a:off x="-128907" y="6353671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Line 181"/>
            <p:cNvSpPr>
              <a:spLocks noChangeShapeType="1"/>
            </p:cNvSpPr>
            <p:nvPr/>
          </p:nvSpPr>
          <p:spPr bwMode="auto">
            <a:xfrm flipV="1">
              <a:off x="-107922" y="6350673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Line 182"/>
            <p:cNvSpPr>
              <a:spLocks noChangeShapeType="1"/>
            </p:cNvSpPr>
            <p:nvPr/>
          </p:nvSpPr>
          <p:spPr bwMode="auto">
            <a:xfrm>
              <a:off x="-85438" y="6350673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Line 183"/>
            <p:cNvSpPr>
              <a:spLocks noChangeShapeType="1"/>
            </p:cNvSpPr>
            <p:nvPr/>
          </p:nvSpPr>
          <p:spPr bwMode="auto">
            <a:xfrm>
              <a:off x="-62955" y="6353671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Line 184"/>
            <p:cNvSpPr>
              <a:spLocks noChangeShapeType="1"/>
            </p:cNvSpPr>
            <p:nvPr/>
          </p:nvSpPr>
          <p:spPr bwMode="auto">
            <a:xfrm>
              <a:off x="-43469" y="6362665"/>
              <a:ext cx="1798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Line 185"/>
            <p:cNvSpPr>
              <a:spLocks noChangeShapeType="1"/>
            </p:cNvSpPr>
            <p:nvPr/>
          </p:nvSpPr>
          <p:spPr bwMode="auto">
            <a:xfrm>
              <a:off x="-25482" y="6376155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Line 186"/>
            <p:cNvSpPr>
              <a:spLocks noChangeShapeType="1"/>
            </p:cNvSpPr>
            <p:nvPr/>
          </p:nvSpPr>
          <p:spPr bwMode="auto">
            <a:xfrm>
              <a:off x="-11992" y="639264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Line 187"/>
            <p:cNvSpPr>
              <a:spLocks noChangeShapeType="1"/>
            </p:cNvSpPr>
            <p:nvPr/>
          </p:nvSpPr>
          <p:spPr bwMode="auto">
            <a:xfrm>
              <a:off x="-2999" y="6413628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Line 188"/>
            <p:cNvSpPr>
              <a:spLocks noChangeShapeType="1"/>
            </p:cNvSpPr>
            <p:nvPr/>
          </p:nvSpPr>
          <p:spPr bwMode="auto">
            <a:xfrm flipH="1">
              <a:off x="-2999" y="6436112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Line 189"/>
            <p:cNvSpPr>
              <a:spLocks noChangeShapeType="1"/>
            </p:cNvSpPr>
            <p:nvPr/>
          </p:nvSpPr>
          <p:spPr bwMode="auto">
            <a:xfrm flipH="1">
              <a:off x="-11992" y="6458595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Line 190"/>
            <p:cNvSpPr>
              <a:spLocks noChangeShapeType="1"/>
            </p:cNvSpPr>
            <p:nvPr/>
          </p:nvSpPr>
          <p:spPr bwMode="auto">
            <a:xfrm flipH="1">
              <a:off x="-25482" y="6479580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Line 191"/>
            <p:cNvSpPr>
              <a:spLocks noChangeShapeType="1"/>
            </p:cNvSpPr>
            <p:nvPr/>
          </p:nvSpPr>
          <p:spPr bwMode="auto">
            <a:xfrm flipH="1">
              <a:off x="-43469" y="6496068"/>
              <a:ext cx="1798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Line 192"/>
            <p:cNvSpPr>
              <a:spLocks noChangeShapeType="1"/>
            </p:cNvSpPr>
            <p:nvPr/>
          </p:nvSpPr>
          <p:spPr bwMode="auto">
            <a:xfrm flipH="1">
              <a:off x="-62955" y="6508059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Line 193"/>
            <p:cNvSpPr>
              <a:spLocks noChangeShapeType="1"/>
            </p:cNvSpPr>
            <p:nvPr/>
          </p:nvSpPr>
          <p:spPr bwMode="auto">
            <a:xfrm flipH="1">
              <a:off x="-85438" y="6517053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194"/>
            <p:cNvSpPr>
              <a:spLocks/>
            </p:cNvSpPr>
            <p:nvPr/>
          </p:nvSpPr>
          <p:spPr bwMode="auto">
            <a:xfrm>
              <a:off x="-1190134" y="6011920"/>
              <a:ext cx="169377" cy="16937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5" y="4"/>
                </a:cxn>
                <a:cxn ang="0">
                  <a:pos x="172" y="16"/>
                </a:cxn>
                <a:cxn ang="0">
                  <a:pos x="194" y="33"/>
                </a:cxn>
                <a:cxn ang="0">
                  <a:pos x="212" y="55"/>
                </a:cxn>
                <a:cxn ang="0">
                  <a:pos x="224" y="83"/>
                </a:cxn>
                <a:cxn ang="0">
                  <a:pos x="227" y="112"/>
                </a:cxn>
                <a:cxn ang="0">
                  <a:pos x="224" y="143"/>
                </a:cxn>
                <a:cxn ang="0">
                  <a:pos x="212" y="170"/>
                </a:cxn>
                <a:cxn ang="0">
                  <a:pos x="194" y="193"/>
                </a:cxn>
                <a:cxn ang="0">
                  <a:pos x="172" y="210"/>
                </a:cxn>
                <a:cxn ang="0">
                  <a:pos x="145" y="222"/>
                </a:cxn>
                <a:cxn ang="0">
                  <a:pos x="114" y="225"/>
                </a:cxn>
                <a:cxn ang="0">
                  <a:pos x="84" y="222"/>
                </a:cxn>
                <a:cxn ang="0">
                  <a:pos x="57" y="210"/>
                </a:cxn>
                <a:cxn ang="0">
                  <a:pos x="33" y="193"/>
                </a:cxn>
                <a:cxn ang="0">
                  <a:pos x="16" y="170"/>
                </a:cxn>
                <a:cxn ang="0">
                  <a:pos x="4" y="143"/>
                </a:cxn>
                <a:cxn ang="0">
                  <a:pos x="0" y="112"/>
                </a:cxn>
                <a:cxn ang="0">
                  <a:pos x="4" y="83"/>
                </a:cxn>
                <a:cxn ang="0">
                  <a:pos x="16" y="55"/>
                </a:cxn>
                <a:cxn ang="0">
                  <a:pos x="33" y="33"/>
                </a:cxn>
                <a:cxn ang="0">
                  <a:pos x="57" y="16"/>
                </a:cxn>
                <a:cxn ang="0">
                  <a:pos x="84" y="4"/>
                </a:cxn>
                <a:cxn ang="0">
                  <a:pos x="114" y="0"/>
                </a:cxn>
              </a:cxnLst>
              <a:rect l="0" t="0" r="r" b="b"/>
              <a:pathLst>
                <a:path w="227" h="225">
                  <a:moveTo>
                    <a:pt x="114" y="0"/>
                  </a:moveTo>
                  <a:lnTo>
                    <a:pt x="145" y="4"/>
                  </a:lnTo>
                  <a:lnTo>
                    <a:pt x="172" y="16"/>
                  </a:lnTo>
                  <a:lnTo>
                    <a:pt x="194" y="33"/>
                  </a:lnTo>
                  <a:lnTo>
                    <a:pt x="212" y="55"/>
                  </a:lnTo>
                  <a:lnTo>
                    <a:pt x="224" y="83"/>
                  </a:lnTo>
                  <a:lnTo>
                    <a:pt x="227" y="112"/>
                  </a:lnTo>
                  <a:lnTo>
                    <a:pt x="224" y="143"/>
                  </a:lnTo>
                  <a:lnTo>
                    <a:pt x="212" y="170"/>
                  </a:lnTo>
                  <a:lnTo>
                    <a:pt x="194" y="193"/>
                  </a:lnTo>
                  <a:lnTo>
                    <a:pt x="172" y="210"/>
                  </a:lnTo>
                  <a:lnTo>
                    <a:pt x="145" y="222"/>
                  </a:lnTo>
                  <a:lnTo>
                    <a:pt x="114" y="225"/>
                  </a:lnTo>
                  <a:lnTo>
                    <a:pt x="84" y="222"/>
                  </a:lnTo>
                  <a:lnTo>
                    <a:pt x="57" y="210"/>
                  </a:lnTo>
                  <a:lnTo>
                    <a:pt x="33" y="193"/>
                  </a:lnTo>
                  <a:lnTo>
                    <a:pt x="16" y="170"/>
                  </a:lnTo>
                  <a:lnTo>
                    <a:pt x="4" y="143"/>
                  </a:lnTo>
                  <a:lnTo>
                    <a:pt x="0" y="112"/>
                  </a:lnTo>
                  <a:lnTo>
                    <a:pt x="4" y="83"/>
                  </a:lnTo>
                  <a:lnTo>
                    <a:pt x="16" y="55"/>
                  </a:lnTo>
                  <a:lnTo>
                    <a:pt x="33" y="33"/>
                  </a:lnTo>
                  <a:lnTo>
                    <a:pt x="57" y="16"/>
                  </a:lnTo>
                  <a:lnTo>
                    <a:pt x="84" y="4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0101"/>
            </a:solidFill>
            <a:ln w="0">
              <a:solidFill>
                <a:srgbClr val="FF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Line 195"/>
            <p:cNvSpPr>
              <a:spLocks noChangeShapeType="1"/>
            </p:cNvSpPr>
            <p:nvPr/>
          </p:nvSpPr>
          <p:spPr bwMode="auto">
            <a:xfrm flipH="1" flipV="1">
              <a:off x="-1127180" y="6178299"/>
              <a:ext cx="2098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Line 196"/>
            <p:cNvSpPr>
              <a:spLocks noChangeShapeType="1"/>
            </p:cNvSpPr>
            <p:nvPr/>
          </p:nvSpPr>
          <p:spPr bwMode="auto">
            <a:xfrm flipH="1" flipV="1">
              <a:off x="-1148165" y="6169306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Line 197"/>
            <p:cNvSpPr>
              <a:spLocks noChangeShapeType="1"/>
            </p:cNvSpPr>
            <p:nvPr/>
          </p:nvSpPr>
          <p:spPr bwMode="auto">
            <a:xfrm flipH="1" flipV="1">
              <a:off x="-1166152" y="6155815"/>
              <a:ext cx="1798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Line 198"/>
            <p:cNvSpPr>
              <a:spLocks noChangeShapeType="1"/>
            </p:cNvSpPr>
            <p:nvPr/>
          </p:nvSpPr>
          <p:spPr bwMode="auto">
            <a:xfrm flipH="1" flipV="1">
              <a:off x="-1179642" y="6139328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Line 199"/>
            <p:cNvSpPr>
              <a:spLocks noChangeShapeType="1"/>
            </p:cNvSpPr>
            <p:nvPr/>
          </p:nvSpPr>
          <p:spPr bwMode="auto">
            <a:xfrm flipH="1" flipV="1">
              <a:off x="-1188635" y="611834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Line 200"/>
            <p:cNvSpPr>
              <a:spLocks noChangeShapeType="1"/>
            </p:cNvSpPr>
            <p:nvPr/>
          </p:nvSpPr>
          <p:spPr bwMode="auto">
            <a:xfrm flipH="1" flipV="1">
              <a:off x="-1190134" y="6095859"/>
              <a:ext cx="1499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Line 201"/>
            <p:cNvSpPr>
              <a:spLocks noChangeShapeType="1"/>
            </p:cNvSpPr>
            <p:nvPr/>
          </p:nvSpPr>
          <p:spPr bwMode="auto">
            <a:xfrm flipV="1">
              <a:off x="-1190134" y="6073376"/>
              <a:ext cx="1499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Line 202"/>
            <p:cNvSpPr>
              <a:spLocks noChangeShapeType="1"/>
            </p:cNvSpPr>
            <p:nvPr/>
          </p:nvSpPr>
          <p:spPr bwMode="auto">
            <a:xfrm flipV="1">
              <a:off x="-1188635" y="6053890"/>
              <a:ext cx="8993" cy="1948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Line 203"/>
            <p:cNvSpPr>
              <a:spLocks noChangeShapeType="1"/>
            </p:cNvSpPr>
            <p:nvPr/>
          </p:nvSpPr>
          <p:spPr bwMode="auto">
            <a:xfrm flipV="1">
              <a:off x="-1179642" y="6035903"/>
              <a:ext cx="13491" cy="179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Line 204"/>
            <p:cNvSpPr>
              <a:spLocks noChangeShapeType="1"/>
            </p:cNvSpPr>
            <p:nvPr/>
          </p:nvSpPr>
          <p:spPr bwMode="auto">
            <a:xfrm flipV="1">
              <a:off x="-1166152" y="6023911"/>
              <a:ext cx="1798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Line 205"/>
            <p:cNvSpPr>
              <a:spLocks noChangeShapeType="1"/>
            </p:cNvSpPr>
            <p:nvPr/>
          </p:nvSpPr>
          <p:spPr bwMode="auto">
            <a:xfrm flipV="1">
              <a:off x="-1148165" y="6014918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Line 206"/>
            <p:cNvSpPr>
              <a:spLocks noChangeShapeType="1"/>
            </p:cNvSpPr>
            <p:nvPr/>
          </p:nvSpPr>
          <p:spPr bwMode="auto">
            <a:xfrm flipV="1">
              <a:off x="-1127180" y="6011920"/>
              <a:ext cx="2098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Line 208"/>
            <p:cNvSpPr>
              <a:spLocks noChangeShapeType="1"/>
            </p:cNvSpPr>
            <p:nvPr/>
          </p:nvSpPr>
          <p:spPr bwMode="auto">
            <a:xfrm>
              <a:off x="-1106196" y="6011920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Line 209"/>
            <p:cNvSpPr>
              <a:spLocks noChangeShapeType="1"/>
            </p:cNvSpPr>
            <p:nvPr/>
          </p:nvSpPr>
          <p:spPr bwMode="auto">
            <a:xfrm>
              <a:off x="-1082213" y="6014918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Line 210"/>
            <p:cNvSpPr>
              <a:spLocks noChangeShapeType="1"/>
            </p:cNvSpPr>
            <p:nvPr/>
          </p:nvSpPr>
          <p:spPr bwMode="auto">
            <a:xfrm>
              <a:off x="-1061228" y="6023911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Line 211"/>
            <p:cNvSpPr>
              <a:spLocks noChangeShapeType="1"/>
            </p:cNvSpPr>
            <p:nvPr/>
          </p:nvSpPr>
          <p:spPr bwMode="auto">
            <a:xfrm>
              <a:off x="-1044740" y="6035903"/>
              <a:ext cx="11991" cy="179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Line 212"/>
            <p:cNvSpPr>
              <a:spLocks noChangeShapeType="1"/>
            </p:cNvSpPr>
            <p:nvPr/>
          </p:nvSpPr>
          <p:spPr bwMode="auto">
            <a:xfrm>
              <a:off x="-1032749" y="6053890"/>
              <a:ext cx="8993" cy="1948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Line 213"/>
            <p:cNvSpPr>
              <a:spLocks noChangeShapeType="1"/>
            </p:cNvSpPr>
            <p:nvPr/>
          </p:nvSpPr>
          <p:spPr bwMode="auto">
            <a:xfrm>
              <a:off x="-1023755" y="6073376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Line 214"/>
            <p:cNvSpPr>
              <a:spLocks noChangeShapeType="1"/>
            </p:cNvSpPr>
            <p:nvPr/>
          </p:nvSpPr>
          <p:spPr bwMode="auto">
            <a:xfrm flipH="1">
              <a:off x="-1023755" y="6095859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Line 215"/>
            <p:cNvSpPr>
              <a:spLocks noChangeShapeType="1"/>
            </p:cNvSpPr>
            <p:nvPr/>
          </p:nvSpPr>
          <p:spPr bwMode="auto">
            <a:xfrm flipH="1">
              <a:off x="-1032749" y="611834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Line 216"/>
            <p:cNvSpPr>
              <a:spLocks noChangeShapeType="1"/>
            </p:cNvSpPr>
            <p:nvPr/>
          </p:nvSpPr>
          <p:spPr bwMode="auto">
            <a:xfrm flipH="1">
              <a:off x="-1044740" y="6139328"/>
              <a:ext cx="119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Line 217"/>
            <p:cNvSpPr>
              <a:spLocks noChangeShapeType="1"/>
            </p:cNvSpPr>
            <p:nvPr/>
          </p:nvSpPr>
          <p:spPr bwMode="auto">
            <a:xfrm flipH="1">
              <a:off x="-1061228" y="6155815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Line 218"/>
            <p:cNvSpPr>
              <a:spLocks noChangeShapeType="1"/>
            </p:cNvSpPr>
            <p:nvPr/>
          </p:nvSpPr>
          <p:spPr bwMode="auto">
            <a:xfrm flipH="1">
              <a:off x="-1082213" y="6169306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Line 219"/>
            <p:cNvSpPr>
              <a:spLocks noChangeShapeType="1"/>
            </p:cNvSpPr>
            <p:nvPr/>
          </p:nvSpPr>
          <p:spPr bwMode="auto">
            <a:xfrm flipH="1">
              <a:off x="-1106196" y="6178299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220"/>
            <p:cNvSpPr>
              <a:spLocks/>
            </p:cNvSpPr>
            <p:nvPr/>
          </p:nvSpPr>
          <p:spPr bwMode="auto">
            <a:xfrm>
              <a:off x="-170877" y="4857760"/>
              <a:ext cx="170876" cy="167878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42" y="3"/>
                </a:cxn>
                <a:cxn ang="0">
                  <a:pos x="170" y="15"/>
                </a:cxn>
                <a:cxn ang="0">
                  <a:pos x="194" y="33"/>
                </a:cxn>
                <a:cxn ang="0">
                  <a:pos x="211" y="55"/>
                </a:cxn>
                <a:cxn ang="0">
                  <a:pos x="223" y="82"/>
                </a:cxn>
                <a:cxn ang="0">
                  <a:pos x="226" y="113"/>
                </a:cxn>
                <a:cxn ang="0">
                  <a:pos x="223" y="143"/>
                </a:cxn>
                <a:cxn ang="0">
                  <a:pos x="211" y="170"/>
                </a:cxn>
                <a:cxn ang="0">
                  <a:pos x="194" y="192"/>
                </a:cxn>
                <a:cxn ang="0">
                  <a:pos x="170" y="209"/>
                </a:cxn>
                <a:cxn ang="0">
                  <a:pos x="142" y="222"/>
                </a:cxn>
                <a:cxn ang="0">
                  <a:pos x="113" y="225"/>
                </a:cxn>
                <a:cxn ang="0">
                  <a:pos x="82" y="222"/>
                </a:cxn>
                <a:cxn ang="0">
                  <a:pos x="55" y="209"/>
                </a:cxn>
                <a:cxn ang="0">
                  <a:pos x="32" y="192"/>
                </a:cxn>
                <a:cxn ang="0">
                  <a:pos x="15" y="170"/>
                </a:cxn>
                <a:cxn ang="0">
                  <a:pos x="3" y="143"/>
                </a:cxn>
                <a:cxn ang="0">
                  <a:pos x="0" y="113"/>
                </a:cxn>
                <a:cxn ang="0">
                  <a:pos x="3" y="82"/>
                </a:cxn>
                <a:cxn ang="0">
                  <a:pos x="15" y="55"/>
                </a:cxn>
                <a:cxn ang="0">
                  <a:pos x="32" y="33"/>
                </a:cxn>
                <a:cxn ang="0">
                  <a:pos x="55" y="15"/>
                </a:cxn>
                <a:cxn ang="0">
                  <a:pos x="82" y="3"/>
                </a:cxn>
                <a:cxn ang="0">
                  <a:pos x="113" y="0"/>
                </a:cxn>
              </a:cxnLst>
              <a:rect l="0" t="0" r="r" b="b"/>
              <a:pathLst>
                <a:path w="226" h="225">
                  <a:moveTo>
                    <a:pt x="113" y="0"/>
                  </a:moveTo>
                  <a:lnTo>
                    <a:pt x="142" y="3"/>
                  </a:lnTo>
                  <a:lnTo>
                    <a:pt x="170" y="15"/>
                  </a:lnTo>
                  <a:lnTo>
                    <a:pt x="194" y="33"/>
                  </a:lnTo>
                  <a:lnTo>
                    <a:pt x="211" y="55"/>
                  </a:lnTo>
                  <a:lnTo>
                    <a:pt x="223" y="82"/>
                  </a:lnTo>
                  <a:lnTo>
                    <a:pt x="226" y="113"/>
                  </a:lnTo>
                  <a:lnTo>
                    <a:pt x="223" y="143"/>
                  </a:lnTo>
                  <a:lnTo>
                    <a:pt x="211" y="170"/>
                  </a:lnTo>
                  <a:lnTo>
                    <a:pt x="194" y="192"/>
                  </a:lnTo>
                  <a:lnTo>
                    <a:pt x="170" y="209"/>
                  </a:lnTo>
                  <a:lnTo>
                    <a:pt x="142" y="222"/>
                  </a:lnTo>
                  <a:lnTo>
                    <a:pt x="113" y="225"/>
                  </a:lnTo>
                  <a:lnTo>
                    <a:pt x="82" y="222"/>
                  </a:lnTo>
                  <a:lnTo>
                    <a:pt x="55" y="209"/>
                  </a:lnTo>
                  <a:lnTo>
                    <a:pt x="32" y="192"/>
                  </a:lnTo>
                  <a:lnTo>
                    <a:pt x="15" y="170"/>
                  </a:lnTo>
                  <a:lnTo>
                    <a:pt x="3" y="143"/>
                  </a:lnTo>
                  <a:lnTo>
                    <a:pt x="0" y="113"/>
                  </a:lnTo>
                  <a:lnTo>
                    <a:pt x="3" y="82"/>
                  </a:lnTo>
                  <a:lnTo>
                    <a:pt x="15" y="55"/>
                  </a:lnTo>
                  <a:lnTo>
                    <a:pt x="32" y="33"/>
                  </a:lnTo>
                  <a:lnTo>
                    <a:pt x="55" y="15"/>
                  </a:lnTo>
                  <a:lnTo>
                    <a:pt x="82" y="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0101"/>
            </a:solidFill>
            <a:ln w="0">
              <a:solidFill>
                <a:srgbClr val="FF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Line 221"/>
            <p:cNvSpPr>
              <a:spLocks noChangeShapeType="1"/>
            </p:cNvSpPr>
            <p:nvPr/>
          </p:nvSpPr>
          <p:spPr bwMode="auto">
            <a:xfrm flipH="1" flipV="1">
              <a:off x="-107922" y="5024140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Line 222"/>
            <p:cNvSpPr>
              <a:spLocks noChangeShapeType="1"/>
            </p:cNvSpPr>
            <p:nvPr/>
          </p:nvSpPr>
          <p:spPr bwMode="auto">
            <a:xfrm flipH="1" flipV="1">
              <a:off x="-128907" y="5015146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Line 223"/>
            <p:cNvSpPr>
              <a:spLocks noChangeShapeType="1"/>
            </p:cNvSpPr>
            <p:nvPr/>
          </p:nvSpPr>
          <p:spPr bwMode="auto">
            <a:xfrm flipH="1" flipV="1">
              <a:off x="-145395" y="5001656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Line 224"/>
            <p:cNvSpPr>
              <a:spLocks noChangeShapeType="1"/>
            </p:cNvSpPr>
            <p:nvPr/>
          </p:nvSpPr>
          <p:spPr bwMode="auto">
            <a:xfrm flipH="1" flipV="1">
              <a:off x="-158885" y="4985168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Line 225"/>
            <p:cNvSpPr>
              <a:spLocks noChangeShapeType="1"/>
            </p:cNvSpPr>
            <p:nvPr/>
          </p:nvSpPr>
          <p:spPr bwMode="auto">
            <a:xfrm flipH="1" flipV="1">
              <a:off x="-167879" y="496418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Line 226"/>
            <p:cNvSpPr>
              <a:spLocks noChangeShapeType="1"/>
            </p:cNvSpPr>
            <p:nvPr/>
          </p:nvSpPr>
          <p:spPr bwMode="auto">
            <a:xfrm flipH="1" flipV="1">
              <a:off x="-170877" y="4943199"/>
              <a:ext cx="299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Line 227"/>
            <p:cNvSpPr>
              <a:spLocks noChangeShapeType="1"/>
            </p:cNvSpPr>
            <p:nvPr/>
          </p:nvSpPr>
          <p:spPr bwMode="auto">
            <a:xfrm flipV="1">
              <a:off x="-170877" y="4919216"/>
              <a:ext cx="2998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Line 228"/>
            <p:cNvSpPr>
              <a:spLocks noChangeShapeType="1"/>
            </p:cNvSpPr>
            <p:nvPr/>
          </p:nvSpPr>
          <p:spPr bwMode="auto">
            <a:xfrm flipV="1">
              <a:off x="-167879" y="4898231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Line 229"/>
            <p:cNvSpPr>
              <a:spLocks noChangeShapeType="1"/>
            </p:cNvSpPr>
            <p:nvPr/>
          </p:nvSpPr>
          <p:spPr bwMode="auto">
            <a:xfrm flipV="1">
              <a:off x="-158885" y="4881743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Line 230"/>
            <p:cNvSpPr>
              <a:spLocks noChangeShapeType="1"/>
            </p:cNvSpPr>
            <p:nvPr/>
          </p:nvSpPr>
          <p:spPr bwMode="auto">
            <a:xfrm flipV="1">
              <a:off x="-145395" y="4869752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Line 231"/>
            <p:cNvSpPr>
              <a:spLocks noChangeShapeType="1"/>
            </p:cNvSpPr>
            <p:nvPr/>
          </p:nvSpPr>
          <p:spPr bwMode="auto">
            <a:xfrm flipV="1">
              <a:off x="-128907" y="4860758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Line 232"/>
            <p:cNvSpPr>
              <a:spLocks noChangeShapeType="1"/>
            </p:cNvSpPr>
            <p:nvPr/>
          </p:nvSpPr>
          <p:spPr bwMode="auto">
            <a:xfrm flipV="1">
              <a:off x="-107922" y="4857760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Line 233"/>
            <p:cNvSpPr>
              <a:spLocks noChangeShapeType="1"/>
            </p:cNvSpPr>
            <p:nvPr/>
          </p:nvSpPr>
          <p:spPr bwMode="auto">
            <a:xfrm>
              <a:off x="-85438" y="4857760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Line 234"/>
            <p:cNvSpPr>
              <a:spLocks noChangeShapeType="1"/>
            </p:cNvSpPr>
            <p:nvPr/>
          </p:nvSpPr>
          <p:spPr bwMode="auto">
            <a:xfrm>
              <a:off x="-62955" y="4860758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Line 235"/>
            <p:cNvSpPr>
              <a:spLocks noChangeShapeType="1"/>
            </p:cNvSpPr>
            <p:nvPr/>
          </p:nvSpPr>
          <p:spPr bwMode="auto">
            <a:xfrm>
              <a:off x="-43469" y="4869752"/>
              <a:ext cx="1798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Line 236"/>
            <p:cNvSpPr>
              <a:spLocks noChangeShapeType="1"/>
            </p:cNvSpPr>
            <p:nvPr/>
          </p:nvSpPr>
          <p:spPr bwMode="auto">
            <a:xfrm>
              <a:off x="-25482" y="4881743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Line 237"/>
            <p:cNvSpPr>
              <a:spLocks noChangeShapeType="1"/>
            </p:cNvSpPr>
            <p:nvPr/>
          </p:nvSpPr>
          <p:spPr bwMode="auto">
            <a:xfrm>
              <a:off x="-11992" y="4898231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Line 238"/>
            <p:cNvSpPr>
              <a:spLocks noChangeShapeType="1"/>
            </p:cNvSpPr>
            <p:nvPr/>
          </p:nvSpPr>
          <p:spPr bwMode="auto">
            <a:xfrm>
              <a:off x="-2999" y="4919216"/>
              <a:ext cx="2998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Line 239"/>
            <p:cNvSpPr>
              <a:spLocks noChangeShapeType="1"/>
            </p:cNvSpPr>
            <p:nvPr/>
          </p:nvSpPr>
          <p:spPr bwMode="auto">
            <a:xfrm flipH="1">
              <a:off x="-2999" y="4943199"/>
              <a:ext cx="299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Line 240"/>
            <p:cNvSpPr>
              <a:spLocks noChangeShapeType="1"/>
            </p:cNvSpPr>
            <p:nvPr/>
          </p:nvSpPr>
          <p:spPr bwMode="auto">
            <a:xfrm flipH="1">
              <a:off x="-11992" y="496418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Line 241"/>
            <p:cNvSpPr>
              <a:spLocks noChangeShapeType="1"/>
            </p:cNvSpPr>
            <p:nvPr/>
          </p:nvSpPr>
          <p:spPr bwMode="auto">
            <a:xfrm flipH="1">
              <a:off x="-25482" y="4985168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Line 242"/>
            <p:cNvSpPr>
              <a:spLocks noChangeShapeType="1"/>
            </p:cNvSpPr>
            <p:nvPr/>
          </p:nvSpPr>
          <p:spPr bwMode="auto">
            <a:xfrm flipH="1">
              <a:off x="-43469" y="5001656"/>
              <a:ext cx="1798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Line 243"/>
            <p:cNvSpPr>
              <a:spLocks noChangeShapeType="1"/>
            </p:cNvSpPr>
            <p:nvPr/>
          </p:nvSpPr>
          <p:spPr bwMode="auto">
            <a:xfrm flipH="1">
              <a:off x="-62955" y="5015146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Line 244"/>
            <p:cNvSpPr>
              <a:spLocks noChangeShapeType="1"/>
            </p:cNvSpPr>
            <p:nvPr/>
          </p:nvSpPr>
          <p:spPr bwMode="auto">
            <a:xfrm flipH="1">
              <a:off x="-85438" y="5024140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253"/>
            <p:cNvSpPr>
              <a:spLocks/>
            </p:cNvSpPr>
            <p:nvPr/>
          </p:nvSpPr>
          <p:spPr bwMode="auto">
            <a:xfrm>
              <a:off x="-918832" y="5196514"/>
              <a:ext cx="680505" cy="170876"/>
            </a:xfrm>
            <a:custGeom>
              <a:avLst/>
              <a:gdLst/>
              <a:ahLst/>
              <a:cxnLst>
                <a:cxn ang="0">
                  <a:pos x="681" y="0"/>
                </a:cxn>
                <a:cxn ang="0">
                  <a:pos x="908" y="113"/>
                </a:cxn>
                <a:cxn ang="0">
                  <a:pos x="681" y="228"/>
                </a:cxn>
                <a:cxn ang="0">
                  <a:pos x="681" y="170"/>
                </a:cxn>
                <a:cxn ang="0">
                  <a:pos x="0" y="170"/>
                </a:cxn>
                <a:cxn ang="0">
                  <a:pos x="0" y="56"/>
                </a:cxn>
                <a:cxn ang="0">
                  <a:pos x="681" y="56"/>
                </a:cxn>
                <a:cxn ang="0">
                  <a:pos x="681" y="0"/>
                </a:cxn>
              </a:cxnLst>
              <a:rect l="0" t="0" r="r" b="b"/>
              <a:pathLst>
                <a:path w="908" h="228">
                  <a:moveTo>
                    <a:pt x="681" y="0"/>
                  </a:moveTo>
                  <a:lnTo>
                    <a:pt x="908" y="113"/>
                  </a:lnTo>
                  <a:lnTo>
                    <a:pt x="681" y="228"/>
                  </a:lnTo>
                  <a:lnTo>
                    <a:pt x="681" y="170"/>
                  </a:lnTo>
                  <a:lnTo>
                    <a:pt x="0" y="170"/>
                  </a:lnTo>
                  <a:lnTo>
                    <a:pt x="0" y="56"/>
                  </a:lnTo>
                  <a:lnTo>
                    <a:pt x="681" y="56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579D1D"/>
            </a:solidFill>
            <a:ln w="0">
              <a:solidFill>
                <a:srgbClr val="579D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Line 254"/>
            <p:cNvSpPr>
              <a:spLocks noChangeShapeType="1"/>
            </p:cNvSpPr>
            <p:nvPr/>
          </p:nvSpPr>
          <p:spPr bwMode="auto">
            <a:xfrm>
              <a:off x="-918832" y="5238483"/>
              <a:ext cx="51112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Line 255"/>
            <p:cNvSpPr>
              <a:spLocks noChangeShapeType="1"/>
            </p:cNvSpPr>
            <p:nvPr/>
          </p:nvSpPr>
          <p:spPr bwMode="auto">
            <a:xfrm flipV="1">
              <a:off x="-407704" y="5196514"/>
              <a:ext cx="1499" cy="419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Line 256"/>
            <p:cNvSpPr>
              <a:spLocks noChangeShapeType="1"/>
            </p:cNvSpPr>
            <p:nvPr/>
          </p:nvSpPr>
          <p:spPr bwMode="auto">
            <a:xfrm>
              <a:off x="-407704" y="5196514"/>
              <a:ext cx="169377" cy="8393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Line 257"/>
            <p:cNvSpPr>
              <a:spLocks noChangeShapeType="1"/>
            </p:cNvSpPr>
            <p:nvPr/>
          </p:nvSpPr>
          <p:spPr bwMode="auto">
            <a:xfrm flipH="1">
              <a:off x="-407704" y="5280453"/>
              <a:ext cx="169377" cy="8693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Line 258"/>
            <p:cNvSpPr>
              <a:spLocks noChangeShapeType="1"/>
            </p:cNvSpPr>
            <p:nvPr/>
          </p:nvSpPr>
          <p:spPr bwMode="auto">
            <a:xfrm flipV="1">
              <a:off x="-407704" y="5323921"/>
              <a:ext cx="1499" cy="434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Line 259"/>
            <p:cNvSpPr>
              <a:spLocks noChangeShapeType="1"/>
            </p:cNvSpPr>
            <p:nvPr/>
          </p:nvSpPr>
          <p:spPr bwMode="auto">
            <a:xfrm flipH="1">
              <a:off x="-918832" y="5323921"/>
              <a:ext cx="51112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Line 260"/>
            <p:cNvSpPr>
              <a:spLocks noChangeShapeType="1"/>
            </p:cNvSpPr>
            <p:nvPr/>
          </p:nvSpPr>
          <p:spPr bwMode="auto">
            <a:xfrm flipV="1">
              <a:off x="-918832" y="5238483"/>
              <a:ext cx="1499" cy="8543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Freeform 261"/>
            <p:cNvSpPr>
              <a:spLocks/>
            </p:cNvSpPr>
            <p:nvPr/>
          </p:nvSpPr>
          <p:spPr bwMode="auto">
            <a:xfrm>
              <a:off x="-918832" y="6011920"/>
              <a:ext cx="680505" cy="169377"/>
            </a:xfrm>
            <a:custGeom>
              <a:avLst/>
              <a:gdLst/>
              <a:ahLst/>
              <a:cxnLst>
                <a:cxn ang="0">
                  <a:pos x="681" y="0"/>
                </a:cxn>
                <a:cxn ang="0">
                  <a:pos x="908" y="112"/>
                </a:cxn>
                <a:cxn ang="0">
                  <a:pos x="681" y="227"/>
                </a:cxn>
                <a:cxn ang="0">
                  <a:pos x="681" y="168"/>
                </a:cxn>
                <a:cxn ang="0">
                  <a:pos x="0" y="168"/>
                </a:cxn>
                <a:cxn ang="0">
                  <a:pos x="0" y="57"/>
                </a:cxn>
                <a:cxn ang="0">
                  <a:pos x="681" y="57"/>
                </a:cxn>
                <a:cxn ang="0">
                  <a:pos x="681" y="0"/>
                </a:cxn>
              </a:cxnLst>
              <a:rect l="0" t="0" r="r" b="b"/>
              <a:pathLst>
                <a:path w="908" h="227">
                  <a:moveTo>
                    <a:pt x="681" y="0"/>
                  </a:moveTo>
                  <a:lnTo>
                    <a:pt x="908" y="112"/>
                  </a:lnTo>
                  <a:lnTo>
                    <a:pt x="681" y="227"/>
                  </a:lnTo>
                  <a:lnTo>
                    <a:pt x="681" y="168"/>
                  </a:lnTo>
                  <a:lnTo>
                    <a:pt x="0" y="168"/>
                  </a:lnTo>
                  <a:lnTo>
                    <a:pt x="0" y="57"/>
                  </a:lnTo>
                  <a:lnTo>
                    <a:pt x="681" y="57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579D1D"/>
            </a:solidFill>
            <a:ln w="0">
              <a:solidFill>
                <a:srgbClr val="579D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Line 262"/>
            <p:cNvSpPr>
              <a:spLocks noChangeShapeType="1"/>
            </p:cNvSpPr>
            <p:nvPr/>
          </p:nvSpPr>
          <p:spPr bwMode="auto">
            <a:xfrm>
              <a:off x="-918832" y="6053890"/>
              <a:ext cx="51112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Line 263"/>
            <p:cNvSpPr>
              <a:spLocks noChangeShapeType="1"/>
            </p:cNvSpPr>
            <p:nvPr/>
          </p:nvSpPr>
          <p:spPr bwMode="auto">
            <a:xfrm flipV="1">
              <a:off x="-407704" y="6011920"/>
              <a:ext cx="1499" cy="419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0" name="Line 264"/>
            <p:cNvSpPr>
              <a:spLocks noChangeShapeType="1"/>
            </p:cNvSpPr>
            <p:nvPr/>
          </p:nvSpPr>
          <p:spPr bwMode="auto">
            <a:xfrm>
              <a:off x="-407704" y="6011920"/>
              <a:ext cx="169377" cy="8393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1" name="Line 265"/>
            <p:cNvSpPr>
              <a:spLocks noChangeShapeType="1"/>
            </p:cNvSpPr>
            <p:nvPr/>
          </p:nvSpPr>
          <p:spPr bwMode="auto">
            <a:xfrm flipH="1">
              <a:off x="-407704" y="6095859"/>
              <a:ext cx="169377" cy="8543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Line 266"/>
            <p:cNvSpPr>
              <a:spLocks noChangeShapeType="1"/>
            </p:cNvSpPr>
            <p:nvPr/>
          </p:nvSpPr>
          <p:spPr bwMode="auto">
            <a:xfrm flipV="1">
              <a:off x="-407704" y="6137828"/>
              <a:ext cx="1499" cy="434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Line 267"/>
            <p:cNvSpPr>
              <a:spLocks noChangeShapeType="1"/>
            </p:cNvSpPr>
            <p:nvPr/>
          </p:nvSpPr>
          <p:spPr bwMode="auto">
            <a:xfrm flipH="1">
              <a:off x="-918832" y="6137828"/>
              <a:ext cx="51112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Line 268"/>
            <p:cNvSpPr>
              <a:spLocks noChangeShapeType="1"/>
            </p:cNvSpPr>
            <p:nvPr/>
          </p:nvSpPr>
          <p:spPr bwMode="auto">
            <a:xfrm flipV="1">
              <a:off x="-918832" y="6053890"/>
              <a:ext cx="1499" cy="8393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" name="Freeform 313"/>
            <p:cNvSpPr>
              <a:spLocks/>
            </p:cNvSpPr>
            <p:nvPr/>
          </p:nvSpPr>
          <p:spPr bwMode="auto">
            <a:xfrm>
              <a:off x="-2108965" y="4959686"/>
              <a:ext cx="511128" cy="338753"/>
            </a:xfrm>
            <a:custGeom>
              <a:avLst/>
              <a:gdLst/>
              <a:ahLst/>
              <a:cxnLst>
                <a:cxn ang="0">
                  <a:pos x="341" y="0"/>
                </a:cxn>
                <a:cxn ang="0">
                  <a:pos x="401" y="3"/>
                </a:cxn>
                <a:cxn ang="0">
                  <a:pos x="460" y="13"/>
                </a:cxn>
                <a:cxn ang="0">
                  <a:pos x="513" y="31"/>
                </a:cxn>
                <a:cxn ang="0">
                  <a:pos x="559" y="53"/>
                </a:cxn>
                <a:cxn ang="0">
                  <a:pos x="600" y="80"/>
                </a:cxn>
                <a:cxn ang="0">
                  <a:pos x="635" y="111"/>
                </a:cxn>
                <a:cxn ang="0">
                  <a:pos x="661" y="147"/>
                </a:cxn>
                <a:cxn ang="0">
                  <a:pos x="676" y="185"/>
                </a:cxn>
                <a:cxn ang="0">
                  <a:pos x="681" y="226"/>
                </a:cxn>
                <a:cxn ang="0">
                  <a:pos x="676" y="266"/>
                </a:cxn>
                <a:cxn ang="0">
                  <a:pos x="661" y="305"/>
                </a:cxn>
                <a:cxn ang="0">
                  <a:pos x="635" y="340"/>
                </a:cxn>
                <a:cxn ang="0">
                  <a:pos x="600" y="372"/>
                </a:cxn>
                <a:cxn ang="0">
                  <a:pos x="559" y="400"/>
                </a:cxn>
                <a:cxn ang="0">
                  <a:pos x="513" y="422"/>
                </a:cxn>
                <a:cxn ang="0">
                  <a:pos x="460" y="439"/>
                </a:cxn>
                <a:cxn ang="0">
                  <a:pos x="401" y="450"/>
                </a:cxn>
                <a:cxn ang="0">
                  <a:pos x="341" y="453"/>
                </a:cxn>
                <a:cxn ang="0">
                  <a:pos x="279" y="450"/>
                </a:cxn>
                <a:cxn ang="0">
                  <a:pos x="223" y="439"/>
                </a:cxn>
                <a:cxn ang="0">
                  <a:pos x="169" y="422"/>
                </a:cxn>
                <a:cxn ang="0">
                  <a:pos x="121" y="400"/>
                </a:cxn>
                <a:cxn ang="0">
                  <a:pos x="80" y="372"/>
                </a:cxn>
                <a:cxn ang="0">
                  <a:pos x="46" y="340"/>
                </a:cxn>
                <a:cxn ang="0">
                  <a:pos x="20" y="305"/>
                </a:cxn>
                <a:cxn ang="0">
                  <a:pos x="5" y="266"/>
                </a:cxn>
                <a:cxn ang="0">
                  <a:pos x="0" y="226"/>
                </a:cxn>
                <a:cxn ang="0">
                  <a:pos x="5" y="185"/>
                </a:cxn>
                <a:cxn ang="0">
                  <a:pos x="20" y="147"/>
                </a:cxn>
                <a:cxn ang="0">
                  <a:pos x="46" y="111"/>
                </a:cxn>
                <a:cxn ang="0">
                  <a:pos x="80" y="80"/>
                </a:cxn>
                <a:cxn ang="0">
                  <a:pos x="121" y="53"/>
                </a:cxn>
                <a:cxn ang="0">
                  <a:pos x="169" y="31"/>
                </a:cxn>
                <a:cxn ang="0">
                  <a:pos x="223" y="13"/>
                </a:cxn>
                <a:cxn ang="0">
                  <a:pos x="279" y="3"/>
                </a:cxn>
                <a:cxn ang="0">
                  <a:pos x="341" y="0"/>
                </a:cxn>
              </a:cxnLst>
              <a:rect l="0" t="0" r="r" b="b"/>
              <a:pathLst>
                <a:path w="681" h="453">
                  <a:moveTo>
                    <a:pt x="341" y="0"/>
                  </a:moveTo>
                  <a:lnTo>
                    <a:pt x="401" y="3"/>
                  </a:lnTo>
                  <a:lnTo>
                    <a:pt x="460" y="13"/>
                  </a:lnTo>
                  <a:lnTo>
                    <a:pt x="513" y="31"/>
                  </a:lnTo>
                  <a:lnTo>
                    <a:pt x="559" y="53"/>
                  </a:lnTo>
                  <a:lnTo>
                    <a:pt x="600" y="80"/>
                  </a:lnTo>
                  <a:lnTo>
                    <a:pt x="635" y="111"/>
                  </a:lnTo>
                  <a:lnTo>
                    <a:pt x="661" y="147"/>
                  </a:lnTo>
                  <a:lnTo>
                    <a:pt x="676" y="185"/>
                  </a:lnTo>
                  <a:lnTo>
                    <a:pt x="681" y="226"/>
                  </a:lnTo>
                  <a:lnTo>
                    <a:pt x="676" y="266"/>
                  </a:lnTo>
                  <a:lnTo>
                    <a:pt x="661" y="305"/>
                  </a:lnTo>
                  <a:lnTo>
                    <a:pt x="635" y="340"/>
                  </a:lnTo>
                  <a:lnTo>
                    <a:pt x="600" y="372"/>
                  </a:lnTo>
                  <a:lnTo>
                    <a:pt x="559" y="400"/>
                  </a:lnTo>
                  <a:lnTo>
                    <a:pt x="513" y="422"/>
                  </a:lnTo>
                  <a:lnTo>
                    <a:pt x="460" y="439"/>
                  </a:lnTo>
                  <a:lnTo>
                    <a:pt x="401" y="450"/>
                  </a:lnTo>
                  <a:lnTo>
                    <a:pt x="341" y="453"/>
                  </a:lnTo>
                  <a:lnTo>
                    <a:pt x="279" y="450"/>
                  </a:lnTo>
                  <a:lnTo>
                    <a:pt x="223" y="439"/>
                  </a:lnTo>
                  <a:lnTo>
                    <a:pt x="169" y="422"/>
                  </a:lnTo>
                  <a:lnTo>
                    <a:pt x="121" y="400"/>
                  </a:lnTo>
                  <a:lnTo>
                    <a:pt x="80" y="372"/>
                  </a:lnTo>
                  <a:lnTo>
                    <a:pt x="46" y="340"/>
                  </a:lnTo>
                  <a:lnTo>
                    <a:pt x="20" y="305"/>
                  </a:lnTo>
                  <a:lnTo>
                    <a:pt x="5" y="266"/>
                  </a:lnTo>
                  <a:lnTo>
                    <a:pt x="0" y="226"/>
                  </a:lnTo>
                  <a:lnTo>
                    <a:pt x="5" y="185"/>
                  </a:lnTo>
                  <a:lnTo>
                    <a:pt x="20" y="147"/>
                  </a:lnTo>
                  <a:lnTo>
                    <a:pt x="46" y="111"/>
                  </a:lnTo>
                  <a:lnTo>
                    <a:pt x="80" y="80"/>
                  </a:lnTo>
                  <a:lnTo>
                    <a:pt x="121" y="53"/>
                  </a:lnTo>
                  <a:lnTo>
                    <a:pt x="169" y="31"/>
                  </a:lnTo>
                  <a:lnTo>
                    <a:pt x="223" y="13"/>
                  </a:lnTo>
                  <a:lnTo>
                    <a:pt x="279" y="3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FFFF67"/>
            </a:solidFill>
            <a:ln w="0">
              <a:solidFill>
                <a:srgbClr val="FFFF6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" name="Line 314"/>
            <p:cNvSpPr>
              <a:spLocks noChangeShapeType="1"/>
            </p:cNvSpPr>
            <p:nvPr/>
          </p:nvSpPr>
          <p:spPr bwMode="auto">
            <a:xfrm flipH="1" flipV="1">
              <a:off x="-1899118" y="5296941"/>
              <a:ext cx="4646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" name="Line 315"/>
            <p:cNvSpPr>
              <a:spLocks noChangeShapeType="1"/>
            </p:cNvSpPr>
            <p:nvPr/>
          </p:nvSpPr>
          <p:spPr bwMode="auto">
            <a:xfrm flipH="1" flipV="1">
              <a:off x="-1942587" y="5289446"/>
              <a:ext cx="434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" name="Line 316"/>
            <p:cNvSpPr>
              <a:spLocks noChangeShapeType="1"/>
            </p:cNvSpPr>
            <p:nvPr/>
          </p:nvSpPr>
          <p:spPr bwMode="auto">
            <a:xfrm flipH="1" flipV="1">
              <a:off x="-1981558" y="5275956"/>
              <a:ext cx="38972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" name="Line 317"/>
            <p:cNvSpPr>
              <a:spLocks noChangeShapeType="1"/>
            </p:cNvSpPr>
            <p:nvPr/>
          </p:nvSpPr>
          <p:spPr bwMode="auto">
            <a:xfrm flipH="1" flipV="1">
              <a:off x="-2017532" y="5259468"/>
              <a:ext cx="35974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" name="Line 318"/>
            <p:cNvSpPr>
              <a:spLocks noChangeShapeType="1"/>
            </p:cNvSpPr>
            <p:nvPr/>
          </p:nvSpPr>
          <p:spPr bwMode="auto">
            <a:xfrm flipH="1" flipV="1">
              <a:off x="-2049009" y="5238483"/>
              <a:ext cx="314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" name="Line 319"/>
            <p:cNvSpPr>
              <a:spLocks noChangeShapeType="1"/>
            </p:cNvSpPr>
            <p:nvPr/>
          </p:nvSpPr>
          <p:spPr bwMode="auto">
            <a:xfrm flipH="1" flipV="1">
              <a:off x="-2074491" y="5214501"/>
              <a:ext cx="25482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" name="Line 320"/>
            <p:cNvSpPr>
              <a:spLocks noChangeShapeType="1"/>
            </p:cNvSpPr>
            <p:nvPr/>
          </p:nvSpPr>
          <p:spPr bwMode="auto">
            <a:xfrm flipH="1" flipV="1">
              <a:off x="-2093976" y="5189020"/>
              <a:ext cx="19486" cy="2548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" name="Line 321"/>
            <p:cNvSpPr>
              <a:spLocks noChangeShapeType="1"/>
            </p:cNvSpPr>
            <p:nvPr/>
          </p:nvSpPr>
          <p:spPr bwMode="auto">
            <a:xfrm flipH="1" flipV="1">
              <a:off x="-2105967" y="5159042"/>
              <a:ext cx="11991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" name="Line 322"/>
            <p:cNvSpPr>
              <a:spLocks noChangeShapeType="1"/>
            </p:cNvSpPr>
            <p:nvPr/>
          </p:nvSpPr>
          <p:spPr bwMode="auto">
            <a:xfrm flipH="1" flipV="1">
              <a:off x="-2108965" y="5129063"/>
              <a:ext cx="2998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" name="Line 323"/>
            <p:cNvSpPr>
              <a:spLocks noChangeShapeType="1"/>
            </p:cNvSpPr>
            <p:nvPr/>
          </p:nvSpPr>
          <p:spPr bwMode="auto">
            <a:xfrm flipV="1">
              <a:off x="-2108965" y="5099085"/>
              <a:ext cx="2998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" name="Line 324"/>
            <p:cNvSpPr>
              <a:spLocks noChangeShapeType="1"/>
            </p:cNvSpPr>
            <p:nvPr/>
          </p:nvSpPr>
          <p:spPr bwMode="auto">
            <a:xfrm flipV="1">
              <a:off x="-2105967" y="5070605"/>
              <a:ext cx="11991" cy="284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" name="Line 325"/>
            <p:cNvSpPr>
              <a:spLocks noChangeShapeType="1"/>
            </p:cNvSpPr>
            <p:nvPr/>
          </p:nvSpPr>
          <p:spPr bwMode="auto">
            <a:xfrm flipV="1">
              <a:off x="-2093976" y="5043625"/>
              <a:ext cx="19486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" name="Line 326"/>
            <p:cNvSpPr>
              <a:spLocks noChangeShapeType="1"/>
            </p:cNvSpPr>
            <p:nvPr/>
          </p:nvSpPr>
          <p:spPr bwMode="auto">
            <a:xfrm flipV="1">
              <a:off x="-2074491" y="5019643"/>
              <a:ext cx="25482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3" name="Line 327"/>
            <p:cNvSpPr>
              <a:spLocks noChangeShapeType="1"/>
            </p:cNvSpPr>
            <p:nvPr/>
          </p:nvSpPr>
          <p:spPr bwMode="auto">
            <a:xfrm flipV="1">
              <a:off x="-2049009" y="4998658"/>
              <a:ext cx="314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4" name="Line 328"/>
            <p:cNvSpPr>
              <a:spLocks noChangeShapeType="1"/>
            </p:cNvSpPr>
            <p:nvPr/>
          </p:nvSpPr>
          <p:spPr bwMode="auto">
            <a:xfrm flipV="1">
              <a:off x="-2017532" y="4982170"/>
              <a:ext cx="35974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5" name="Line 329"/>
            <p:cNvSpPr>
              <a:spLocks noChangeShapeType="1"/>
            </p:cNvSpPr>
            <p:nvPr/>
          </p:nvSpPr>
          <p:spPr bwMode="auto">
            <a:xfrm flipV="1">
              <a:off x="-1981558" y="4970179"/>
              <a:ext cx="38972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6" name="Line 330"/>
            <p:cNvSpPr>
              <a:spLocks noChangeShapeType="1"/>
            </p:cNvSpPr>
            <p:nvPr/>
          </p:nvSpPr>
          <p:spPr bwMode="auto">
            <a:xfrm flipV="1">
              <a:off x="-1942587" y="4962684"/>
              <a:ext cx="434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7" name="Line 331"/>
            <p:cNvSpPr>
              <a:spLocks noChangeShapeType="1"/>
            </p:cNvSpPr>
            <p:nvPr/>
          </p:nvSpPr>
          <p:spPr bwMode="auto">
            <a:xfrm flipV="1">
              <a:off x="-1899118" y="4959686"/>
              <a:ext cx="4646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8" name="Line 332"/>
            <p:cNvSpPr>
              <a:spLocks noChangeShapeType="1"/>
            </p:cNvSpPr>
            <p:nvPr/>
          </p:nvSpPr>
          <p:spPr bwMode="auto">
            <a:xfrm>
              <a:off x="-1852652" y="4959686"/>
              <a:ext cx="4496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9" name="Line 333"/>
            <p:cNvSpPr>
              <a:spLocks noChangeShapeType="1"/>
            </p:cNvSpPr>
            <p:nvPr/>
          </p:nvSpPr>
          <p:spPr bwMode="auto">
            <a:xfrm>
              <a:off x="-1807685" y="4962684"/>
              <a:ext cx="434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0" name="Line 334"/>
            <p:cNvSpPr>
              <a:spLocks noChangeShapeType="1"/>
            </p:cNvSpPr>
            <p:nvPr/>
          </p:nvSpPr>
          <p:spPr bwMode="auto">
            <a:xfrm>
              <a:off x="-1764216" y="4970179"/>
              <a:ext cx="38972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1" name="Line 335"/>
            <p:cNvSpPr>
              <a:spLocks noChangeShapeType="1"/>
            </p:cNvSpPr>
            <p:nvPr/>
          </p:nvSpPr>
          <p:spPr bwMode="auto">
            <a:xfrm>
              <a:off x="-1725244" y="4982170"/>
              <a:ext cx="35974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2" name="Line 336"/>
            <p:cNvSpPr>
              <a:spLocks noChangeShapeType="1"/>
            </p:cNvSpPr>
            <p:nvPr/>
          </p:nvSpPr>
          <p:spPr bwMode="auto">
            <a:xfrm>
              <a:off x="-1689271" y="4998658"/>
              <a:ext cx="299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3" name="Line 337"/>
            <p:cNvSpPr>
              <a:spLocks noChangeShapeType="1"/>
            </p:cNvSpPr>
            <p:nvPr/>
          </p:nvSpPr>
          <p:spPr bwMode="auto">
            <a:xfrm>
              <a:off x="-1659292" y="5019643"/>
              <a:ext cx="25482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4" name="Line 338"/>
            <p:cNvSpPr>
              <a:spLocks noChangeShapeType="1"/>
            </p:cNvSpPr>
            <p:nvPr/>
          </p:nvSpPr>
          <p:spPr bwMode="auto">
            <a:xfrm>
              <a:off x="-1633811" y="5043625"/>
              <a:ext cx="19486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5" name="Line 339"/>
            <p:cNvSpPr>
              <a:spLocks noChangeShapeType="1"/>
            </p:cNvSpPr>
            <p:nvPr/>
          </p:nvSpPr>
          <p:spPr bwMode="auto">
            <a:xfrm>
              <a:off x="-1614325" y="5070605"/>
              <a:ext cx="11991" cy="284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6" name="Line 340"/>
            <p:cNvSpPr>
              <a:spLocks noChangeShapeType="1"/>
            </p:cNvSpPr>
            <p:nvPr/>
          </p:nvSpPr>
          <p:spPr bwMode="auto">
            <a:xfrm>
              <a:off x="-1602334" y="5099085"/>
              <a:ext cx="4497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7" name="Line 341"/>
            <p:cNvSpPr>
              <a:spLocks noChangeShapeType="1"/>
            </p:cNvSpPr>
            <p:nvPr/>
          </p:nvSpPr>
          <p:spPr bwMode="auto">
            <a:xfrm flipH="1">
              <a:off x="-1602334" y="5129063"/>
              <a:ext cx="4497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8" name="Line 342"/>
            <p:cNvSpPr>
              <a:spLocks noChangeShapeType="1"/>
            </p:cNvSpPr>
            <p:nvPr/>
          </p:nvSpPr>
          <p:spPr bwMode="auto">
            <a:xfrm flipH="1">
              <a:off x="-1614325" y="5159042"/>
              <a:ext cx="11991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9" name="Line 343"/>
            <p:cNvSpPr>
              <a:spLocks noChangeShapeType="1"/>
            </p:cNvSpPr>
            <p:nvPr/>
          </p:nvSpPr>
          <p:spPr bwMode="auto">
            <a:xfrm flipH="1">
              <a:off x="-1633811" y="5189020"/>
              <a:ext cx="19486" cy="2548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0" name="Line 344"/>
            <p:cNvSpPr>
              <a:spLocks noChangeShapeType="1"/>
            </p:cNvSpPr>
            <p:nvPr/>
          </p:nvSpPr>
          <p:spPr bwMode="auto">
            <a:xfrm flipH="1">
              <a:off x="-1659292" y="5214501"/>
              <a:ext cx="25482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1" name="Line 345"/>
            <p:cNvSpPr>
              <a:spLocks noChangeShapeType="1"/>
            </p:cNvSpPr>
            <p:nvPr/>
          </p:nvSpPr>
          <p:spPr bwMode="auto">
            <a:xfrm flipH="1">
              <a:off x="-1689271" y="5238483"/>
              <a:ext cx="299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2" name="Line 346"/>
            <p:cNvSpPr>
              <a:spLocks noChangeShapeType="1"/>
            </p:cNvSpPr>
            <p:nvPr/>
          </p:nvSpPr>
          <p:spPr bwMode="auto">
            <a:xfrm flipH="1">
              <a:off x="-1725244" y="5259468"/>
              <a:ext cx="35974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3" name="Line 347"/>
            <p:cNvSpPr>
              <a:spLocks noChangeShapeType="1"/>
            </p:cNvSpPr>
            <p:nvPr/>
          </p:nvSpPr>
          <p:spPr bwMode="auto">
            <a:xfrm flipH="1">
              <a:off x="-1764216" y="5275956"/>
              <a:ext cx="38972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Line 348"/>
            <p:cNvSpPr>
              <a:spLocks noChangeShapeType="1"/>
            </p:cNvSpPr>
            <p:nvPr/>
          </p:nvSpPr>
          <p:spPr bwMode="auto">
            <a:xfrm flipH="1">
              <a:off x="-1807685" y="5289446"/>
              <a:ext cx="434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5" name="Line 349"/>
            <p:cNvSpPr>
              <a:spLocks noChangeShapeType="1"/>
            </p:cNvSpPr>
            <p:nvPr/>
          </p:nvSpPr>
          <p:spPr bwMode="auto">
            <a:xfrm flipH="1">
              <a:off x="-1852652" y="5296941"/>
              <a:ext cx="4496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6" name="Freeform 350"/>
            <p:cNvSpPr>
              <a:spLocks/>
            </p:cNvSpPr>
            <p:nvPr/>
          </p:nvSpPr>
          <p:spPr bwMode="auto">
            <a:xfrm>
              <a:off x="-2007039" y="5100584"/>
              <a:ext cx="62954" cy="79443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67" y="6"/>
                </a:cxn>
                <a:cxn ang="0">
                  <a:pos x="79" y="27"/>
                </a:cxn>
                <a:cxn ang="0">
                  <a:pos x="62" y="25"/>
                </a:cxn>
                <a:cxn ang="0">
                  <a:pos x="58" y="20"/>
                </a:cxn>
                <a:cxn ang="0">
                  <a:pos x="51" y="15"/>
                </a:cxn>
                <a:cxn ang="0">
                  <a:pos x="32" y="13"/>
                </a:cxn>
                <a:cxn ang="0">
                  <a:pos x="24" y="17"/>
                </a:cxn>
                <a:cxn ang="0">
                  <a:pos x="19" y="24"/>
                </a:cxn>
                <a:cxn ang="0">
                  <a:pos x="20" y="32"/>
                </a:cxn>
                <a:cxn ang="0">
                  <a:pos x="27" y="37"/>
                </a:cxn>
                <a:cxn ang="0">
                  <a:pos x="32" y="39"/>
                </a:cxn>
                <a:cxn ang="0">
                  <a:pos x="43" y="41"/>
                </a:cxn>
                <a:cxn ang="0">
                  <a:pos x="58" y="46"/>
                </a:cxn>
                <a:cxn ang="0">
                  <a:pos x="67" y="49"/>
                </a:cxn>
                <a:cxn ang="0">
                  <a:pos x="79" y="58"/>
                </a:cxn>
                <a:cxn ang="0">
                  <a:pos x="82" y="79"/>
                </a:cxn>
                <a:cxn ang="0">
                  <a:pos x="74" y="91"/>
                </a:cxn>
                <a:cxn ang="0">
                  <a:pos x="69" y="97"/>
                </a:cxn>
                <a:cxn ang="0">
                  <a:pos x="43" y="104"/>
                </a:cxn>
                <a:cxn ang="0">
                  <a:pos x="14" y="96"/>
                </a:cxn>
                <a:cxn ang="0">
                  <a:pos x="5" y="85"/>
                </a:cxn>
                <a:cxn ang="0">
                  <a:pos x="0" y="72"/>
                </a:cxn>
                <a:cxn ang="0">
                  <a:pos x="17" y="75"/>
                </a:cxn>
                <a:cxn ang="0">
                  <a:pos x="22" y="80"/>
                </a:cxn>
                <a:cxn ang="0">
                  <a:pos x="27" y="85"/>
                </a:cxn>
                <a:cxn ang="0">
                  <a:pos x="50" y="89"/>
                </a:cxn>
                <a:cxn ang="0">
                  <a:pos x="63" y="82"/>
                </a:cxn>
                <a:cxn ang="0">
                  <a:pos x="65" y="70"/>
                </a:cxn>
                <a:cxn ang="0">
                  <a:pos x="60" y="65"/>
                </a:cxn>
                <a:cxn ang="0">
                  <a:pos x="53" y="63"/>
                </a:cxn>
                <a:cxn ang="0">
                  <a:pos x="43" y="60"/>
                </a:cxn>
                <a:cxn ang="0">
                  <a:pos x="27" y="54"/>
                </a:cxn>
                <a:cxn ang="0">
                  <a:pos x="5" y="42"/>
                </a:cxn>
                <a:cxn ang="0">
                  <a:pos x="2" y="34"/>
                </a:cxn>
                <a:cxn ang="0">
                  <a:pos x="3" y="20"/>
                </a:cxn>
                <a:cxn ang="0">
                  <a:pos x="7" y="12"/>
                </a:cxn>
                <a:cxn ang="0">
                  <a:pos x="14" y="6"/>
                </a:cxn>
                <a:cxn ang="0">
                  <a:pos x="31" y="0"/>
                </a:cxn>
              </a:cxnLst>
              <a:rect l="0" t="0" r="r" b="b"/>
              <a:pathLst>
                <a:path w="82" h="104">
                  <a:moveTo>
                    <a:pt x="31" y="0"/>
                  </a:moveTo>
                  <a:lnTo>
                    <a:pt x="39" y="0"/>
                  </a:lnTo>
                  <a:lnTo>
                    <a:pt x="60" y="3"/>
                  </a:lnTo>
                  <a:lnTo>
                    <a:pt x="67" y="6"/>
                  </a:lnTo>
                  <a:lnTo>
                    <a:pt x="74" y="12"/>
                  </a:lnTo>
                  <a:lnTo>
                    <a:pt x="79" y="27"/>
                  </a:lnTo>
                  <a:lnTo>
                    <a:pt x="62" y="30"/>
                  </a:lnTo>
                  <a:lnTo>
                    <a:pt x="62" y="25"/>
                  </a:lnTo>
                  <a:lnTo>
                    <a:pt x="60" y="24"/>
                  </a:lnTo>
                  <a:lnTo>
                    <a:pt x="58" y="20"/>
                  </a:lnTo>
                  <a:lnTo>
                    <a:pt x="55" y="18"/>
                  </a:lnTo>
                  <a:lnTo>
                    <a:pt x="51" y="15"/>
                  </a:lnTo>
                  <a:lnTo>
                    <a:pt x="46" y="13"/>
                  </a:lnTo>
                  <a:lnTo>
                    <a:pt x="32" y="13"/>
                  </a:lnTo>
                  <a:lnTo>
                    <a:pt x="27" y="15"/>
                  </a:lnTo>
                  <a:lnTo>
                    <a:pt x="24" y="17"/>
                  </a:lnTo>
                  <a:lnTo>
                    <a:pt x="20" y="20"/>
                  </a:lnTo>
                  <a:lnTo>
                    <a:pt x="19" y="24"/>
                  </a:lnTo>
                  <a:lnTo>
                    <a:pt x="19" y="29"/>
                  </a:lnTo>
                  <a:lnTo>
                    <a:pt x="20" y="32"/>
                  </a:lnTo>
                  <a:lnTo>
                    <a:pt x="24" y="36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32" y="39"/>
                  </a:lnTo>
                  <a:lnTo>
                    <a:pt x="38" y="39"/>
                  </a:lnTo>
                  <a:lnTo>
                    <a:pt x="43" y="41"/>
                  </a:lnTo>
                  <a:lnTo>
                    <a:pt x="51" y="42"/>
                  </a:lnTo>
                  <a:lnTo>
                    <a:pt x="58" y="46"/>
                  </a:lnTo>
                  <a:lnTo>
                    <a:pt x="63" y="48"/>
                  </a:lnTo>
                  <a:lnTo>
                    <a:pt x="67" y="49"/>
                  </a:lnTo>
                  <a:lnTo>
                    <a:pt x="72" y="51"/>
                  </a:lnTo>
                  <a:lnTo>
                    <a:pt x="79" y="58"/>
                  </a:lnTo>
                  <a:lnTo>
                    <a:pt x="82" y="72"/>
                  </a:lnTo>
                  <a:lnTo>
                    <a:pt x="82" y="79"/>
                  </a:lnTo>
                  <a:lnTo>
                    <a:pt x="81" y="84"/>
                  </a:lnTo>
                  <a:lnTo>
                    <a:pt x="74" y="91"/>
                  </a:lnTo>
                  <a:lnTo>
                    <a:pt x="72" y="94"/>
                  </a:lnTo>
                  <a:lnTo>
                    <a:pt x="69" y="97"/>
                  </a:lnTo>
                  <a:lnTo>
                    <a:pt x="53" y="103"/>
                  </a:lnTo>
                  <a:lnTo>
                    <a:pt x="43" y="104"/>
                  </a:lnTo>
                  <a:lnTo>
                    <a:pt x="26" y="103"/>
                  </a:lnTo>
                  <a:lnTo>
                    <a:pt x="14" y="96"/>
                  </a:lnTo>
                  <a:lnTo>
                    <a:pt x="8" y="91"/>
                  </a:lnTo>
                  <a:lnTo>
                    <a:pt x="5" y="85"/>
                  </a:lnTo>
                  <a:lnTo>
                    <a:pt x="2" y="79"/>
                  </a:lnTo>
                  <a:lnTo>
                    <a:pt x="0" y="72"/>
                  </a:lnTo>
                  <a:lnTo>
                    <a:pt x="17" y="70"/>
                  </a:lnTo>
                  <a:lnTo>
                    <a:pt x="17" y="75"/>
                  </a:lnTo>
                  <a:lnTo>
                    <a:pt x="19" y="79"/>
                  </a:lnTo>
                  <a:lnTo>
                    <a:pt x="22" y="80"/>
                  </a:lnTo>
                  <a:lnTo>
                    <a:pt x="24" y="84"/>
                  </a:lnTo>
                  <a:lnTo>
                    <a:pt x="27" y="85"/>
                  </a:lnTo>
                  <a:lnTo>
                    <a:pt x="38" y="89"/>
                  </a:lnTo>
                  <a:lnTo>
                    <a:pt x="50" y="89"/>
                  </a:lnTo>
                  <a:lnTo>
                    <a:pt x="60" y="85"/>
                  </a:lnTo>
                  <a:lnTo>
                    <a:pt x="63" y="82"/>
                  </a:lnTo>
                  <a:lnTo>
                    <a:pt x="65" y="79"/>
                  </a:lnTo>
                  <a:lnTo>
                    <a:pt x="65" y="70"/>
                  </a:lnTo>
                  <a:lnTo>
                    <a:pt x="63" y="66"/>
                  </a:lnTo>
                  <a:lnTo>
                    <a:pt x="60" y="65"/>
                  </a:lnTo>
                  <a:lnTo>
                    <a:pt x="58" y="63"/>
                  </a:lnTo>
                  <a:lnTo>
                    <a:pt x="53" y="63"/>
                  </a:lnTo>
                  <a:lnTo>
                    <a:pt x="50" y="61"/>
                  </a:lnTo>
                  <a:lnTo>
                    <a:pt x="43" y="60"/>
                  </a:lnTo>
                  <a:lnTo>
                    <a:pt x="34" y="58"/>
                  </a:lnTo>
                  <a:lnTo>
                    <a:pt x="27" y="54"/>
                  </a:lnTo>
                  <a:lnTo>
                    <a:pt x="12" y="49"/>
                  </a:lnTo>
                  <a:lnTo>
                    <a:pt x="5" y="42"/>
                  </a:lnTo>
                  <a:lnTo>
                    <a:pt x="3" y="37"/>
                  </a:lnTo>
                  <a:lnTo>
                    <a:pt x="2" y="34"/>
                  </a:lnTo>
                  <a:lnTo>
                    <a:pt x="2" y="24"/>
                  </a:lnTo>
                  <a:lnTo>
                    <a:pt x="3" y="20"/>
                  </a:lnTo>
                  <a:lnTo>
                    <a:pt x="5" y="15"/>
                  </a:lnTo>
                  <a:lnTo>
                    <a:pt x="7" y="12"/>
                  </a:lnTo>
                  <a:lnTo>
                    <a:pt x="10" y="10"/>
                  </a:lnTo>
                  <a:lnTo>
                    <a:pt x="14" y="6"/>
                  </a:lnTo>
                  <a:lnTo>
                    <a:pt x="24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Freeform 351"/>
            <p:cNvSpPr>
              <a:spLocks noEditPoints="1"/>
            </p:cNvSpPr>
            <p:nvPr/>
          </p:nvSpPr>
          <p:spPr bwMode="auto">
            <a:xfrm>
              <a:off x="-1933593" y="5100584"/>
              <a:ext cx="68950" cy="79443"/>
            </a:xfrm>
            <a:custGeom>
              <a:avLst/>
              <a:gdLst/>
              <a:ahLst/>
              <a:cxnLst>
                <a:cxn ang="0">
                  <a:pos x="46" y="13"/>
                </a:cxn>
                <a:cxn ang="0">
                  <a:pos x="33" y="17"/>
                </a:cxn>
                <a:cxn ang="0">
                  <a:pos x="24" y="25"/>
                </a:cxn>
                <a:cxn ang="0">
                  <a:pos x="21" y="30"/>
                </a:cxn>
                <a:cxn ang="0">
                  <a:pos x="19" y="36"/>
                </a:cxn>
                <a:cxn ang="0">
                  <a:pos x="19" y="42"/>
                </a:cxn>
                <a:cxn ang="0">
                  <a:pos x="76" y="42"/>
                </a:cxn>
                <a:cxn ang="0">
                  <a:pos x="74" y="36"/>
                </a:cxn>
                <a:cxn ang="0">
                  <a:pos x="70" y="25"/>
                </a:cxn>
                <a:cxn ang="0">
                  <a:pos x="64" y="18"/>
                </a:cxn>
                <a:cxn ang="0">
                  <a:pos x="58" y="15"/>
                </a:cxn>
                <a:cxn ang="0">
                  <a:pos x="53" y="13"/>
                </a:cxn>
                <a:cxn ang="0">
                  <a:pos x="46" y="13"/>
                </a:cxn>
                <a:cxn ang="0">
                  <a:pos x="46" y="0"/>
                </a:cxn>
                <a:cxn ang="0">
                  <a:pos x="65" y="3"/>
                </a:cxn>
                <a:cxn ang="0">
                  <a:pos x="79" y="13"/>
                </a:cxn>
                <a:cxn ang="0">
                  <a:pos x="89" y="30"/>
                </a:cxn>
                <a:cxn ang="0">
                  <a:pos x="93" y="51"/>
                </a:cxn>
                <a:cxn ang="0">
                  <a:pos x="93" y="56"/>
                </a:cxn>
                <a:cxn ang="0">
                  <a:pos x="17" y="56"/>
                </a:cxn>
                <a:cxn ang="0">
                  <a:pos x="21" y="70"/>
                </a:cxn>
                <a:cxn ang="0">
                  <a:pos x="27" y="80"/>
                </a:cxn>
                <a:cxn ang="0">
                  <a:pos x="31" y="84"/>
                </a:cxn>
                <a:cxn ang="0">
                  <a:pos x="36" y="87"/>
                </a:cxn>
                <a:cxn ang="0">
                  <a:pos x="41" y="89"/>
                </a:cxn>
                <a:cxn ang="0">
                  <a:pos x="55" y="89"/>
                </a:cxn>
                <a:cxn ang="0">
                  <a:pos x="60" y="87"/>
                </a:cxn>
                <a:cxn ang="0">
                  <a:pos x="64" y="85"/>
                </a:cxn>
                <a:cxn ang="0">
                  <a:pos x="69" y="82"/>
                </a:cxn>
                <a:cxn ang="0">
                  <a:pos x="72" y="77"/>
                </a:cxn>
                <a:cxn ang="0">
                  <a:pos x="76" y="70"/>
                </a:cxn>
                <a:cxn ang="0">
                  <a:pos x="91" y="72"/>
                </a:cxn>
                <a:cxn ang="0">
                  <a:pos x="89" y="79"/>
                </a:cxn>
                <a:cxn ang="0">
                  <a:pos x="86" y="85"/>
                </a:cxn>
                <a:cxn ang="0">
                  <a:pos x="76" y="96"/>
                </a:cxn>
                <a:cxn ang="0">
                  <a:pos x="64" y="103"/>
                </a:cxn>
                <a:cxn ang="0">
                  <a:pos x="48" y="104"/>
                </a:cxn>
                <a:cxn ang="0">
                  <a:pos x="34" y="103"/>
                </a:cxn>
                <a:cxn ang="0">
                  <a:pos x="22" y="97"/>
                </a:cxn>
                <a:cxn ang="0">
                  <a:pos x="14" y="91"/>
                </a:cxn>
                <a:cxn ang="0">
                  <a:pos x="3" y="73"/>
                </a:cxn>
                <a:cxn ang="0">
                  <a:pos x="0" y="53"/>
                </a:cxn>
                <a:cxn ang="0">
                  <a:pos x="3" y="30"/>
                </a:cxn>
                <a:cxn ang="0">
                  <a:pos x="14" y="13"/>
                </a:cxn>
                <a:cxn ang="0">
                  <a:pos x="27" y="3"/>
                </a:cxn>
                <a:cxn ang="0">
                  <a:pos x="46" y="0"/>
                </a:cxn>
              </a:cxnLst>
              <a:rect l="0" t="0" r="r" b="b"/>
              <a:pathLst>
                <a:path w="93" h="104">
                  <a:moveTo>
                    <a:pt x="46" y="13"/>
                  </a:moveTo>
                  <a:lnTo>
                    <a:pt x="33" y="17"/>
                  </a:lnTo>
                  <a:lnTo>
                    <a:pt x="24" y="25"/>
                  </a:lnTo>
                  <a:lnTo>
                    <a:pt x="21" y="30"/>
                  </a:lnTo>
                  <a:lnTo>
                    <a:pt x="19" y="36"/>
                  </a:lnTo>
                  <a:lnTo>
                    <a:pt x="19" y="42"/>
                  </a:lnTo>
                  <a:lnTo>
                    <a:pt x="76" y="42"/>
                  </a:lnTo>
                  <a:lnTo>
                    <a:pt x="74" y="36"/>
                  </a:lnTo>
                  <a:lnTo>
                    <a:pt x="70" y="25"/>
                  </a:lnTo>
                  <a:lnTo>
                    <a:pt x="64" y="18"/>
                  </a:lnTo>
                  <a:lnTo>
                    <a:pt x="58" y="15"/>
                  </a:lnTo>
                  <a:lnTo>
                    <a:pt x="53" y="13"/>
                  </a:lnTo>
                  <a:lnTo>
                    <a:pt x="46" y="13"/>
                  </a:lnTo>
                  <a:close/>
                  <a:moveTo>
                    <a:pt x="46" y="0"/>
                  </a:moveTo>
                  <a:lnTo>
                    <a:pt x="65" y="3"/>
                  </a:lnTo>
                  <a:lnTo>
                    <a:pt x="79" y="13"/>
                  </a:lnTo>
                  <a:lnTo>
                    <a:pt x="89" y="30"/>
                  </a:lnTo>
                  <a:lnTo>
                    <a:pt x="93" y="51"/>
                  </a:lnTo>
                  <a:lnTo>
                    <a:pt x="93" y="56"/>
                  </a:lnTo>
                  <a:lnTo>
                    <a:pt x="17" y="56"/>
                  </a:lnTo>
                  <a:lnTo>
                    <a:pt x="21" y="70"/>
                  </a:lnTo>
                  <a:lnTo>
                    <a:pt x="27" y="80"/>
                  </a:lnTo>
                  <a:lnTo>
                    <a:pt x="31" y="84"/>
                  </a:lnTo>
                  <a:lnTo>
                    <a:pt x="36" y="87"/>
                  </a:lnTo>
                  <a:lnTo>
                    <a:pt x="41" y="89"/>
                  </a:lnTo>
                  <a:lnTo>
                    <a:pt x="55" y="89"/>
                  </a:lnTo>
                  <a:lnTo>
                    <a:pt x="60" y="87"/>
                  </a:lnTo>
                  <a:lnTo>
                    <a:pt x="64" y="85"/>
                  </a:lnTo>
                  <a:lnTo>
                    <a:pt x="69" y="82"/>
                  </a:lnTo>
                  <a:lnTo>
                    <a:pt x="72" y="77"/>
                  </a:lnTo>
                  <a:lnTo>
                    <a:pt x="76" y="70"/>
                  </a:lnTo>
                  <a:lnTo>
                    <a:pt x="91" y="72"/>
                  </a:lnTo>
                  <a:lnTo>
                    <a:pt x="89" y="79"/>
                  </a:lnTo>
                  <a:lnTo>
                    <a:pt x="86" y="85"/>
                  </a:lnTo>
                  <a:lnTo>
                    <a:pt x="76" y="96"/>
                  </a:lnTo>
                  <a:lnTo>
                    <a:pt x="64" y="103"/>
                  </a:lnTo>
                  <a:lnTo>
                    <a:pt x="48" y="104"/>
                  </a:lnTo>
                  <a:lnTo>
                    <a:pt x="34" y="103"/>
                  </a:lnTo>
                  <a:lnTo>
                    <a:pt x="22" y="97"/>
                  </a:lnTo>
                  <a:lnTo>
                    <a:pt x="14" y="91"/>
                  </a:lnTo>
                  <a:lnTo>
                    <a:pt x="3" y="73"/>
                  </a:lnTo>
                  <a:lnTo>
                    <a:pt x="0" y="53"/>
                  </a:lnTo>
                  <a:lnTo>
                    <a:pt x="3" y="30"/>
                  </a:lnTo>
                  <a:lnTo>
                    <a:pt x="14" y="13"/>
                  </a:lnTo>
                  <a:lnTo>
                    <a:pt x="27" y="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Freeform 352"/>
            <p:cNvSpPr>
              <a:spLocks/>
            </p:cNvSpPr>
            <p:nvPr/>
          </p:nvSpPr>
          <p:spPr bwMode="auto">
            <a:xfrm>
              <a:off x="-1848155" y="5100584"/>
              <a:ext cx="59956" cy="7644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3" y="1"/>
                </a:cxn>
                <a:cxn ang="0">
                  <a:pos x="62" y="3"/>
                </a:cxn>
                <a:cxn ang="0">
                  <a:pos x="67" y="5"/>
                </a:cxn>
                <a:cxn ang="0">
                  <a:pos x="74" y="12"/>
                </a:cxn>
                <a:cxn ang="0">
                  <a:pos x="76" y="17"/>
                </a:cxn>
                <a:cxn ang="0">
                  <a:pos x="79" y="24"/>
                </a:cxn>
                <a:cxn ang="0">
                  <a:pos x="79" y="101"/>
                </a:cxn>
                <a:cxn ang="0">
                  <a:pos x="62" y="101"/>
                </a:cxn>
                <a:cxn ang="0">
                  <a:pos x="62" y="29"/>
                </a:cxn>
                <a:cxn ang="0">
                  <a:pos x="57" y="18"/>
                </a:cxn>
                <a:cxn ang="0">
                  <a:pos x="46" y="13"/>
                </a:cxn>
                <a:cxn ang="0">
                  <a:pos x="36" y="13"/>
                </a:cxn>
                <a:cxn ang="0">
                  <a:pos x="33" y="15"/>
                </a:cxn>
                <a:cxn ang="0">
                  <a:pos x="28" y="18"/>
                </a:cxn>
                <a:cxn ang="0">
                  <a:pos x="24" y="20"/>
                </a:cxn>
                <a:cxn ang="0">
                  <a:pos x="17" y="30"/>
                </a:cxn>
                <a:cxn ang="0">
                  <a:pos x="15" y="48"/>
                </a:cxn>
                <a:cxn ang="0">
                  <a:pos x="15" y="101"/>
                </a:cxn>
                <a:cxn ang="0">
                  <a:pos x="0" y="101"/>
                </a:cxn>
                <a:cxn ang="0">
                  <a:pos x="0" y="1"/>
                </a:cxn>
                <a:cxn ang="0">
                  <a:pos x="14" y="1"/>
                </a:cxn>
                <a:cxn ang="0">
                  <a:pos x="14" y="15"/>
                </a:cxn>
                <a:cxn ang="0">
                  <a:pos x="28" y="3"/>
                </a:cxn>
                <a:cxn ang="0">
                  <a:pos x="46" y="0"/>
                </a:cxn>
              </a:cxnLst>
              <a:rect l="0" t="0" r="r" b="b"/>
              <a:pathLst>
                <a:path w="79" h="101">
                  <a:moveTo>
                    <a:pt x="46" y="0"/>
                  </a:moveTo>
                  <a:lnTo>
                    <a:pt x="53" y="1"/>
                  </a:lnTo>
                  <a:lnTo>
                    <a:pt x="62" y="3"/>
                  </a:lnTo>
                  <a:lnTo>
                    <a:pt x="67" y="5"/>
                  </a:lnTo>
                  <a:lnTo>
                    <a:pt x="74" y="12"/>
                  </a:lnTo>
                  <a:lnTo>
                    <a:pt x="76" y="17"/>
                  </a:lnTo>
                  <a:lnTo>
                    <a:pt x="79" y="24"/>
                  </a:lnTo>
                  <a:lnTo>
                    <a:pt x="79" y="101"/>
                  </a:lnTo>
                  <a:lnTo>
                    <a:pt x="62" y="101"/>
                  </a:lnTo>
                  <a:lnTo>
                    <a:pt x="62" y="29"/>
                  </a:lnTo>
                  <a:lnTo>
                    <a:pt x="57" y="18"/>
                  </a:lnTo>
                  <a:lnTo>
                    <a:pt x="46" y="13"/>
                  </a:lnTo>
                  <a:lnTo>
                    <a:pt x="36" y="13"/>
                  </a:lnTo>
                  <a:lnTo>
                    <a:pt x="33" y="15"/>
                  </a:lnTo>
                  <a:lnTo>
                    <a:pt x="28" y="18"/>
                  </a:lnTo>
                  <a:lnTo>
                    <a:pt x="24" y="20"/>
                  </a:lnTo>
                  <a:lnTo>
                    <a:pt x="17" y="30"/>
                  </a:lnTo>
                  <a:lnTo>
                    <a:pt x="15" y="48"/>
                  </a:lnTo>
                  <a:lnTo>
                    <a:pt x="15" y="101"/>
                  </a:lnTo>
                  <a:lnTo>
                    <a:pt x="0" y="101"/>
                  </a:lnTo>
                  <a:lnTo>
                    <a:pt x="0" y="1"/>
                  </a:lnTo>
                  <a:lnTo>
                    <a:pt x="14" y="1"/>
                  </a:lnTo>
                  <a:lnTo>
                    <a:pt x="14" y="15"/>
                  </a:lnTo>
                  <a:lnTo>
                    <a:pt x="28" y="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9" name="Freeform 353"/>
            <p:cNvSpPr>
              <a:spLocks noEditPoints="1"/>
            </p:cNvSpPr>
            <p:nvPr/>
          </p:nvSpPr>
          <p:spPr bwMode="auto">
            <a:xfrm>
              <a:off x="-1773209" y="5073603"/>
              <a:ext cx="65952" cy="106423"/>
            </a:xfrm>
            <a:custGeom>
              <a:avLst/>
              <a:gdLst/>
              <a:ahLst/>
              <a:cxnLst>
                <a:cxn ang="0">
                  <a:pos x="39" y="50"/>
                </a:cxn>
                <a:cxn ang="0">
                  <a:pos x="34" y="52"/>
                </a:cxn>
                <a:cxn ang="0">
                  <a:pos x="29" y="55"/>
                </a:cxn>
                <a:cxn ang="0">
                  <a:pos x="25" y="59"/>
                </a:cxn>
                <a:cxn ang="0">
                  <a:pos x="19" y="71"/>
                </a:cxn>
                <a:cxn ang="0">
                  <a:pos x="17" y="88"/>
                </a:cxn>
                <a:cxn ang="0">
                  <a:pos x="19" y="105"/>
                </a:cxn>
                <a:cxn ang="0">
                  <a:pos x="25" y="117"/>
                </a:cxn>
                <a:cxn ang="0">
                  <a:pos x="29" y="121"/>
                </a:cxn>
                <a:cxn ang="0">
                  <a:pos x="34" y="124"/>
                </a:cxn>
                <a:cxn ang="0">
                  <a:pos x="39" y="126"/>
                </a:cxn>
                <a:cxn ang="0">
                  <a:pos x="49" y="126"/>
                </a:cxn>
                <a:cxn ang="0">
                  <a:pos x="55" y="124"/>
                </a:cxn>
                <a:cxn ang="0">
                  <a:pos x="60" y="121"/>
                </a:cxn>
                <a:cxn ang="0">
                  <a:pos x="63" y="117"/>
                </a:cxn>
                <a:cxn ang="0">
                  <a:pos x="70" y="107"/>
                </a:cxn>
                <a:cxn ang="0">
                  <a:pos x="72" y="90"/>
                </a:cxn>
                <a:cxn ang="0">
                  <a:pos x="70" y="73"/>
                </a:cxn>
                <a:cxn ang="0">
                  <a:pos x="63" y="61"/>
                </a:cxn>
                <a:cxn ang="0">
                  <a:pos x="60" y="55"/>
                </a:cxn>
                <a:cxn ang="0">
                  <a:pos x="55" y="52"/>
                </a:cxn>
                <a:cxn ang="0">
                  <a:pos x="49" y="50"/>
                </a:cxn>
                <a:cxn ang="0">
                  <a:pos x="39" y="50"/>
                </a:cxn>
                <a:cxn ang="0">
                  <a:pos x="70" y="0"/>
                </a:cxn>
                <a:cxn ang="0">
                  <a:pos x="87" y="0"/>
                </a:cxn>
                <a:cxn ang="0">
                  <a:pos x="87" y="138"/>
                </a:cxn>
                <a:cxn ang="0">
                  <a:pos x="70" y="138"/>
                </a:cxn>
                <a:cxn ang="0">
                  <a:pos x="70" y="126"/>
                </a:cxn>
                <a:cxn ang="0">
                  <a:pos x="63" y="134"/>
                </a:cxn>
                <a:cxn ang="0">
                  <a:pos x="55" y="140"/>
                </a:cxn>
                <a:cxn ang="0">
                  <a:pos x="43" y="141"/>
                </a:cxn>
                <a:cxn ang="0">
                  <a:pos x="37" y="141"/>
                </a:cxn>
                <a:cxn ang="0">
                  <a:pos x="31" y="140"/>
                </a:cxn>
                <a:cxn ang="0">
                  <a:pos x="25" y="136"/>
                </a:cxn>
                <a:cxn ang="0">
                  <a:pos x="20" y="134"/>
                </a:cxn>
                <a:cxn ang="0">
                  <a:pos x="15" y="129"/>
                </a:cxn>
                <a:cxn ang="0">
                  <a:pos x="5" y="116"/>
                </a:cxn>
                <a:cxn ang="0">
                  <a:pos x="1" y="103"/>
                </a:cxn>
                <a:cxn ang="0">
                  <a:pos x="0" y="88"/>
                </a:cxn>
                <a:cxn ang="0">
                  <a:pos x="0" y="81"/>
                </a:cxn>
                <a:cxn ang="0">
                  <a:pos x="3" y="67"/>
                </a:cxn>
                <a:cxn ang="0">
                  <a:pos x="5" y="62"/>
                </a:cxn>
                <a:cxn ang="0">
                  <a:pos x="8" y="55"/>
                </a:cxn>
                <a:cxn ang="0">
                  <a:pos x="12" y="50"/>
                </a:cxn>
                <a:cxn ang="0">
                  <a:pos x="15" y="47"/>
                </a:cxn>
                <a:cxn ang="0">
                  <a:pos x="20" y="43"/>
                </a:cxn>
                <a:cxn ang="0">
                  <a:pos x="34" y="37"/>
                </a:cxn>
                <a:cxn ang="0">
                  <a:pos x="43" y="37"/>
                </a:cxn>
                <a:cxn ang="0">
                  <a:pos x="49" y="38"/>
                </a:cxn>
                <a:cxn ang="0">
                  <a:pos x="58" y="40"/>
                </a:cxn>
                <a:cxn ang="0">
                  <a:pos x="65" y="45"/>
                </a:cxn>
                <a:cxn ang="0">
                  <a:pos x="70" y="50"/>
                </a:cxn>
                <a:cxn ang="0">
                  <a:pos x="70" y="0"/>
                </a:cxn>
              </a:cxnLst>
              <a:rect l="0" t="0" r="r" b="b"/>
              <a:pathLst>
                <a:path w="87" h="141">
                  <a:moveTo>
                    <a:pt x="39" y="50"/>
                  </a:moveTo>
                  <a:lnTo>
                    <a:pt x="34" y="52"/>
                  </a:lnTo>
                  <a:lnTo>
                    <a:pt x="29" y="55"/>
                  </a:lnTo>
                  <a:lnTo>
                    <a:pt x="25" y="59"/>
                  </a:lnTo>
                  <a:lnTo>
                    <a:pt x="19" y="71"/>
                  </a:lnTo>
                  <a:lnTo>
                    <a:pt x="17" y="88"/>
                  </a:lnTo>
                  <a:lnTo>
                    <a:pt x="19" y="105"/>
                  </a:lnTo>
                  <a:lnTo>
                    <a:pt x="25" y="117"/>
                  </a:lnTo>
                  <a:lnTo>
                    <a:pt x="29" y="121"/>
                  </a:lnTo>
                  <a:lnTo>
                    <a:pt x="34" y="124"/>
                  </a:lnTo>
                  <a:lnTo>
                    <a:pt x="39" y="126"/>
                  </a:lnTo>
                  <a:lnTo>
                    <a:pt x="49" y="126"/>
                  </a:lnTo>
                  <a:lnTo>
                    <a:pt x="55" y="124"/>
                  </a:lnTo>
                  <a:lnTo>
                    <a:pt x="60" y="121"/>
                  </a:lnTo>
                  <a:lnTo>
                    <a:pt x="63" y="117"/>
                  </a:lnTo>
                  <a:lnTo>
                    <a:pt x="70" y="107"/>
                  </a:lnTo>
                  <a:lnTo>
                    <a:pt x="72" y="90"/>
                  </a:lnTo>
                  <a:lnTo>
                    <a:pt x="70" y="73"/>
                  </a:lnTo>
                  <a:lnTo>
                    <a:pt x="63" y="61"/>
                  </a:lnTo>
                  <a:lnTo>
                    <a:pt x="60" y="55"/>
                  </a:lnTo>
                  <a:lnTo>
                    <a:pt x="55" y="52"/>
                  </a:lnTo>
                  <a:lnTo>
                    <a:pt x="49" y="50"/>
                  </a:lnTo>
                  <a:lnTo>
                    <a:pt x="39" y="50"/>
                  </a:lnTo>
                  <a:close/>
                  <a:moveTo>
                    <a:pt x="70" y="0"/>
                  </a:moveTo>
                  <a:lnTo>
                    <a:pt x="87" y="0"/>
                  </a:lnTo>
                  <a:lnTo>
                    <a:pt x="87" y="138"/>
                  </a:lnTo>
                  <a:lnTo>
                    <a:pt x="70" y="138"/>
                  </a:lnTo>
                  <a:lnTo>
                    <a:pt x="70" y="126"/>
                  </a:lnTo>
                  <a:lnTo>
                    <a:pt x="63" y="134"/>
                  </a:lnTo>
                  <a:lnTo>
                    <a:pt x="55" y="140"/>
                  </a:lnTo>
                  <a:lnTo>
                    <a:pt x="43" y="141"/>
                  </a:lnTo>
                  <a:lnTo>
                    <a:pt x="37" y="141"/>
                  </a:lnTo>
                  <a:lnTo>
                    <a:pt x="31" y="140"/>
                  </a:lnTo>
                  <a:lnTo>
                    <a:pt x="25" y="136"/>
                  </a:lnTo>
                  <a:lnTo>
                    <a:pt x="20" y="134"/>
                  </a:lnTo>
                  <a:lnTo>
                    <a:pt x="15" y="129"/>
                  </a:lnTo>
                  <a:lnTo>
                    <a:pt x="5" y="116"/>
                  </a:lnTo>
                  <a:lnTo>
                    <a:pt x="1" y="103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67"/>
                  </a:lnTo>
                  <a:lnTo>
                    <a:pt x="5" y="62"/>
                  </a:lnTo>
                  <a:lnTo>
                    <a:pt x="8" y="55"/>
                  </a:lnTo>
                  <a:lnTo>
                    <a:pt x="12" y="50"/>
                  </a:lnTo>
                  <a:lnTo>
                    <a:pt x="15" y="47"/>
                  </a:lnTo>
                  <a:lnTo>
                    <a:pt x="20" y="43"/>
                  </a:lnTo>
                  <a:lnTo>
                    <a:pt x="34" y="37"/>
                  </a:lnTo>
                  <a:lnTo>
                    <a:pt x="43" y="37"/>
                  </a:lnTo>
                  <a:lnTo>
                    <a:pt x="49" y="38"/>
                  </a:lnTo>
                  <a:lnTo>
                    <a:pt x="58" y="40"/>
                  </a:lnTo>
                  <a:lnTo>
                    <a:pt x="65" y="45"/>
                  </a:lnTo>
                  <a:lnTo>
                    <a:pt x="70" y="5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0" name="Freeform 354"/>
            <p:cNvSpPr>
              <a:spLocks/>
            </p:cNvSpPr>
            <p:nvPr/>
          </p:nvSpPr>
          <p:spPr bwMode="auto">
            <a:xfrm>
              <a:off x="-2347292" y="6079371"/>
              <a:ext cx="511128" cy="338753"/>
            </a:xfrm>
            <a:custGeom>
              <a:avLst/>
              <a:gdLst/>
              <a:ahLst/>
              <a:cxnLst>
                <a:cxn ang="0">
                  <a:pos x="342" y="0"/>
                </a:cxn>
                <a:cxn ang="0">
                  <a:pos x="402" y="4"/>
                </a:cxn>
                <a:cxn ang="0">
                  <a:pos x="460" y="14"/>
                </a:cxn>
                <a:cxn ang="0">
                  <a:pos x="513" y="31"/>
                </a:cxn>
                <a:cxn ang="0">
                  <a:pos x="560" y="54"/>
                </a:cxn>
                <a:cxn ang="0">
                  <a:pos x="601" y="81"/>
                </a:cxn>
                <a:cxn ang="0">
                  <a:pos x="635" y="112"/>
                </a:cxn>
                <a:cxn ang="0">
                  <a:pos x="661" y="148"/>
                </a:cxn>
                <a:cxn ang="0">
                  <a:pos x="676" y="186"/>
                </a:cxn>
                <a:cxn ang="0">
                  <a:pos x="681" y="227"/>
                </a:cxn>
                <a:cxn ang="0">
                  <a:pos x="676" y="268"/>
                </a:cxn>
                <a:cxn ang="0">
                  <a:pos x="661" y="306"/>
                </a:cxn>
                <a:cxn ang="0">
                  <a:pos x="635" y="342"/>
                </a:cxn>
                <a:cxn ang="0">
                  <a:pos x="601" y="373"/>
                </a:cxn>
                <a:cxn ang="0">
                  <a:pos x="560" y="401"/>
                </a:cxn>
                <a:cxn ang="0">
                  <a:pos x="513" y="423"/>
                </a:cxn>
                <a:cxn ang="0">
                  <a:pos x="460" y="440"/>
                </a:cxn>
                <a:cxn ang="0">
                  <a:pos x="402" y="450"/>
                </a:cxn>
                <a:cxn ang="0">
                  <a:pos x="342" y="454"/>
                </a:cxn>
                <a:cxn ang="0">
                  <a:pos x="280" y="450"/>
                </a:cxn>
                <a:cxn ang="0">
                  <a:pos x="223" y="440"/>
                </a:cxn>
                <a:cxn ang="0">
                  <a:pos x="170" y="423"/>
                </a:cxn>
                <a:cxn ang="0">
                  <a:pos x="122" y="401"/>
                </a:cxn>
                <a:cxn ang="0">
                  <a:pos x="81" y="373"/>
                </a:cxn>
                <a:cxn ang="0">
                  <a:pos x="46" y="342"/>
                </a:cxn>
                <a:cxn ang="0">
                  <a:pos x="20" y="306"/>
                </a:cxn>
                <a:cxn ang="0">
                  <a:pos x="5" y="268"/>
                </a:cxn>
                <a:cxn ang="0">
                  <a:pos x="0" y="227"/>
                </a:cxn>
                <a:cxn ang="0">
                  <a:pos x="5" y="186"/>
                </a:cxn>
                <a:cxn ang="0">
                  <a:pos x="20" y="148"/>
                </a:cxn>
                <a:cxn ang="0">
                  <a:pos x="46" y="112"/>
                </a:cxn>
                <a:cxn ang="0">
                  <a:pos x="81" y="81"/>
                </a:cxn>
                <a:cxn ang="0">
                  <a:pos x="122" y="54"/>
                </a:cxn>
                <a:cxn ang="0">
                  <a:pos x="170" y="31"/>
                </a:cxn>
                <a:cxn ang="0">
                  <a:pos x="223" y="14"/>
                </a:cxn>
                <a:cxn ang="0">
                  <a:pos x="280" y="4"/>
                </a:cxn>
                <a:cxn ang="0">
                  <a:pos x="342" y="0"/>
                </a:cxn>
              </a:cxnLst>
              <a:rect l="0" t="0" r="r" b="b"/>
              <a:pathLst>
                <a:path w="681" h="454">
                  <a:moveTo>
                    <a:pt x="342" y="0"/>
                  </a:moveTo>
                  <a:lnTo>
                    <a:pt x="402" y="4"/>
                  </a:lnTo>
                  <a:lnTo>
                    <a:pt x="460" y="14"/>
                  </a:lnTo>
                  <a:lnTo>
                    <a:pt x="513" y="31"/>
                  </a:lnTo>
                  <a:lnTo>
                    <a:pt x="560" y="54"/>
                  </a:lnTo>
                  <a:lnTo>
                    <a:pt x="601" y="81"/>
                  </a:lnTo>
                  <a:lnTo>
                    <a:pt x="635" y="112"/>
                  </a:lnTo>
                  <a:lnTo>
                    <a:pt x="661" y="148"/>
                  </a:lnTo>
                  <a:lnTo>
                    <a:pt x="676" y="186"/>
                  </a:lnTo>
                  <a:lnTo>
                    <a:pt x="681" y="227"/>
                  </a:lnTo>
                  <a:lnTo>
                    <a:pt x="676" y="268"/>
                  </a:lnTo>
                  <a:lnTo>
                    <a:pt x="661" y="306"/>
                  </a:lnTo>
                  <a:lnTo>
                    <a:pt x="635" y="342"/>
                  </a:lnTo>
                  <a:lnTo>
                    <a:pt x="601" y="373"/>
                  </a:lnTo>
                  <a:lnTo>
                    <a:pt x="560" y="401"/>
                  </a:lnTo>
                  <a:lnTo>
                    <a:pt x="513" y="423"/>
                  </a:lnTo>
                  <a:lnTo>
                    <a:pt x="460" y="440"/>
                  </a:lnTo>
                  <a:lnTo>
                    <a:pt x="402" y="450"/>
                  </a:lnTo>
                  <a:lnTo>
                    <a:pt x="342" y="454"/>
                  </a:lnTo>
                  <a:lnTo>
                    <a:pt x="280" y="450"/>
                  </a:lnTo>
                  <a:lnTo>
                    <a:pt x="223" y="440"/>
                  </a:lnTo>
                  <a:lnTo>
                    <a:pt x="170" y="423"/>
                  </a:lnTo>
                  <a:lnTo>
                    <a:pt x="122" y="401"/>
                  </a:lnTo>
                  <a:lnTo>
                    <a:pt x="81" y="373"/>
                  </a:lnTo>
                  <a:lnTo>
                    <a:pt x="46" y="342"/>
                  </a:lnTo>
                  <a:lnTo>
                    <a:pt x="20" y="306"/>
                  </a:lnTo>
                  <a:lnTo>
                    <a:pt x="5" y="268"/>
                  </a:lnTo>
                  <a:lnTo>
                    <a:pt x="0" y="227"/>
                  </a:lnTo>
                  <a:lnTo>
                    <a:pt x="5" y="186"/>
                  </a:lnTo>
                  <a:lnTo>
                    <a:pt x="20" y="148"/>
                  </a:lnTo>
                  <a:lnTo>
                    <a:pt x="46" y="112"/>
                  </a:lnTo>
                  <a:lnTo>
                    <a:pt x="81" y="81"/>
                  </a:lnTo>
                  <a:lnTo>
                    <a:pt x="122" y="54"/>
                  </a:lnTo>
                  <a:lnTo>
                    <a:pt x="170" y="31"/>
                  </a:lnTo>
                  <a:lnTo>
                    <a:pt x="223" y="14"/>
                  </a:lnTo>
                  <a:lnTo>
                    <a:pt x="280" y="4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FFFF67"/>
            </a:solidFill>
            <a:ln w="0">
              <a:solidFill>
                <a:srgbClr val="FFFF6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1" name="Line 355"/>
            <p:cNvSpPr>
              <a:spLocks noChangeShapeType="1"/>
            </p:cNvSpPr>
            <p:nvPr/>
          </p:nvSpPr>
          <p:spPr bwMode="auto">
            <a:xfrm flipH="1" flipV="1">
              <a:off x="-2137445" y="6416625"/>
              <a:ext cx="4646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2" name="Line 356"/>
            <p:cNvSpPr>
              <a:spLocks noChangeShapeType="1"/>
            </p:cNvSpPr>
            <p:nvPr/>
          </p:nvSpPr>
          <p:spPr bwMode="auto">
            <a:xfrm flipH="1" flipV="1">
              <a:off x="-2179414" y="6409131"/>
              <a:ext cx="419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3" name="Line 357"/>
            <p:cNvSpPr>
              <a:spLocks noChangeShapeType="1"/>
            </p:cNvSpPr>
            <p:nvPr/>
          </p:nvSpPr>
          <p:spPr bwMode="auto">
            <a:xfrm flipH="1" flipV="1">
              <a:off x="-2219884" y="6395641"/>
              <a:ext cx="4047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4" name="Line 358"/>
            <p:cNvSpPr>
              <a:spLocks noChangeShapeType="1"/>
            </p:cNvSpPr>
            <p:nvPr/>
          </p:nvSpPr>
          <p:spPr bwMode="auto">
            <a:xfrm flipH="1" flipV="1">
              <a:off x="-2255858" y="6379153"/>
              <a:ext cx="35974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5" name="Line 359"/>
            <p:cNvSpPr>
              <a:spLocks noChangeShapeType="1"/>
            </p:cNvSpPr>
            <p:nvPr/>
          </p:nvSpPr>
          <p:spPr bwMode="auto">
            <a:xfrm flipH="1" flipV="1">
              <a:off x="-2287336" y="6358168"/>
              <a:ext cx="314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6" name="Line 360"/>
            <p:cNvSpPr>
              <a:spLocks noChangeShapeType="1"/>
            </p:cNvSpPr>
            <p:nvPr/>
          </p:nvSpPr>
          <p:spPr bwMode="auto">
            <a:xfrm flipH="1" flipV="1">
              <a:off x="-2312817" y="6335684"/>
              <a:ext cx="25482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7" name="Line 361"/>
            <p:cNvSpPr>
              <a:spLocks noChangeShapeType="1"/>
            </p:cNvSpPr>
            <p:nvPr/>
          </p:nvSpPr>
          <p:spPr bwMode="auto">
            <a:xfrm flipH="1" flipV="1">
              <a:off x="-2332303" y="6308704"/>
              <a:ext cx="19486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8" name="Line 362"/>
            <p:cNvSpPr>
              <a:spLocks noChangeShapeType="1"/>
            </p:cNvSpPr>
            <p:nvPr/>
          </p:nvSpPr>
          <p:spPr bwMode="auto">
            <a:xfrm flipH="1" flipV="1">
              <a:off x="-2342795" y="6280225"/>
              <a:ext cx="10493" cy="284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9" name="Line 363"/>
            <p:cNvSpPr>
              <a:spLocks noChangeShapeType="1"/>
            </p:cNvSpPr>
            <p:nvPr/>
          </p:nvSpPr>
          <p:spPr bwMode="auto">
            <a:xfrm flipH="1" flipV="1">
              <a:off x="-2347292" y="6248748"/>
              <a:ext cx="4497" cy="314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Line 364"/>
            <p:cNvSpPr>
              <a:spLocks noChangeShapeType="1"/>
            </p:cNvSpPr>
            <p:nvPr/>
          </p:nvSpPr>
          <p:spPr bwMode="auto">
            <a:xfrm flipV="1">
              <a:off x="-2347292" y="6217271"/>
              <a:ext cx="4497" cy="314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1" name="Line 365"/>
            <p:cNvSpPr>
              <a:spLocks noChangeShapeType="1"/>
            </p:cNvSpPr>
            <p:nvPr/>
          </p:nvSpPr>
          <p:spPr bwMode="auto">
            <a:xfrm flipV="1">
              <a:off x="-2342795" y="6190291"/>
              <a:ext cx="10493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2" name="Line 366"/>
            <p:cNvSpPr>
              <a:spLocks noChangeShapeType="1"/>
            </p:cNvSpPr>
            <p:nvPr/>
          </p:nvSpPr>
          <p:spPr bwMode="auto">
            <a:xfrm flipV="1">
              <a:off x="-2332303" y="6163310"/>
              <a:ext cx="19486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3" name="Line 367"/>
            <p:cNvSpPr>
              <a:spLocks noChangeShapeType="1"/>
            </p:cNvSpPr>
            <p:nvPr/>
          </p:nvSpPr>
          <p:spPr bwMode="auto">
            <a:xfrm flipV="1">
              <a:off x="-2312817" y="6139328"/>
              <a:ext cx="25482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4" name="Line 368"/>
            <p:cNvSpPr>
              <a:spLocks noChangeShapeType="1"/>
            </p:cNvSpPr>
            <p:nvPr/>
          </p:nvSpPr>
          <p:spPr bwMode="auto">
            <a:xfrm flipV="1">
              <a:off x="-2287336" y="6118343"/>
              <a:ext cx="314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5" name="Line 369"/>
            <p:cNvSpPr>
              <a:spLocks noChangeShapeType="1"/>
            </p:cNvSpPr>
            <p:nvPr/>
          </p:nvSpPr>
          <p:spPr bwMode="auto">
            <a:xfrm flipV="1">
              <a:off x="-2255858" y="6101855"/>
              <a:ext cx="35974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6" name="Line 370"/>
            <p:cNvSpPr>
              <a:spLocks noChangeShapeType="1"/>
            </p:cNvSpPr>
            <p:nvPr/>
          </p:nvSpPr>
          <p:spPr bwMode="auto">
            <a:xfrm flipV="1">
              <a:off x="-2219884" y="6089863"/>
              <a:ext cx="4047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7" name="Line 371"/>
            <p:cNvSpPr>
              <a:spLocks noChangeShapeType="1"/>
            </p:cNvSpPr>
            <p:nvPr/>
          </p:nvSpPr>
          <p:spPr bwMode="auto">
            <a:xfrm flipV="1">
              <a:off x="-2179414" y="6080870"/>
              <a:ext cx="41969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8" name="Line 372"/>
            <p:cNvSpPr>
              <a:spLocks noChangeShapeType="1"/>
            </p:cNvSpPr>
            <p:nvPr/>
          </p:nvSpPr>
          <p:spPr bwMode="auto">
            <a:xfrm flipV="1">
              <a:off x="-2137445" y="6079371"/>
              <a:ext cx="4646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9" name="Line 373"/>
            <p:cNvSpPr>
              <a:spLocks noChangeShapeType="1"/>
            </p:cNvSpPr>
            <p:nvPr/>
          </p:nvSpPr>
          <p:spPr bwMode="auto">
            <a:xfrm>
              <a:off x="-2090978" y="6079371"/>
              <a:ext cx="4496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0" name="Line 374"/>
            <p:cNvSpPr>
              <a:spLocks noChangeShapeType="1"/>
            </p:cNvSpPr>
            <p:nvPr/>
          </p:nvSpPr>
          <p:spPr bwMode="auto">
            <a:xfrm>
              <a:off x="-2046011" y="6080870"/>
              <a:ext cx="43469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1" name="Line 375"/>
            <p:cNvSpPr>
              <a:spLocks noChangeShapeType="1"/>
            </p:cNvSpPr>
            <p:nvPr/>
          </p:nvSpPr>
          <p:spPr bwMode="auto">
            <a:xfrm>
              <a:off x="-2002543" y="6089863"/>
              <a:ext cx="4047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2" name="Line 376"/>
            <p:cNvSpPr>
              <a:spLocks noChangeShapeType="1"/>
            </p:cNvSpPr>
            <p:nvPr/>
          </p:nvSpPr>
          <p:spPr bwMode="auto">
            <a:xfrm>
              <a:off x="-1962072" y="6101855"/>
              <a:ext cx="34475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3" name="Line 377"/>
            <p:cNvSpPr>
              <a:spLocks noChangeShapeType="1"/>
            </p:cNvSpPr>
            <p:nvPr/>
          </p:nvSpPr>
          <p:spPr bwMode="auto">
            <a:xfrm>
              <a:off x="-1927598" y="6118343"/>
              <a:ext cx="299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4" name="Line 378"/>
            <p:cNvSpPr>
              <a:spLocks noChangeShapeType="1"/>
            </p:cNvSpPr>
            <p:nvPr/>
          </p:nvSpPr>
          <p:spPr bwMode="auto">
            <a:xfrm>
              <a:off x="-1897619" y="6139328"/>
              <a:ext cx="26980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5" name="Line 379"/>
            <p:cNvSpPr>
              <a:spLocks noChangeShapeType="1"/>
            </p:cNvSpPr>
            <p:nvPr/>
          </p:nvSpPr>
          <p:spPr bwMode="auto">
            <a:xfrm>
              <a:off x="-1870639" y="6163310"/>
              <a:ext cx="17987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6" name="Line 380"/>
            <p:cNvSpPr>
              <a:spLocks noChangeShapeType="1"/>
            </p:cNvSpPr>
            <p:nvPr/>
          </p:nvSpPr>
          <p:spPr bwMode="auto">
            <a:xfrm>
              <a:off x="-1852652" y="6190291"/>
              <a:ext cx="11991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7" name="Line 381"/>
            <p:cNvSpPr>
              <a:spLocks noChangeShapeType="1"/>
            </p:cNvSpPr>
            <p:nvPr/>
          </p:nvSpPr>
          <p:spPr bwMode="auto">
            <a:xfrm>
              <a:off x="-1840661" y="6217271"/>
              <a:ext cx="4497" cy="314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8" name="Line 382"/>
            <p:cNvSpPr>
              <a:spLocks noChangeShapeType="1"/>
            </p:cNvSpPr>
            <p:nvPr/>
          </p:nvSpPr>
          <p:spPr bwMode="auto">
            <a:xfrm flipH="1">
              <a:off x="-1840661" y="6248748"/>
              <a:ext cx="4497" cy="314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9" name="Line 383"/>
            <p:cNvSpPr>
              <a:spLocks noChangeShapeType="1"/>
            </p:cNvSpPr>
            <p:nvPr/>
          </p:nvSpPr>
          <p:spPr bwMode="auto">
            <a:xfrm flipH="1">
              <a:off x="-1852652" y="6280225"/>
              <a:ext cx="11991" cy="284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0" name="Line 384"/>
            <p:cNvSpPr>
              <a:spLocks noChangeShapeType="1"/>
            </p:cNvSpPr>
            <p:nvPr/>
          </p:nvSpPr>
          <p:spPr bwMode="auto">
            <a:xfrm flipH="1">
              <a:off x="-1870639" y="6308704"/>
              <a:ext cx="17987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1" name="Line 385"/>
            <p:cNvSpPr>
              <a:spLocks noChangeShapeType="1"/>
            </p:cNvSpPr>
            <p:nvPr/>
          </p:nvSpPr>
          <p:spPr bwMode="auto">
            <a:xfrm flipH="1">
              <a:off x="-1897619" y="6335684"/>
              <a:ext cx="26980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2" name="Line 386"/>
            <p:cNvSpPr>
              <a:spLocks noChangeShapeType="1"/>
            </p:cNvSpPr>
            <p:nvPr/>
          </p:nvSpPr>
          <p:spPr bwMode="auto">
            <a:xfrm flipH="1">
              <a:off x="-1927598" y="6358168"/>
              <a:ext cx="299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3" name="Line 387"/>
            <p:cNvSpPr>
              <a:spLocks noChangeShapeType="1"/>
            </p:cNvSpPr>
            <p:nvPr/>
          </p:nvSpPr>
          <p:spPr bwMode="auto">
            <a:xfrm flipH="1">
              <a:off x="-1962072" y="6379153"/>
              <a:ext cx="34475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4" name="Line 388"/>
            <p:cNvSpPr>
              <a:spLocks noChangeShapeType="1"/>
            </p:cNvSpPr>
            <p:nvPr/>
          </p:nvSpPr>
          <p:spPr bwMode="auto">
            <a:xfrm flipH="1">
              <a:off x="-2002543" y="6395641"/>
              <a:ext cx="4047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5" name="Line 389"/>
            <p:cNvSpPr>
              <a:spLocks noChangeShapeType="1"/>
            </p:cNvSpPr>
            <p:nvPr/>
          </p:nvSpPr>
          <p:spPr bwMode="auto">
            <a:xfrm flipH="1">
              <a:off x="-2046011" y="6409131"/>
              <a:ext cx="434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6" name="Line 390"/>
            <p:cNvSpPr>
              <a:spLocks noChangeShapeType="1"/>
            </p:cNvSpPr>
            <p:nvPr/>
          </p:nvSpPr>
          <p:spPr bwMode="auto">
            <a:xfrm flipH="1">
              <a:off x="-2090978" y="6416625"/>
              <a:ext cx="4496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7" name="Freeform 391"/>
            <p:cNvSpPr>
              <a:spLocks/>
            </p:cNvSpPr>
            <p:nvPr/>
          </p:nvSpPr>
          <p:spPr bwMode="auto">
            <a:xfrm>
              <a:off x="-2240869" y="6223267"/>
              <a:ext cx="61456" cy="77943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60" y="3"/>
                </a:cxn>
                <a:cxn ang="0">
                  <a:pos x="67" y="8"/>
                </a:cxn>
                <a:cxn ang="0">
                  <a:pos x="74" y="14"/>
                </a:cxn>
                <a:cxn ang="0">
                  <a:pos x="79" y="29"/>
                </a:cxn>
                <a:cxn ang="0">
                  <a:pos x="60" y="24"/>
                </a:cxn>
                <a:cxn ang="0">
                  <a:pos x="50" y="15"/>
                </a:cxn>
                <a:cxn ang="0">
                  <a:pos x="21" y="20"/>
                </a:cxn>
                <a:cxn ang="0">
                  <a:pos x="19" y="31"/>
                </a:cxn>
                <a:cxn ang="0">
                  <a:pos x="28" y="38"/>
                </a:cxn>
                <a:cxn ang="0">
                  <a:pos x="33" y="39"/>
                </a:cxn>
                <a:cxn ang="0">
                  <a:pos x="43" y="41"/>
                </a:cxn>
                <a:cxn ang="0">
                  <a:pos x="59" y="46"/>
                </a:cxn>
                <a:cxn ang="0">
                  <a:pos x="74" y="53"/>
                </a:cxn>
                <a:cxn ang="0">
                  <a:pos x="81" y="62"/>
                </a:cxn>
                <a:cxn ang="0">
                  <a:pos x="83" y="68"/>
                </a:cxn>
                <a:cxn ang="0">
                  <a:pos x="81" y="82"/>
                </a:cxn>
                <a:cxn ang="0">
                  <a:pos x="74" y="94"/>
                </a:cxn>
                <a:cxn ang="0">
                  <a:pos x="43" y="105"/>
                </a:cxn>
                <a:cxn ang="0">
                  <a:pos x="14" y="96"/>
                </a:cxn>
                <a:cxn ang="0">
                  <a:pos x="6" y="86"/>
                </a:cxn>
                <a:cxn ang="0">
                  <a:pos x="0" y="72"/>
                </a:cxn>
                <a:cxn ang="0">
                  <a:pos x="18" y="75"/>
                </a:cxn>
                <a:cxn ang="0">
                  <a:pos x="23" y="82"/>
                </a:cxn>
                <a:cxn ang="0">
                  <a:pos x="28" y="87"/>
                </a:cxn>
                <a:cxn ang="0">
                  <a:pos x="48" y="91"/>
                </a:cxn>
                <a:cxn ang="0">
                  <a:pos x="60" y="86"/>
                </a:cxn>
                <a:cxn ang="0">
                  <a:pos x="66" y="75"/>
                </a:cxn>
                <a:cxn ang="0">
                  <a:pos x="60" y="65"/>
                </a:cxn>
                <a:cxn ang="0">
                  <a:pos x="55" y="63"/>
                </a:cxn>
                <a:cxn ang="0">
                  <a:pos x="43" y="60"/>
                </a:cxn>
                <a:cxn ang="0">
                  <a:pos x="28" y="56"/>
                </a:cxn>
                <a:cxn ang="0">
                  <a:pos x="12" y="50"/>
                </a:cxn>
                <a:cxn ang="0">
                  <a:pos x="7" y="43"/>
                </a:cxn>
                <a:cxn ang="0">
                  <a:pos x="2" y="34"/>
                </a:cxn>
                <a:cxn ang="0">
                  <a:pos x="4" y="20"/>
                </a:cxn>
                <a:cxn ang="0">
                  <a:pos x="9" y="12"/>
                </a:cxn>
                <a:cxn ang="0">
                  <a:pos x="24" y="2"/>
                </a:cxn>
                <a:cxn ang="0">
                  <a:pos x="40" y="0"/>
                </a:cxn>
              </a:cxnLst>
              <a:rect l="0" t="0" r="r" b="b"/>
              <a:pathLst>
                <a:path w="83" h="105">
                  <a:moveTo>
                    <a:pt x="40" y="0"/>
                  </a:moveTo>
                  <a:lnTo>
                    <a:pt x="48" y="0"/>
                  </a:lnTo>
                  <a:lnTo>
                    <a:pt x="55" y="2"/>
                  </a:lnTo>
                  <a:lnTo>
                    <a:pt x="60" y="3"/>
                  </a:lnTo>
                  <a:lnTo>
                    <a:pt x="64" y="5"/>
                  </a:lnTo>
                  <a:lnTo>
                    <a:pt x="67" y="8"/>
                  </a:lnTo>
                  <a:lnTo>
                    <a:pt x="71" y="10"/>
                  </a:lnTo>
                  <a:lnTo>
                    <a:pt x="74" y="14"/>
                  </a:lnTo>
                  <a:lnTo>
                    <a:pt x="79" y="24"/>
                  </a:lnTo>
                  <a:lnTo>
                    <a:pt x="79" y="29"/>
                  </a:lnTo>
                  <a:lnTo>
                    <a:pt x="64" y="31"/>
                  </a:lnTo>
                  <a:lnTo>
                    <a:pt x="60" y="24"/>
                  </a:lnTo>
                  <a:lnTo>
                    <a:pt x="57" y="19"/>
                  </a:lnTo>
                  <a:lnTo>
                    <a:pt x="50" y="15"/>
                  </a:lnTo>
                  <a:lnTo>
                    <a:pt x="31" y="15"/>
                  </a:lnTo>
                  <a:lnTo>
                    <a:pt x="21" y="20"/>
                  </a:lnTo>
                  <a:lnTo>
                    <a:pt x="19" y="24"/>
                  </a:lnTo>
                  <a:lnTo>
                    <a:pt x="19" y="31"/>
                  </a:lnTo>
                  <a:lnTo>
                    <a:pt x="24" y="36"/>
                  </a:lnTo>
                  <a:lnTo>
                    <a:pt x="28" y="38"/>
                  </a:lnTo>
                  <a:lnTo>
                    <a:pt x="30" y="38"/>
                  </a:lnTo>
                  <a:lnTo>
                    <a:pt x="33" y="39"/>
                  </a:lnTo>
                  <a:lnTo>
                    <a:pt x="38" y="39"/>
                  </a:lnTo>
                  <a:lnTo>
                    <a:pt x="43" y="41"/>
                  </a:lnTo>
                  <a:lnTo>
                    <a:pt x="52" y="43"/>
                  </a:lnTo>
                  <a:lnTo>
                    <a:pt x="59" y="46"/>
                  </a:lnTo>
                  <a:lnTo>
                    <a:pt x="69" y="50"/>
                  </a:lnTo>
                  <a:lnTo>
                    <a:pt x="74" y="53"/>
                  </a:lnTo>
                  <a:lnTo>
                    <a:pt x="79" y="58"/>
                  </a:lnTo>
                  <a:lnTo>
                    <a:pt x="81" y="62"/>
                  </a:lnTo>
                  <a:lnTo>
                    <a:pt x="81" y="65"/>
                  </a:lnTo>
                  <a:lnTo>
                    <a:pt x="83" y="68"/>
                  </a:lnTo>
                  <a:lnTo>
                    <a:pt x="83" y="74"/>
                  </a:lnTo>
                  <a:lnTo>
                    <a:pt x="81" y="82"/>
                  </a:lnTo>
                  <a:lnTo>
                    <a:pt x="78" y="89"/>
                  </a:lnTo>
                  <a:lnTo>
                    <a:pt x="74" y="94"/>
                  </a:lnTo>
                  <a:lnTo>
                    <a:pt x="64" y="101"/>
                  </a:lnTo>
                  <a:lnTo>
                    <a:pt x="43" y="105"/>
                  </a:lnTo>
                  <a:lnTo>
                    <a:pt x="26" y="103"/>
                  </a:lnTo>
                  <a:lnTo>
                    <a:pt x="14" y="96"/>
                  </a:lnTo>
                  <a:lnTo>
                    <a:pt x="9" y="91"/>
                  </a:lnTo>
                  <a:lnTo>
                    <a:pt x="6" y="86"/>
                  </a:lnTo>
                  <a:lnTo>
                    <a:pt x="2" y="79"/>
                  </a:lnTo>
                  <a:lnTo>
                    <a:pt x="0" y="72"/>
                  </a:lnTo>
                  <a:lnTo>
                    <a:pt x="18" y="70"/>
                  </a:lnTo>
                  <a:lnTo>
                    <a:pt x="18" y="75"/>
                  </a:lnTo>
                  <a:lnTo>
                    <a:pt x="19" y="79"/>
                  </a:lnTo>
                  <a:lnTo>
                    <a:pt x="23" y="82"/>
                  </a:lnTo>
                  <a:lnTo>
                    <a:pt x="24" y="86"/>
                  </a:lnTo>
                  <a:lnTo>
                    <a:pt x="28" y="87"/>
                  </a:lnTo>
                  <a:lnTo>
                    <a:pt x="38" y="91"/>
                  </a:lnTo>
                  <a:lnTo>
                    <a:pt x="48" y="91"/>
                  </a:lnTo>
                  <a:lnTo>
                    <a:pt x="54" y="89"/>
                  </a:lnTo>
                  <a:lnTo>
                    <a:pt x="60" y="86"/>
                  </a:lnTo>
                  <a:lnTo>
                    <a:pt x="64" y="80"/>
                  </a:lnTo>
                  <a:lnTo>
                    <a:pt x="66" y="75"/>
                  </a:lnTo>
                  <a:lnTo>
                    <a:pt x="64" y="70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5" y="63"/>
                  </a:lnTo>
                  <a:lnTo>
                    <a:pt x="50" y="62"/>
                  </a:lnTo>
                  <a:lnTo>
                    <a:pt x="43" y="60"/>
                  </a:lnTo>
                  <a:lnTo>
                    <a:pt x="35" y="58"/>
                  </a:lnTo>
                  <a:lnTo>
                    <a:pt x="28" y="56"/>
                  </a:lnTo>
                  <a:lnTo>
                    <a:pt x="23" y="53"/>
                  </a:lnTo>
                  <a:lnTo>
                    <a:pt x="12" y="50"/>
                  </a:lnTo>
                  <a:lnTo>
                    <a:pt x="9" y="46"/>
                  </a:lnTo>
                  <a:lnTo>
                    <a:pt x="7" y="43"/>
                  </a:lnTo>
                  <a:lnTo>
                    <a:pt x="4" y="39"/>
                  </a:lnTo>
                  <a:lnTo>
                    <a:pt x="2" y="34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9" y="12"/>
                  </a:lnTo>
                  <a:lnTo>
                    <a:pt x="14" y="7"/>
                  </a:lnTo>
                  <a:lnTo>
                    <a:pt x="24" y="2"/>
                  </a:lnTo>
                  <a:lnTo>
                    <a:pt x="31" y="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8" name="Freeform 392"/>
            <p:cNvSpPr>
              <a:spLocks noEditPoints="1"/>
            </p:cNvSpPr>
            <p:nvPr/>
          </p:nvSpPr>
          <p:spPr bwMode="auto">
            <a:xfrm>
              <a:off x="-2168921" y="6223267"/>
              <a:ext cx="70449" cy="77943"/>
            </a:xfrm>
            <a:custGeom>
              <a:avLst/>
              <a:gdLst/>
              <a:ahLst/>
              <a:cxnLst>
                <a:cxn ang="0">
                  <a:pos x="41" y="15"/>
                </a:cxn>
                <a:cxn ang="0">
                  <a:pos x="30" y="19"/>
                </a:cxn>
                <a:cxn ang="0">
                  <a:pos x="24" y="26"/>
                </a:cxn>
                <a:cxn ang="0">
                  <a:pos x="20" y="31"/>
                </a:cxn>
                <a:cxn ang="0">
                  <a:pos x="18" y="36"/>
                </a:cxn>
                <a:cxn ang="0">
                  <a:pos x="18" y="43"/>
                </a:cxn>
                <a:cxn ang="0">
                  <a:pos x="75" y="43"/>
                </a:cxn>
                <a:cxn ang="0">
                  <a:pos x="72" y="29"/>
                </a:cxn>
                <a:cxn ang="0">
                  <a:pos x="68" y="24"/>
                </a:cxn>
                <a:cxn ang="0">
                  <a:pos x="65" y="20"/>
                </a:cxn>
                <a:cxn ang="0">
                  <a:pos x="60" y="17"/>
                </a:cxn>
                <a:cxn ang="0">
                  <a:pos x="54" y="15"/>
                </a:cxn>
                <a:cxn ang="0">
                  <a:pos x="41" y="15"/>
                </a:cxn>
                <a:cxn ang="0">
                  <a:pos x="46" y="0"/>
                </a:cxn>
                <a:cxn ang="0">
                  <a:pos x="65" y="3"/>
                </a:cxn>
                <a:cxn ang="0">
                  <a:pos x="79" y="14"/>
                </a:cxn>
                <a:cxn ang="0">
                  <a:pos x="85" y="24"/>
                </a:cxn>
                <a:cxn ang="0">
                  <a:pos x="91" y="38"/>
                </a:cxn>
                <a:cxn ang="0">
                  <a:pos x="92" y="53"/>
                </a:cxn>
                <a:cxn ang="0">
                  <a:pos x="92" y="56"/>
                </a:cxn>
                <a:cxn ang="0">
                  <a:pos x="17" y="56"/>
                </a:cxn>
                <a:cxn ang="0">
                  <a:pos x="18" y="65"/>
                </a:cxn>
                <a:cxn ang="0">
                  <a:pos x="20" y="72"/>
                </a:cxn>
                <a:cxn ang="0">
                  <a:pos x="27" y="82"/>
                </a:cxn>
                <a:cxn ang="0">
                  <a:pos x="30" y="86"/>
                </a:cxn>
                <a:cxn ang="0">
                  <a:pos x="36" y="89"/>
                </a:cxn>
                <a:cxn ang="0">
                  <a:pos x="41" y="91"/>
                </a:cxn>
                <a:cxn ang="0">
                  <a:pos x="54" y="91"/>
                </a:cxn>
                <a:cxn ang="0">
                  <a:pos x="60" y="89"/>
                </a:cxn>
                <a:cxn ang="0">
                  <a:pos x="63" y="86"/>
                </a:cxn>
                <a:cxn ang="0">
                  <a:pos x="68" y="82"/>
                </a:cxn>
                <a:cxn ang="0">
                  <a:pos x="72" y="77"/>
                </a:cxn>
                <a:cxn ang="0">
                  <a:pos x="75" y="70"/>
                </a:cxn>
                <a:cxn ang="0">
                  <a:pos x="92" y="72"/>
                </a:cxn>
                <a:cxn ang="0">
                  <a:pos x="85" y="86"/>
                </a:cxn>
                <a:cxn ang="0">
                  <a:pos x="82" y="91"/>
                </a:cxn>
                <a:cxn ang="0">
                  <a:pos x="77" y="96"/>
                </a:cxn>
                <a:cxn ang="0">
                  <a:pos x="63" y="103"/>
                </a:cxn>
                <a:cxn ang="0">
                  <a:pos x="48" y="105"/>
                </a:cxn>
                <a:cxn ang="0">
                  <a:pos x="34" y="103"/>
                </a:cxn>
                <a:cxn ang="0">
                  <a:pos x="22" y="98"/>
                </a:cxn>
                <a:cxn ang="0">
                  <a:pos x="13" y="91"/>
                </a:cxn>
                <a:cxn ang="0">
                  <a:pos x="6" y="80"/>
                </a:cxn>
                <a:cxn ang="0">
                  <a:pos x="1" y="68"/>
                </a:cxn>
                <a:cxn ang="0">
                  <a:pos x="0" y="53"/>
                </a:cxn>
                <a:cxn ang="0">
                  <a:pos x="3" y="32"/>
                </a:cxn>
                <a:cxn ang="0">
                  <a:pos x="13" y="15"/>
                </a:cxn>
                <a:cxn ang="0">
                  <a:pos x="27" y="3"/>
                </a:cxn>
                <a:cxn ang="0">
                  <a:pos x="46" y="0"/>
                </a:cxn>
              </a:cxnLst>
              <a:rect l="0" t="0" r="r" b="b"/>
              <a:pathLst>
                <a:path w="92" h="105">
                  <a:moveTo>
                    <a:pt x="41" y="15"/>
                  </a:moveTo>
                  <a:lnTo>
                    <a:pt x="30" y="19"/>
                  </a:lnTo>
                  <a:lnTo>
                    <a:pt x="24" y="26"/>
                  </a:lnTo>
                  <a:lnTo>
                    <a:pt x="20" y="31"/>
                  </a:lnTo>
                  <a:lnTo>
                    <a:pt x="18" y="36"/>
                  </a:lnTo>
                  <a:lnTo>
                    <a:pt x="18" y="43"/>
                  </a:lnTo>
                  <a:lnTo>
                    <a:pt x="75" y="43"/>
                  </a:lnTo>
                  <a:lnTo>
                    <a:pt x="72" y="29"/>
                  </a:lnTo>
                  <a:lnTo>
                    <a:pt x="68" y="24"/>
                  </a:lnTo>
                  <a:lnTo>
                    <a:pt x="65" y="20"/>
                  </a:lnTo>
                  <a:lnTo>
                    <a:pt x="60" y="17"/>
                  </a:lnTo>
                  <a:lnTo>
                    <a:pt x="54" y="15"/>
                  </a:lnTo>
                  <a:lnTo>
                    <a:pt x="41" y="15"/>
                  </a:lnTo>
                  <a:close/>
                  <a:moveTo>
                    <a:pt x="46" y="0"/>
                  </a:moveTo>
                  <a:lnTo>
                    <a:pt x="65" y="3"/>
                  </a:lnTo>
                  <a:lnTo>
                    <a:pt x="79" y="14"/>
                  </a:lnTo>
                  <a:lnTo>
                    <a:pt x="85" y="24"/>
                  </a:lnTo>
                  <a:lnTo>
                    <a:pt x="91" y="38"/>
                  </a:lnTo>
                  <a:lnTo>
                    <a:pt x="92" y="53"/>
                  </a:lnTo>
                  <a:lnTo>
                    <a:pt x="92" y="56"/>
                  </a:lnTo>
                  <a:lnTo>
                    <a:pt x="17" y="56"/>
                  </a:lnTo>
                  <a:lnTo>
                    <a:pt x="18" y="65"/>
                  </a:lnTo>
                  <a:lnTo>
                    <a:pt x="20" y="72"/>
                  </a:lnTo>
                  <a:lnTo>
                    <a:pt x="27" y="82"/>
                  </a:lnTo>
                  <a:lnTo>
                    <a:pt x="30" y="86"/>
                  </a:lnTo>
                  <a:lnTo>
                    <a:pt x="36" y="89"/>
                  </a:lnTo>
                  <a:lnTo>
                    <a:pt x="41" y="91"/>
                  </a:lnTo>
                  <a:lnTo>
                    <a:pt x="54" y="91"/>
                  </a:lnTo>
                  <a:lnTo>
                    <a:pt x="60" y="89"/>
                  </a:lnTo>
                  <a:lnTo>
                    <a:pt x="63" y="86"/>
                  </a:lnTo>
                  <a:lnTo>
                    <a:pt x="68" y="82"/>
                  </a:lnTo>
                  <a:lnTo>
                    <a:pt x="72" y="77"/>
                  </a:lnTo>
                  <a:lnTo>
                    <a:pt x="75" y="70"/>
                  </a:lnTo>
                  <a:lnTo>
                    <a:pt x="92" y="72"/>
                  </a:lnTo>
                  <a:lnTo>
                    <a:pt x="85" y="86"/>
                  </a:lnTo>
                  <a:lnTo>
                    <a:pt x="82" y="91"/>
                  </a:lnTo>
                  <a:lnTo>
                    <a:pt x="77" y="96"/>
                  </a:lnTo>
                  <a:lnTo>
                    <a:pt x="63" y="103"/>
                  </a:lnTo>
                  <a:lnTo>
                    <a:pt x="48" y="105"/>
                  </a:lnTo>
                  <a:lnTo>
                    <a:pt x="34" y="103"/>
                  </a:lnTo>
                  <a:lnTo>
                    <a:pt x="22" y="98"/>
                  </a:lnTo>
                  <a:lnTo>
                    <a:pt x="13" y="91"/>
                  </a:lnTo>
                  <a:lnTo>
                    <a:pt x="6" y="80"/>
                  </a:lnTo>
                  <a:lnTo>
                    <a:pt x="1" y="68"/>
                  </a:lnTo>
                  <a:lnTo>
                    <a:pt x="0" y="53"/>
                  </a:lnTo>
                  <a:lnTo>
                    <a:pt x="3" y="32"/>
                  </a:lnTo>
                  <a:lnTo>
                    <a:pt x="13" y="15"/>
                  </a:lnTo>
                  <a:lnTo>
                    <a:pt x="27" y="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9" name="Freeform 393"/>
            <p:cNvSpPr>
              <a:spLocks/>
            </p:cNvSpPr>
            <p:nvPr/>
          </p:nvSpPr>
          <p:spPr bwMode="auto">
            <a:xfrm>
              <a:off x="-2081985" y="6223267"/>
              <a:ext cx="59956" cy="7644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1" y="0"/>
                </a:cxn>
                <a:cxn ang="0">
                  <a:pos x="61" y="3"/>
                </a:cxn>
                <a:cxn ang="0">
                  <a:pos x="65" y="5"/>
                </a:cxn>
                <a:cxn ang="0">
                  <a:pos x="68" y="8"/>
                </a:cxn>
                <a:cxn ang="0">
                  <a:pos x="72" y="10"/>
                </a:cxn>
                <a:cxn ang="0">
                  <a:pos x="73" y="12"/>
                </a:cxn>
                <a:cxn ang="0">
                  <a:pos x="75" y="19"/>
                </a:cxn>
                <a:cxn ang="0">
                  <a:pos x="79" y="24"/>
                </a:cxn>
                <a:cxn ang="0">
                  <a:pos x="79" y="31"/>
                </a:cxn>
                <a:cxn ang="0">
                  <a:pos x="80" y="36"/>
                </a:cxn>
                <a:cxn ang="0">
                  <a:pos x="80" y="103"/>
                </a:cxn>
                <a:cxn ang="0">
                  <a:pos x="61" y="103"/>
                </a:cxn>
                <a:cxn ang="0">
                  <a:pos x="61" y="29"/>
                </a:cxn>
                <a:cxn ang="0">
                  <a:pos x="60" y="26"/>
                </a:cxn>
                <a:cxn ang="0">
                  <a:pos x="60" y="24"/>
                </a:cxn>
                <a:cxn ang="0">
                  <a:pos x="58" y="22"/>
                </a:cxn>
                <a:cxn ang="0">
                  <a:pos x="55" y="20"/>
                </a:cxn>
                <a:cxn ang="0">
                  <a:pos x="53" y="19"/>
                </a:cxn>
                <a:cxn ang="0">
                  <a:pos x="46" y="15"/>
                </a:cxn>
                <a:cxn ang="0">
                  <a:pos x="37" y="15"/>
                </a:cxn>
                <a:cxn ang="0">
                  <a:pos x="27" y="19"/>
                </a:cxn>
                <a:cxn ang="0">
                  <a:pos x="20" y="26"/>
                </a:cxn>
                <a:cxn ang="0">
                  <a:pos x="18" y="31"/>
                </a:cxn>
                <a:cxn ang="0">
                  <a:pos x="17" y="39"/>
                </a:cxn>
                <a:cxn ang="0">
                  <a:pos x="17" y="103"/>
                </a:cxn>
                <a:cxn ang="0">
                  <a:pos x="0" y="103"/>
                </a:cxn>
                <a:cxn ang="0">
                  <a:pos x="0" y="3"/>
                </a:cxn>
                <a:cxn ang="0">
                  <a:pos x="13" y="3"/>
                </a:cxn>
                <a:cxn ang="0">
                  <a:pos x="13" y="17"/>
                </a:cxn>
                <a:cxn ang="0">
                  <a:pos x="22" y="8"/>
                </a:cxn>
                <a:cxn ang="0">
                  <a:pos x="34" y="2"/>
                </a:cxn>
                <a:cxn ang="0">
                  <a:pos x="46" y="0"/>
                </a:cxn>
              </a:cxnLst>
              <a:rect l="0" t="0" r="r" b="b"/>
              <a:pathLst>
                <a:path w="80" h="103">
                  <a:moveTo>
                    <a:pt x="46" y="0"/>
                  </a:moveTo>
                  <a:lnTo>
                    <a:pt x="51" y="0"/>
                  </a:lnTo>
                  <a:lnTo>
                    <a:pt x="61" y="3"/>
                  </a:lnTo>
                  <a:lnTo>
                    <a:pt x="65" y="5"/>
                  </a:lnTo>
                  <a:lnTo>
                    <a:pt x="68" y="8"/>
                  </a:lnTo>
                  <a:lnTo>
                    <a:pt x="72" y="10"/>
                  </a:lnTo>
                  <a:lnTo>
                    <a:pt x="73" y="12"/>
                  </a:lnTo>
                  <a:lnTo>
                    <a:pt x="75" y="19"/>
                  </a:lnTo>
                  <a:lnTo>
                    <a:pt x="79" y="24"/>
                  </a:lnTo>
                  <a:lnTo>
                    <a:pt x="79" y="31"/>
                  </a:lnTo>
                  <a:lnTo>
                    <a:pt x="80" y="36"/>
                  </a:lnTo>
                  <a:lnTo>
                    <a:pt x="80" y="103"/>
                  </a:lnTo>
                  <a:lnTo>
                    <a:pt x="61" y="103"/>
                  </a:lnTo>
                  <a:lnTo>
                    <a:pt x="61" y="29"/>
                  </a:lnTo>
                  <a:lnTo>
                    <a:pt x="60" y="26"/>
                  </a:lnTo>
                  <a:lnTo>
                    <a:pt x="60" y="24"/>
                  </a:lnTo>
                  <a:lnTo>
                    <a:pt x="58" y="22"/>
                  </a:lnTo>
                  <a:lnTo>
                    <a:pt x="55" y="20"/>
                  </a:lnTo>
                  <a:lnTo>
                    <a:pt x="53" y="19"/>
                  </a:lnTo>
                  <a:lnTo>
                    <a:pt x="46" y="15"/>
                  </a:lnTo>
                  <a:lnTo>
                    <a:pt x="37" y="15"/>
                  </a:lnTo>
                  <a:lnTo>
                    <a:pt x="27" y="19"/>
                  </a:lnTo>
                  <a:lnTo>
                    <a:pt x="20" y="26"/>
                  </a:lnTo>
                  <a:lnTo>
                    <a:pt x="18" y="31"/>
                  </a:lnTo>
                  <a:lnTo>
                    <a:pt x="17" y="39"/>
                  </a:lnTo>
                  <a:lnTo>
                    <a:pt x="17" y="103"/>
                  </a:lnTo>
                  <a:lnTo>
                    <a:pt x="0" y="103"/>
                  </a:lnTo>
                  <a:lnTo>
                    <a:pt x="0" y="3"/>
                  </a:lnTo>
                  <a:lnTo>
                    <a:pt x="13" y="3"/>
                  </a:lnTo>
                  <a:lnTo>
                    <a:pt x="13" y="17"/>
                  </a:lnTo>
                  <a:lnTo>
                    <a:pt x="22" y="8"/>
                  </a:lnTo>
                  <a:lnTo>
                    <a:pt x="34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0" name="Freeform 394"/>
            <p:cNvSpPr>
              <a:spLocks noEditPoints="1"/>
            </p:cNvSpPr>
            <p:nvPr/>
          </p:nvSpPr>
          <p:spPr bwMode="auto">
            <a:xfrm>
              <a:off x="-2007039" y="6197785"/>
              <a:ext cx="64454" cy="103425"/>
            </a:xfrm>
            <a:custGeom>
              <a:avLst/>
              <a:gdLst/>
              <a:ahLst/>
              <a:cxnLst>
                <a:cxn ang="0">
                  <a:pos x="40" y="50"/>
                </a:cxn>
                <a:cxn ang="0">
                  <a:pos x="34" y="52"/>
                </a:cxn>
                <a:cxn ang="0">
                  <a:pos x="29" y="55"/>
                </a:cxn>
                <a:cxn ang="0">
                  <a:pos x="26" y="59"/>
                </a:cxn>
                <a:cxn ang="0">
                  <a:pos x="19" y="71"/>
                </a:cxn>
                <a:cxn ang="0">
                  <a:pos x="17" y="88"/>
                </a:cxn>
                <a:cxn ang="0">
                  <a:pos x="19" y="105"/>
                </a:cxn>
                <a:cxn ang="0">
                  <a:pos x="29" y="121"/>
                </a:cxn>
                <a:cxn ang="0">
                  <a:pos x="34" y="124"/>
                </a:cxn>
                <a:cxn ang="0">
                  <a:pos x="40" y="126"/>
                </a:cxn>
                <a:cxn ang="0">
                  <a:pos x="50" y="126"/>
                </a:cxn>
                <a:cxn ang="0">
                  <a:pos x="55" y="124"/>
                </a:cxn>
                <a:cxn ang="0">
                  <a:pos x="60" y="121"/>
                </a:cxn>
                <a:cxn ang="0">
                  <a:pos x="64" y="117"/>
                </a:cxn>
                <a:cxn ang="0">
                  <a:pos x="71" y="105"/>
                </a:cxn>
                <a:cxn ang="0">
                  <a:pos x="72" y="90"/>
                </a:cxn>
                <a:cxn ang="0">
                  <a:pos x="71" y="73"/>
                </a:cxn>
                <a:cxn ang="0">
                  <a:pos x="64" y="59"/>
                </a:cxn>
                <a:cxn ang="0">
                  <a:pos x="60" y="55"/>
                </a:cxn>
                <a:cxn ang="0">
                  <a:pos x="55" y="52"/>
                </a:cxn>
                <a:cxn ang="0">
                  <a:pos x="50" y="50"/>
                </a:cxn>
                <a:cxn ang="0">
                  <a:pos x="40" y="50"/>
                </a:cxn>
                <a:cxn ang="0">
                  <a:pos x="71" y="0"/>
                </a:cxn>
                <a:cxn ang="0">
                  <a:pos x="88" y="0"/>
                </a:cxn>
                <a:cxn ang="0">
                  <a:pos x="88" y="138"/>
                </a:cxn>
                <a:cxn ang="0">
                  <a:pos x="72" y="138"/>
                </a:cxn>
                <a:cxn ang="0">
                  <a:pos x="72" y="124"/>
                </a:cxn>
                <a:cxn ang="0">
                  <a:pos x="60" y="136"/>
                </a:cxn>
                <a:cxn ang="0">
                  <a:pos x="45" y="140"/>
                </a:cxn>
                <a:cxn ang="0">
                  <a:pos x="36" y="140"/>
                </a:cxn>
                <a:cxn ang="0">
                  <a:pos x="22" y="133"/>
                </a:cxn>
                <a:cxn ang="0">
                  <a:pos x="17" y="129"/>
                </a:cxn>
                <a:cxn ang="0">
                  <a:pos x="14" y="126"/>
                </a:cxn>
                <a:cxn ang="0">
                  <a:pos x="7" y="115"/>
                </a:cxn>
                <a:cxn ang="0">
                  <a:pos x="2" y="102"/>
                </a:cxn>
                <a:cxn ang="0">
                  <a:pos x="0" y="88"/>
                </a:cxn>
                <a:cxn ang="0">
                  <a:pos x="2" y="74"/>
                </a:cxn>
                <a:cxn ang="0">
                  <a:pos x="5" y="61"/>
                </a:cxn>
                <a:cxn ang="0">
                  <a:pos x="16" y="45"/>
                </a:cxn>
                <a:cxn ang="0">
                  <a:pos x="21" y="42"/>
                </a:cxn>
                <a:cxn ang="0">
                  <a:pos x="26" y="40"/>
                </a:cxn>
                <a:cxn ang="0">
                  <a:pos x="31" y="37"/>
                </a:cxn>
                <a:cxn ang="0">
                  <a:pos x="36" y="35"/>
                </a:cxn>
                <a:cxn ang="0">
                  <a:pos x="48" y="35"/>
                </a:cxn>
                <a:cxn ang="0">
                  <a:pos x="55" y="37"/>
                </a:cxn>
                <a:cxn ang="0">
                  <a:pos x="60" y="40"/>
                </a:cxn>
                <a:cxn ang="0">
                  <a:pos x="64" y="42"/>
                </a:cxn>
                <a:cxn ang="0">
                  <a:pos x="71" y="49"/>
                </a:cxn>
                <a:cxn ang="0">
                  <a:pos x="71" y="0"/>
                </a:cxn>
              </a:cxnLst>
              <a:rect l="0" t="0" r="r" b="b"/>
              <a:pathLst>
                <a:path w="88" h="140">
                  <a:moveTo>
                    <a:pt x="40" y="50"/>
                  </a:moveTo>
                  <a:lnTo>
                    <a:pt x="34" y="52"/>
                  </a:lnTo>
                  <a:lnTo>
                    <a:pt x="29" y="55"/>
                  </a:lnTo>
                  <a:lnTo>
                    <a:pt x="26" y="59"/>
                  </a:lnTo>
                  <a:lnTo>
                    <a:pt x="19" y="71"/>
                  </a:lnTo>
                  <a:lnTo>
                    <a:pt x="17" y="88"/>
                  </a:lnTo>
                  <a:lnTo>
                    <a:pt x="19" y="105"/>
                  </a:lnTo>
                  <a:lnTo>
                    <a:pt x="29" y="121"/>
                  </a:lnTo>
                  <a:lnTo>
                    <a:pt x="34" y="124"/>
                  </a:lnTo>
                  <a:lnTo>
                    <a:pt x="40" y="126"/>
                  </a:lnTo>
                  <a:lnTo>
                    <a:pt x="50" y="126"/>
                  </a:lnTo>
                  <a:lnTo>
                    <a:pt x="55" y="124"/>
                  </a:lnTo>
                  <a:lnTo>
                    <a:pt x="60" y="121"/>
                  </a:lnTo>
                  <a:lnTo>
                    <a:pt x="64" y="117"/>
                  </a:lnTo>
                  <a:lnTo>
                    <a:pt x="71" y="105"/>
                  </a:lnTo>
                  <a:lnTo>
                    <a:pt x="72" y="90"/>
                  </a:lnTo>
                  <a:lnTo>
                    <a:pt x="71" y="73"/>
                  </a:lnTo>
                  <a:lnTo>
                    <a:pt x="64" y="59"/>
                  </a:lnTo>
                  <a:lnTo>
                    <a:pt x="60" y="55"/>
                  </a:lnTo>
                  <a:lnTo>
                    <a:pt x="55" y="52"/>
                  </a:lnTo>
                  <a:lnTo>
                    <a:pt x="50" y="50"/>
                  </a:lnTo>
                  <a:lnTo>
                    <a:pt x="40" y="50"/>
                  </a:lnTo>
                  <a:close/>
                  <a:moveTo>
                    <a:pt x="71" y="0"/>
                  </a:moveTo>
                  <a:lnTo>
                    <a:pt x="88" y="0"/>
                  </a:lnTo>
                  <a:lnTo>
                    <a:pt x="88" y="138"/>
                  </a:lnTo>
                  <a:lnTo>
                    <a:pt x="72" y="138"/>
                  </a:lnTo>
                  <a:lnTo>
                    <a:pt x="72" y="124"/>
                  </a:lnTo>
                  <a:lnTo>
                    <a:pt x="60" y="136"/>
                  </a:lnTo>
                  <a:lnTo>
                    <a:pt x="45" y="140"/>
                  </a:lnTo>
                  <a:lnTo>
                    <a:pt x="36" y="140"/>
                  </a:lnTo>
                  <a:lnTo>
                    <a:pt x="22" y="133"/>
                  </a:lnTo>
                  <a:lnTo>
                    <a:pt x="17" y="129"/>
                  </a:lnTo>
                  <a:lnTo>
                    <a:pt x="14" y="126"/>
                  </a:lnTo>
                  <a:lnTo>
                    <a:pt x="7" y="115"/>
                  </a:lnTo>
                  <a:lnTo>
                    <a:pt x="2" y="102"/>
                  </a:lnTo>
                  <a:lnTo>
                    <a:pt x="0" y="88"/>
                  </a:lnTo>
                  <a:lnTo>
                    <a:pt x="2" y="74"/>
                  </a:lnTo>
                  <a:lnTo>
                    <a:pt x="5" y="61"/>
                  </a:lnTo>
                  <a:lnTo>
                    <a:pt x="16" y="45"/>
                  </a:lnTo>
                  <a:lnTo>
                    <a:pt x="21" y="42"/>
                  </a:lnTo>
                  <a:lnTo>
                    <a:pt x="26" y="40"/>
                  </a:lnTo>
                  <a:lnTo>
                    <a:pt x="31" y="37"/>
                  </a:lnTo>
                  <a:lnTo>
                    <a:pt x="36" y="35"/>
                  </a:lnTo>
                  <a:lnTo>
                    <a:pt x="48" y="35"/>
                  </a:lnTo>
                  <a:lnTo>
                    <a:pt x="55" y="37"/>
                  </a:lnTo>
                  <a:lnTo>
                    <a:pt x="60" y="40"/>
                  </a:lnTo>
                  <a:lnTo>
                    <a:pt x="64" y="42"/>
                  </a:lnTo>
                  <a:lnTo>
                    <a:pt x="71" y="4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1" name="Freeform 395"/>
            <p:cNvSpPr>
              <a:spLocks/>
            </p:cNvSpPr>
            <p:nvPr/>
          </p:nvSpPr>
          <p:spPr bwMode="auto">
            <a:xfrm>
              <a:off x="680504" y="4959686"/>
              <a:ext cx="509629" cy="338753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400" y="3"/>
                </a:cxn>
                <a:cxn ang="0">
                  <a:pos x="458" y="13"/>
                </a:cxn>
                <a:cxn ang="0">
                  <a:pos x="511" y="31"/>
                </a:cxn>
                <a:cxn ang="0">
                  <a:pos x="558" y="53"/>
                </a:cxn>
                <a:cxn ang="0">
                  <a:pos x="599" y="80"/>
                </a:cxn>
                <a:cxn ang="0">
                  <a:pos x="633" y="111"/>
                </a:cxn>
                <a:cxn ang="0">
                  <a:pos x="659" y="147"/>
                </a:cxn>
                <a:cxn ang="0">
                  <a:pos x="674" y="185"/>
                </a:cxn>
                <a:cxn ang="0">
                  <a:pos x="680" y="226"/>
                </a:cxn>
                <a:cxn ang="0">
                  <a:pos x="674" y="266"/>
                </a:cxn>
                <a:cxn ang="0">
                  <a:pos x="659" y="305"/>
                </a:cxn>
                <a:cxn ang="0">
                  <a:pos x="633" y="340"/>
                </a:cxn>
                <a:cxn ang="0">
                  <a:pos x="599" y="372"/>
                </a:cxn>
                <a:cxn ang="0">
                  <a:pos x="558" y="400"/>
                </a:cxn>
                <a:cxn ang="0">
                  <a:pos x="511" y="422"/>
                </a:cxn>
                <a:cxn ang="0">
                  <a:pos x="458" y="439"/>
                </a:cxn>
                <a:cxn ang="0">
                  <a:pos x="400" y="450"/>
                </a:cxn>
                <a:cxn ang="0">
                  <a:pos x="340" y="453"/>
                </a:cxn>
                <a:cxn ang="0">
                  <a:pos x="278" y="450"/>
                </a:cxn>
                <a:cxn ang="0">
                  <a:pos x="221" y="439"/>
                </a:cxn>
                <a:cxn ang="0">
                  <a:pos x="168" y="422"/>
                </a:cxn>
                <a:cxn ang="0">
                  <a:pos x="120" y="400"/>
                </a:cxn>
                <a:cxn ang="0">
                  <a:pos x="79" y="372"/>
                </a:cxn>
                <a:cxn ang="0">
                  <a:pos x="46" y="340"/>
                </a:cxn>
                <a:cxn ang="0">
                  <a:pos x="20" y="305"/>
                </a:cxn>
                <a:cxn ang="0">
                  <a:pos x="5" y="266"/>
                </a:cxn>
                <a:cxn ang="0">
                  <a:pos x="0" y="226"/>
                </a:cxn>
                <a:cxn ang="0">
                  <a:pos x="5" y="185"/>
                </a:cxn>
                <a:cxn ang="0">
                  <a:pos x="20" y="147"/>
                </a:cxn>
                <a:cxn ang="0">
                  <a:pos x="46" y="111"/>
                </a:cxn>
                <a:cxn ang="0">
                  <a:pos x="79" y="80"/>
                </a:cxn>
                <a:cxn ang="0">
                  <a:pos x="120" y="53"/>
                </a:cxn>
                <a:cxn ang="0">
                  <a:pos x="168" y="31"/>
                </a:cxn>
                <a:cxn ang="0">
                  <a:pos x="221" y="13"/>
                </a:cxn>
                <a:cxn ang="0">
                  <a:pos x="278" y="3"/>
                </a:cxn>
                <a:cxn ang="0">
                  <a:pos x="340" y="0"/>
                </a:cxn>
              </a:cxnLst>
              <a:rect l="0" t="0" r="r" b="b"/>
              <a:pathLst>
                <a:path w="680" h="453">
                  <a:moveTo>
                    <a:pt x="340" y="0"/>
                  </a:moveTo>
                  <a:lnTo>
                    <a:pt x="400" y="3"/>
                  </a:lnTo>
                  <a:lnTo>
                    <a:pt x="458" y="13"/>
                  </a:lnTo>
                  <a:lnTo>
                    <a:pt x="511" y="31"/>
                  </a:lnTo>
                  <a:lnTo>
                    <a:pt x="558" y="53"/>
                  </a:lnTo>
                  <a:lnTo>
                    <a:pt x="599" y="80"/>
                  </a:lnTo>
                  <a:lnTo>
                    <a:pt x="633" y="111"/>
                  </a:lnTo>
                  <a:lnTo>
                    <a:pt x="659" y="147"/>
                  </a:lnTo>
                  <a:lnTo>
                    <a:pt x="674" y="185"/>
                  </a:lnTo>
                  <a:lnTo>
                    <a:pt x="680" y="226"/>
                  </a:lnTo>
                  <a:lnTo>
                    <a:pt x="674" y="266"/>
                  </a:lnTo>
                  <a:lnTo>
                    <a:pt x="659" y="305"/>
                  </a:lnTo>
                  <a:lnTo>
                    <a:pt x="633" y="340"/>
                  </a:lnTo>
                  <a:lnTo>
                    <a:pt x="599" y="372"/>
                  </a:lnTo>
                  <a:lnTo>
                    <a:pt x="558" y="400"/>
                  </a:lnTo>
                  <a:lnTo>
                    <a:pt x="511" y="422"/>
                  </a:lnTo>
                  <a:lnTo>
                    <a:pt x="458" y="439"/>
                  </a:lnTo>
                  <a:lnTo>
                    <a:pt x="400" y="450"/>
                  </a:lnTo>
                  <a:lnTo>
                    <a:pt x="340" y="453"/>
                  </a:lnTo>
                  <a:lnTo>
                    <a:pt x="278" y="450"/>
                  </a:lnTo>
                  <a:lnTo>
                    <a:pt x="221" y="439"/>
                  </a:lnTo>
                  <a:lnTo>
                    <a:pt x="168" y="422"/>
                  </a:lnTo>
                  <a:lnTo>
                    <a:pt x="120" y="400"/>
                  </a:lnTo>
                  <a:lnTo>
                    <a:pt x="79" y="372"/>
                  </a:lnTo>
                  <a:lnTo>
                    <a:pt x="46" y="340"/>
                  </a:lnTo>
                  <a:lnTo>
                    <a:pt x="20" y="305"/>
                  </a:lnTo>
                  <a:lnTo>
                    <a:pt x="5" y="266"/>
                  </a:lnTo>
                  <a:lnTo>
                    <a:pt x="0" y="226"/>
                  </a:lnTo>
                  <a:lnTo>
                    <a:pt x="5" y="185"/>
                  </a:lnTo>
                  <a:lnTo>
                    <a:pt x="20" y="147"/>
                  </a:lnTo>
                  <a:lnTo>
                    <a:pt x="46" y="111"/>
                  </a:lnTo>
                  <a:lnTo>
                    <a:pt x="79" y="80"/>
                  </a:lnTo>
                  <a:lnTo>
                    <a:pt x="120" y="53"/>
                  </a:lnTo>
                  <a:lnTo>
                    <a:pt x="168" y="31"/>
                  </a:lnTo>
                  <a:lnTo>
                    <a:pt x="221" y="13"/>
                  </a:lnTo>
                  <a:lnTo>
                    <a:pt x="278" y="3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01B8FF"/>
            </a:solidFill>
            <a:ln w="0">
              <a:solidFill>
                <a:srgbClr val="01B8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2" name="Line 396"/>
            <p:cNvSpPr>
              <a:spLocks noChangeShapeType="1"/>
            </p:cNvSpPr>
            <p:nvPr/>
          </p:nvSpPr>
          <p:spPr bwMode="auto">
            <a:xfrm flipH="1" flipV="1">
              <a:off x="888852" y="5296941"/>
              <a:ext cx="4646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3" name="Line 397"/>
            <p:cNvSpPr>
              <a:spLocks noChangeShapeType="1"/>
            </p:cNvSpPr>
            <p:nvPr/>
          </p:nvSpPr>
          <p:spPr bwMode="auto">
            <a:xfrm flipH="1" flipV="1">
              <a:off x="846883" y="5289446"/>
              <a:ext cx="419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4" name="Line 398"/>
            <p:cNvSpPr>
              <a:spLocks noChangeShapeType="1"/>
            </p:cNvSpPr>
            <p:nvPr/>
          </p:nvSpPr>
          <p:spPr bwMode="auto">
            <a:xfrm flipH="1" flipV="1">
              <a:off x="806412" y="5275956"/>
              <a:ext cx="4047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5" name="Line 399"/>
            <p:cNvSpPr>
              <a:spLocks noChangeShapeType="1"/>
            </p:cNvSpPr>
            <p:nvPr/>
          </p:nvSpPr>
          <p:spPr bwMode="auto">
            <a:xfrm flipH="1" flipV="1">
              <a:off x="770438" y="5259468"/>
              <a:ext cx="35974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6" name="Line 400"/>
            <p:cNvSpPr>
              <a:spLocks noChangeShapeType="1"/>
            </p:cNvSpPr>
            <p:nvPr/>
          </p:nvSpPr>
          <p:spPr bwMode="auto">
            <a:xfrm flipH="1" flipV="1">
              <a:off x="738962" y="5238483"/>
              <a:ext cx="314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7" name="Line 401"/>
            <p:cNvSpPr>
              <a:spLocks noChangeShapeType="1"/>
            </p:cNvSpPr>
            <p:nvPr/>
          </p:nvSpPr>
          <p:spPr bwMode="auto">
            <a:xfrm flipH="1" flipV="1">
              <a:off x="714979" y="5214501"/>
              <a:ext cx="23983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8" name="Line 402"/>
            <p:cNvSpPr>
              <a:spLocks noChangeShapeType="1"/>
            </p:cNvSpPr>
            <p:nvPr/>
          </p:nvSpPr>
          <p:spPr bwMode="auto">
            <a:xfrm flipH="1" flipV="1">
              <a:off x="695493" y="5189020"/>
              <a:ext cx="19486" cy="2548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9" name="Line 403"/>
            <p:cNvSpPr>
              <a:spLocks noChangeShapeType="1"/>
            </p:cNvSpPr>
            <p:nvPr/>
          </p:nvSpPr>
          <p:spPr bwMode="auto">
            <a:xfrm flipH="1" flipV="1">
              <a:off x="683501" y="5159042"/>
              <a:ext cx="11991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0" name="Line 404"/>
            <p:cNvSpPr>
              <a:spLocks noChangeShapeType="1"/>
            </p:cNvSpPr>
            <p:nvPr/>
          </p:nvSpPr>
          <p:spPr bwMode="auto">
            <a:xfrm flipH="1" flipV="1">
              <a:off x="680504" y="5129063"/>
              <a:ext cx="2998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1" name="Line 405"/>
            <p:cNvSpPr>
              <a:spLocks noChangeShapeType="1"/>
            </p:cNvSpPr>
            <p:nvPr/>
          </p:nvSpPr>
          <p:spPr bwMode="auto">
            <a:xfrm flipV="1">
              <a:off x="680504" y="5099085"/>
              <a:ext cx="2998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2" name="Line 406"/>
            <p:cNvSpPr>
              <a:spLocks noChangeShapeType="1"/>
            </p:cNvSpPr>
            <p:nvPr/>
          </p:nvSpPr>
          <p:spPr bwMode="auto">
            <a:xfrm flipV="1">
              <a:off x="683501" y="5070605"/>
              <a:ext cx="11991" cy="284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3" name="Line 407"/>
            <p:cNvSpPr>
              <a:spLocks noChangeShapeType="1"/>
            </p:cNvSpPr>
            <p:nvPr/>
          </p:nvSpPr>
          <p:spPr bwMode="auto">
            <a:xfrm flipV="1">
              <a:off x="695493" y="5043625"/>
              <a:ext cx="19486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4" name="Line 409"/>
            <p:cNvSpPr>
              <a:spLocks noChangeShapeType="1"/>
            </p:cNvSpPr>
            <p:nvPr/>
          </p:nvSpPr>
          <p:spPr bwMode="auto">
            <a:xfrm flipV="1">
              <a:off x="714979" y="5019643"/>
              <a:ext cx="23983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5" name="Line 410"/>
            <p:cNvSpPr>
              <a:spLocks noChangeShapeType="1"/>
            </p:cNvSpPr>
            <p:nvPr/>
          </p:nvSpPr>
          <p:spPr bwMode="auto">
            <a:xfrm flipV="1">
              <a:off x="738962" y="4998658"/>
              <a:ext cx="314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6" name="Line 411"/>
            <p:cNvSpPr>
              <a:spLocks noChangeShapeType="1"/>
            </p:cNvSpPr>
            <p:nvPr/>
          </p:nvSpPr>
          <p:spPr bwMode="auto">
            <a:xfrm flipV="1">
              <a:off x="770439" y="4982170"/>
              <a:ext cx="35974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7" name="Line 412"/>
            <p:cNvSpPr>
              <a:spLocks noChangeShapeType="1"/>
            </p:cNvSpPr>
            <p:nvPr/>
          </p:nvSpPr>
          <p:spPr bwMode="auto">
            <a:xfrm flipV="1">
              <a:off x="806413" y="4970179"/>
              <a:ext cx="4047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8" name="Line 413"/>
            <p:cNvSpPr>
              <a:spLocks noChangeShapeType="1"/>
            </p:cNvSpPr>
            <p:nvPr/>
          </p:nvSpPr>
          <p:spPr bwMode="auto">
            <a:xfrm flipV="1">
              <a:off x="846883" y="4962684"/>
              <a:ext cx="419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9" name="Line 414"/>
            <p:cNvSpPr>
              <a:spLocks noChangeShapeType="1"/>
            </p:cNvSpPr>
            <p:nvPr/>
          </p:nvSpPr>
          <p:spPr bwMode="auto">
            <a:xfrm flipV="1">
              <a:off x="888852" y="4959686"/>
              <a:ext cx="4646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0" name="Line 415"/>
            <p:cNvSpPr>
              <a:spLocks noChangeShapeType="1"/>
            </p:cNvSpPr>
            <p:nvPr/>
          </p:nvSpPr>
          <p:spPr bwMode="auto">
            <a:xfrm>
              <a:off x="935319" y="4959686"/>
              <a:ext cx="4496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1" name="Line 416"/>
            <p:cNvSpPr>
              <a:spLocks noChangeShapeType="1"/>
            </p:cNvSpPr>
            <p:nvPr/>
          </p:nvSpPr>
          <p:spPr bwMode="auto">
            <a:xfrm>
              <a:off x="980286" y="4962684"/>
              <a:ext cx="434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2" name="Line 417"/>
            <p:cNvSpPr>
              <a:spLocks noChangeShapeType="1"/>
            </p:cNvSpPr>
            <p:nvPr/>
          </p:nvSpPr>
          <p:spPr bwMode="auto">
            <a:xfrm>
              <a:off x="1023754" y="4970179"/>
              <a:ext cx="4047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3" name="Line 418"/>
            <p:cNvSpPr>
              <a:spLocks noChangeShapeType="1"/>
            </p:cNvSpPr>
            <p:nvPr/>
          </p:nvSpPr>
          <p:spPr bwMode="auto">
            <a:xfrm>
              <a:off x="1064225" y="4982170"/>
              <a:ext cx="34475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4" name="Line 419"/>
            <p:cNvSpPr>
              <a:spLocks noChangeShapeType="1"/>
            </p:cNvSpPr>
            <p:nvPr/>
          </p:nvSpPr>
          <p:spPr bwMode="auto">
            <a:xfrm>
              <a:off x="1098700" y="4998658"/>
              <a:ext cx="299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5" name="Line 420"/>
            <p:cNvSpPr>
              <a:spLocks noChangeShapeType="1"/>
            </p:cNvSpPr>
            <p:nvPr/>
          </p:nvSpPr>
          <p:spPr bwMode="auto">
            <a:xfrm>
              <a:off x="1128678" y="5019643"/>
              <a:ext cx="26980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6" name="Line 421"/>
            <p:cNvSpPr>
              <a:spLocks noChangeShapeType="1"/>
            </p:cNvSpPr>
            <p:nvPr/>
          </p:nvSpPr>
          <p:spPr bwMode="auto">
            <a:xfrm>
              <a:off x="1155658" y="5043625"/>
              <a:ext cx="17987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7" name="Line 422"/>
            <p:cNvSpPr>
              <a:spLocks noChangeShapeType="1"/>
            </p:cNvSpPr>
            <p:nvPr/>
          </p:nvSpPr>
          <p:spPr bwMode="auto">
            <a:xfrm>
              <a:off x="1173645" y="5070605"/>
              <a:ext cx="11991" cy="284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" name="Line 423"/>
            <p:cNvSpPr>
              <a:spLocks noChangeShapeType="1"/>
            </p:cNvSpPr>
            <p:nvPr/>
          </p:nvSpPr>
          <p:spPr bwMode="auto">
            <a:xfrm>
              <a:off x="1185636" y="5099085"/>
              <a:ext cx="4497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" name="Line 424"/>
            <p:cNvSpPr>
              <a:spLocks noChangeShapeType="1"/>
            </p:cNvSpPr>
            <p:nvPr/>
          </p:nvSpPr>
          <p:spPr bwMode="auto">
            <a:xfrm flipH="1">
              <a:off x="1185636" y="5129063"/>
              <a:ext cx="4497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" name="Line 425"/>
            <p:cNvSpPr>
              <a:spLocks noChangeShapeType="1"/>
            </p:cNvSpPr>
            <p:nvPr/>
          </p:nvSpPr>
          <p:spPr bwMode="auto">
            <a:xfrm flipH="1">
              <a:off x="1173645" y="5159042"/>
              <a:ext cx="11991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" name="Line 426"/>
            <p:cNvSpPr>
              <a:spLocks noChangeShapeType="1"/>
            </p:cNvSpPr>
            <p:nvPr/>
          </p:nvSpPr>
          <p:spPr bwMode="auto">
            <a:xfrm flipH="1">
              <a:off x="1155658" y="5189020"/>
              <a:ext cx="17987" cy="2548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" name="Line 427"/>
            <p:cNvSpPr>
              <a:spLocks noChangeShapeType="1"/>
            </p:cNvSpPr>
            <p:nvPr/>
          </p:nvSpPr>
          <p:spPr bwMode="auto">
            <a:xfrm flipH="1">
              <a:off x="1128678" y="5214501"/>
              <a:ext cx="26980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3" name="Line 428"/>
            <p:cNvSpPr>
              <a:spLocks noChangeShapeType="1"/>
            </p:cNvSpPr>
            <p:nvPr/>
          </p:nvSpPr>
          <p:spPr bwMode="auto">
            <a:xfrm flipH="1">
              <a:off x="1098700" y="5238483"/>
              <a:ext cx="299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4" name="Line 429"/>
            <p:cNvSpPr>
              <a:spLocks noChangeShapeType="1"/>
            </p:cNvSpPr>
            <p:nvPr/>
          </p:nvSpPr>
          <p:spPr bwMode="auto">
            <a:xfrm flipH="1">
              <a:off x="1064225" y="5259468"/>
              <a:ext cx="34475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5" name="Line 430"/>
            <p:cNvSpPr>
              <a:spLocks noChangeShapeType="1"/>
            </p:cNvSpPr>
            <p:nvPr/>
          </p:nvSpPr>
          <p:spPr bwMode="auto">
            <a:xfrm flipH="1">
              <a:off x="1023754" y="5275956"/>
              <a:ext cx="4047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6" name="Line 431"/>
            <p:cNvSpPr>
              <a:spLocks noChangeShapeType="1"/>
            </p:cNvSpPr>
            <p:nvPr/>
          </p:nvSpPr>
          <p:spPr bwMode="auto">
            <a:xfrm flipH="1">
              <a:off x="980286" y="5289446"/>
              <a:ext cx="434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7" name="Line 432"/>
            <p:cNvSpPr>
              <a:spLocks noChangeShapeType="1"/>
            </p:cNvSpPr>
            <p:nvPr/>
          </p:nvSpPr>
          <p:spPr bwMode="auto">
            <a:xfrm flipH="1">
              <a:off x="935319" y="5296941"/>
              <a:ext cx="4496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8" name="Freeform 433"/>
            <p:cNvSpPr>
              <a:spLocks/>
            </p:cNvSpPr>
            <p:nvPr/>
          </p:nvSpPr>
          <p:spPr bwMode="auto">
            <a:xfrm>
              <a:off x="714979" y="5100584"/>
              <a:ext cx="41969" cy="7644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3" y="0"/>
                </a:cxn>
                <a:cxn ang="0">
                  <a:pos x="48" y="1"/>
                </a:cxn>
                <a:cxn ang="0">
                  <a:pos x="55" y="5"/>
                </a:cxn>
                <a:cxn ang="0">
                  <a:pos x="48" y="20"/>
                </a:cxn>
                <a:cxn ang="0">
                  <a:pos x="41" y="17"/>
                </a:cxn>
                <a:cxn ang="0">
                  <a:pos x="36" y="17"/>
                </a:cxn>
                <a:cxn ang="0">
                  <a:pos x="26" y="20"/>
                </a:cxn>
                <a:cxn ang="0">
                  <a:pos x="24" y="22"/>
                </a:cxn>
                <a:cxn ang="0">
                  <a:pos x="21" y="29"/>
                </a:cxn>
                <a:cxn ang="0">
                  <a:pos x="17" y="49"/>
                </a:cxn>
                <a:cxn ang="0">
                  <a:pos x="17" y="101"/>
                </a:cxn>
                <a:cxn ang="0">
                  <a:pos x="0" y="101"/>
                </a:cxn>
                <a:cxn ang="0">
                  <a:pos x="0" y="1"/>
                </a:cxn>
                <a:cxn ang="0">
                  <a:pos x="16" y="1"/>
                </a:cxn>
                <a:cxn ang="0">
                  <a:pos x="16" y="17"/>
                </a:cxn>
                <a:cxn ang="0">
                  <a:pos x="19" y="10"/>
                </a:cxn>
                <a:cxn ang="0">
                  <a:pos x="26" y="3"/>
                </a:cxn>
                <a:cxn ang="0">
                  <a:pos x="36" y="0"/>
                </a:cxn>
              </a:cxnLst>
              <a:rect l="0" t="0" r="r" b="b"/>
              <a:pathLst>
                <a:path w="55" h="101">
                  <a:moveTo>
                    <a:pt x="36" y="0"/>
                  </a:moveTo>
                  <a:lnTo>
                    <a:pt x="43" y="0"/>
                  </a:lnTo>
                  <a:lnTo>
                    <a:pt x="48" y="1"/>
                  </a:lnTo>
                  <a:lnTo>
                    <a:pt x="55" y="5"/>
                  </a:lnTo>
                  <a:lnTo>
                    <a:pt x="48" y="20"/>
                  </a:lnTo>
                  <a:lnTo>
                    <a:pt x="41" y="17"/>
                  </a:lnTo>
                  <a:lnTo>
                    <a:pt x="36" y="17"/>
                  </a:lnTo>
                  <a:lnTo>
                    <a:pt x="26" y="20"/>
                  </a:lnTo>
                  <a:lnTo>
                    <a:pt x="24" y="22"/>
                  </a:lnTo>
                  <a:lnTo>
                    <a:pt x="21" y="29"/>
                  </a:lnTo>
                  <a:lnTo>
                    <a:pt x="17" y="49"/>
                  </a:lnTo>
                  <a:lnTo>
                    <a:pt x="17" y="101"/>
                  </a:lnTo>
                  <a:lnTo>
                    <a:pt x="0" y="101"/>
                  </a:lnTo>
                  <a:lnTo>
                    <a:pt x="0" y="1"/>
                  </a:lnTo>
                  <a:lnTo>
                    <a:pt x="16" y="1"/>
                  </a:lnTo>
                  <a:lnTo>
                    <a:pt x="16" y="17"/>
                  </a:lnTo>
                  <a:lnTo>
                    <a:pt x="19" y="10"/>
                  </a:lnTo>
                  <a:lnTo>
                    <a:pt x="26" y="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9" name="Freeform 434"/>
            <p:cNvSpPr>
              <a:spLocks noEditPoints="1"/>
            </p:cNvSpPr>
            <p:nvPr/>
          </p:nvSpPr>
          <p:spPr bwMode="auto">
            <a:xfrm>
              <a:off x="758448" y="5100584"/>
              <a:ext cx="68950" cy="79443"/>
            </a:xfrm>
            <a:custGeom>
              <a:avLst/>
              <a:gdLst/>
              <a:ahLst/>
              <a:cxnLst>
                <a:cxn ang="0">
                  <a:pos x="47" y="13"/>
                </a:cxn>
                <a:cxn ang="0">
                  <a:pos x="33" y="17"/>
                </a:cxn>
                <a:cxn ang="0">
                  <a:pos x="24" y="25"/>
                </a:cxn>
                <a:cxn ang="0">
                  <a:pos x="21" y="30"/>
                </a:cxn>
                <a:cxn ang="0">
                  <a:pos x="19" y="36"/>
                </a:cxn>
                <a:cxn ang="0">
                  <a:pos x="18" y="42"/>
                </a:cxn>
                <a:cxn ang="0">
                  <a:pos x="74" y="42"/>
                </a:cxn>
                <a:cxn ang="0">
                  <a:pos x="74" y="36"/>
                </a:cxn>
                <a:cxn ang="0">
                  <a:pos x="71" y="25"/>
                </a:cxn>
                <a:cxn ang="0">
                  <a:pos x="64" y="18"/>
                </a:cxn>
                <a:cxn ang="0">
                  <a:pos x="59" y="15"/>
                </a:cxn>
                <a:cxn ang="0">
                  <a:pos x="54" y="13"/>
                </a:cxn>
                <a:cxn ang="0">
                  <a:pos x="47" y="13"/>
                </a:cxn>
                <a:cxn ang="0">
                  <a:pos x="47" y="0"/>
                </a:cxn>
                <a:cxn ang="0">
                  <a:pos x="66" y="3"/>
                </a:cxn>
                <a:cxn ang="0">
                  <a:pos x="79" y="13"/>
                </a:cxn>
                <a:cxn ang="0">
                  <a:pos x="86" y="24"/>
                </a:cxn>
                <a:cxn ang="0">
                  <a:pos x="90" y="36"/>
                </a:cxn>
                <a:cxn ang="0">
                  <a:pos x="91" y="51"/>
                </a:cxn>
                <a:cxn ang="0">
                  <a:pos x="91" y="56"/>
                </a:cxn>
                <a:cxn ang="0">
                  <a:pos x="18" y="56"/>
                </a:cxn>
                <a:cxn ang="0">
                  <a:pos x="18" y="63"/>
                </a:cxn>
                <a:cxn ang="0">
                  <a:pos x="21" y="70"/>
                </a:cxn>
                <a:cxn ang="0">
                  <a:pos x="23" y="75"/>
                </a:cxn>
                <a:cxn ang="0">
                  <a:pos x="31" y="84"/>
                </a:cxn>
                <a:cxn ang="0">
                  <a:pos x="36" y="87"/>
                </a:cxn>
                <a:cxn ang="0">
                  <a:pos x="42" y="89"/>
                </a:cxn>
                <a:cxn ang="0">
                  <a:pos x="55" y="89"/>
                </a:cxn>
                <a:cxn ang="0">
                  <a:pos x="61" y="87"/>
                </a:cxn>
                <a:cxn ang="0">
                  <a:pos x="64" y="85"/>
                </a:cxn>
                <a:cxn ang="0">
                  <a:pos x="69" y="82"/>
                </a:cxn>
                <a:cxn ang="0">
                  <a:pos x="73" y="77"/>
                </a:cxn>
                <a:cxn ang="0">
                  <a:pos x="74" y="70"/>
                </a:cxn>
                <a:cxn ang="0">
                  <a:pos x="91" y="72"/>
                </a:cxn>
                <a:cxn ang="0">
                  <a:pos x="90" y="79"/>
                </a:cxn>
                <a:cxn ang="0">
                  <a:pos x="86" y="85"/>
                </a:cxn>
                <a:cxn ang="0">
                  <a:pos x="76" y="96"/>
                </a:cxn>
                <a:cxn ang="0">
                  <a:pos x="64" y="103"/>
                </a:cxn>
                <a:cxn ang="0">
                  <a:pos x="49" y="104"/>
                </a:cxn>
                <a:cxn ang="0">
                  <a:pos x="35" y="103"/>
                </a:cxn>
                <a:cxn ang="0">
                  <a:pos x="23" y="97"/>
                </a:cxn>
                <a:cxn ang="0">
                  <a:pos x="12" y="91"/>
                </a:cxn>
                <a:cxn ang="0">
                  <a:pos x="4" y="73"/>
                </a:cxn>
                <a:cxn ang="0">
                  <a:pos x="0" y="53"/>
                </a:cxn>
                <a:cxn ang="0">
                  <a:pos x="2" y="37"/>
                </a:cxn>
                <a:cxn ang="0">
                  <a:pos x="6" y="24"/>
                </a:cxn>
                <a:cxn ang="0">
                  <a:pos x="12" y="13"/>
                </a:cxn>
                <a:cxn ang="0">
                  <a:pos x="28" y="3"/>
                </a:cxn>
                <a:cxn ang="0">
                  <a:pos x="47" y="0"/>
                </a:cxn>
              </a:cxnLst>
              <a:rect l="0" t="0" r="r" b="b"/>
              <a:pathLst>
                <a:path w="91" h="104">
                  <a:moveTo>
                    <a:pt x="47" y="13"/>
                  </a:moveTo>
                  <a:lnTo>
                    <a:pt x="33" y="17"/>
                  </a:lnTo>
                  <a:lnTo>
                    <a:pt x="24" y="25"/>
                  </a:lnTo>
                  <a:lnTo>
                    <a:pt x="21" y="30"/>
                  </a:lnTo>
                  <a:lnTo>
                    <a:pt x="19" y="36"/>
                  </a:lnTo>
                  <a:lnTo>
                    <a:pt x="18" y="42"/>
                  </a:lnTo>
                  <a:lnTo>
                    <a:pt x="74" y="42"/>
                  </a:lnTo>
                  <a:lnTo>
                    <a:pt x="74" y="36"/>
                  </a:lnTo>
                  <a:lnTo>
                    <a:pt x="71" y="25"/>
                  </a:lnTo>
                  <a:lnTo>
                    <a:pt x="64" y="18"/>
                  </a:lnTo>
                  <a:lnTo>
                    <a:pt x="59" y="15"/>
                  </a:lnTo>
                  <a:lnTo>
                    <a:pt x="54" y="13"/>
                  </a:lnTo>
                  <a:lnTo>
                    <a:pt x="47" y="13"/>
                  </a:lnTo>
                  <a:close/>
                  <a:moveTo>
                    <a:pt x="47" y="0"/>
                  </a:moveTo>
                  <a:lnTo>
                    <a:pt x="66" y="3"/>
                  </a:lnTo>
                  <a:lnTo>
                    <a:pt x="79" y="13"/>
                  </a:lnTo>
                  <a:lnTo>
                    <a:pt x="86" y="24"/>
                  </a:lnTo>
                  <a:lnTo>
                    <a:pt x="90" y="36"/>
                  </a:lnTo>
                  <a:lnTo>
                    <a:pt x="91" y="51"/>
                  </a:lnTo>
                  <a:lnTo>
                    <a:pt x="91" y="56"/>
                  </a:lnTo>
                  <a:lnTo>
                    <a:pt x="18" y="56"/>
                  </a:lnTo>
                  <a:lnTo>
                    <a:pt x="18" y="63"/>
                  </a:lnTo>
                  <a:lnTo>
                    <a:pt x="21" y="70"/>
                  </a:lnTo>
                  <a:lnTo>
                    <a:pt x="23" y="75"/>
                  </a:lnTo>
                  <a:lnTo>
                    <a:pt x="31" y="84"/>
                  </a:lnTo>
                  <a:lnTo>
                    <a:pt x="36" y="87"/>
                  </a:lnTo>
                  <a:lnTo>
                    <a:pt x="42" y="89"/>
                  </a:lnTo>
                  <a:lnTo>
                    <a:pt x="55" y="89"/>
                  </a:lnTo>
                  <a:lnTo>
                    <a:pt x="61" y="87"/>
                  </a:lnTo>
                  <a:lnTo>
                    <a:pt x="64" y="85"/>
                  </a:lnTo>
                  <a:lnTo>
                    <a:pt x="69" y="82"/>
                  </a:lnTo>
                  <a:lnTo>
                    <a:pt x="73" y="77"/>
                  </a:lnTo>
                  <a:lnTo>
                    <a:pt x="74" y="70"/>
                  </a:lnTo>
                  <a:lnTo>
                    <a:pt x="91" y="72"/>
                  </a:lnTo>
                  <a:lnTo>
                    <a:pt x="90" y="79"/>
                  </a:lnTo>
                  <a:lnTo>
                    <a:pt x="86" y="85"/>
                  </a:lnTo>
                  <a:lnTo>
                    <a:pt x="76" y="96"/>
                  </a:lnTo>
                  <a:lnTo>
                    <a:pt x="64" y="103"/>
                  </a:lnTo>
                  <a:lnTo>
                    <a:pt x="49" y="104"/>
                  </a:lnTo>
                  <a:lnTo>
                    <a:pt x="35" y="103"/>
                  </a:lnTo>
                  <a:lnTo>
                    <a:pt x="23" y="97"/>
                  </a:lnTo>
                  <a:lnTo>
                    <a:pt x="12" y="91"/>
                  </a:lnTo>
                  <a:lnTo>
                    <a:pt x="4" y="73"/>
                  </a:lnTo>
                  <a:lnTo>
                    <a:pt x="0" y="53"/>
                  </a:lnTo>
                  <a:lnTo>
                    <a:pt x="2" y="37"/>
                  </a:lnTo>
                  <a:lnTo>
                    <a:pt x="6" y="24"/>
                  </a:lnTo>
                  <a:lnTo>
                    <a:pt x="12" y="13"/>
                  </a:lnTo>
                  <a:lnTo>
                    <a:pt x="28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0" name="Freeform 435"/>
            <p:cNvSpPr>
              <a:spLocks/>
            </p:cNvSpPr>
            <p:nvPr/>
          </p:nvSpPr>
          <p:spPr bwMode="auto">
            <a:xfrm>
              <a:off x="839389" y="5100584"/>
              <a:ext cx="65952" cy="79443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53" y="0"/>
                </a:cxn>
                <a:cxn ang="0">
                  <a:pos x="60" y="1"/>
                </a:cxn>
                <a:cxn ang="0">
                  <a:pos x="67" y="5"/>
                </a:cxn>
                <a:cxn ang="0">
                  <a:pos x="72" y="8"/>
                </a:cxn>
                <a:cxn ang="0">
                  <a:pos x="77" y="13"/>
                </a:cxn>
                <a:cxn ang="0">
                  <a:pos x="84" y="24"/>
                </a:cxn>
                <a:cxn ang="0">
                  <a:pos x="85" y="30"/>
                </a:cxn>
                <a:cxn ang="0">
                  <a:pos x="68" y="34"/>
                </a:cxn>
                <a:cxn ang="0">
                  <a:pos x="68" y="29"/>
                </a:cxn>
                <a:cxn ang="0">
                  <a:pos x="67" y="24"/>
                </a:cxn>
                <a:cxn ang="0">
                  <a:pos x="63" y="22"/>
                </a:cxn>
                <a:cxn ang="0">
                  <a:pos x="61" y="18"/>
                </a:cxn>
                <a:cxn ang="0">
                  <a:pos x="55" y="15"/>
                </a:cxn>
                <a:cxn ang="0">
                  <a:pos x="46" y="13"/>
                </a:cxn>
                <a:cxn ang="0">
                  <a:pos x="39" y="13"/>
                </a:cxn>
                <a:cxn ang="0">
                  <a:pos x="34" y="15"/>
                </a:cxn>
                <a:cxn ang="0">
                  <a:pos x="29" y="18"/>
                </a:cxn>
                <a:cxn ang="0">
                  <a:pos x="25" y="22"/>
                </a:cxn>
                <a:cxn ang="0">
                  <a:pos x="18" y="34"/>
                </a:cxn>
                <a:cxn ang="0">
                  <a:pos x="17" y="51"/>
                </a:cxn>
                <a:cxn ang="0">
                  <a:pos x="18" y="68"/>
                </a:cxn>
                <a:cxn ang="0">
                  <a:pos x="25" y="80"/>
                </a:cxn>
                <a:cxn ang="0">
                  <a:pos x="29" y="84"/>
                </a:cxn>
                <a:cxn ang="0">
                  <a:pos x="34" y="87"/>
                </a:cxn>
                <a:cxn ang="0">
                  <a:pos x="39" y="89"/>
                </a:cxn>
                <a:cxn ang="0">
                  <a:pos x="49" y="89"/>
                </a:cxn>
                <a:cxn ang="0">
                  <a:pos x="55" y="87"/>
                </a:cxn>
                <a:cxn ang="0">
                  <a:pos x="61" y="84"/>
                </a:cxn>
                <a:cxn ang="0">
                  <a:pos x="65" y="80"/>
                </a:cxn>
                <a:cxn ang="0">
                  <a:pos x="67" y="77"/>
                </a:cxn>
                <a:cxn ang="0">
                  <a:pos x="68" y="72"/>
                </a:cxn>
                <a:cxn ang="0">
                  <a:pos x="70" y="65"/>
                </a:cxn>
                <a:cxn ang="0">
                  <a:pos x="87" y="66"/>
                </a:cxn>
                <a:cxn ang="0">
                  <a:pos x="82" y="82"/>
                </a:cxn>
                <a:cxn ang="0">
                  <a:pos x="73" y="94"/>
                </a:cxn>
                <a:cxn ang="0">
                  <a:pos x="61" y="103"/>
                </a:cxn>
                <a:cxn ang="0">
                  <a:pos x="46" y="104"/>
                </a:cxn>
                <a:cxn ang="0">
                  <a:pos x="27" y="101"/>
                </a:cxn>
                <a:cxn ang="0">
                  <a:pos x="13" y="91"/>
                </a:cxn>
                <a:cxn ang="0">
                  <a:pos x="3" y="75"/>
                </a:cxn>
                <a:cxn ang="0">
                  <a:pos x="0" y="53"/>
                </a:cxn>
                <a:cxn ang="0">
                  <a:pos x="1" y="37"/>
                </a:cxn>
                <a:cxn ang="0">
                  <a:pos x="5" y="24"/>
                </a:cxn>
                <a:cxn ang="0">
                  <a:pos x="15" y="10"/>
                </a:cxn>
                <a:cxn ang="0">
                  <a:pos x="22" y="5"/>
                </a:cxn>
                <a:cxn ang="0">
                  <a:pos x="29" y="1"/>
                </a:cxn>
                <a:cxn ang="0">
                  <a:pos x="37" y="0"/>
                </a:cxn>
              </a:cxnLst>
              <a:rect l="0" t="0" r="r" b="b"/>
              <a:pathLst>
                <a:path w="87" h="104">
                  <a:moveTo>
                    <a:pt x="37" y="0"/>
                  </a:moveTo>
                  <a:lnTo>
                    <a:pt x="53" y="0"/>
                  </a:lnTo>
                  <a:lnTo>
                    <a:pt x="60" y="1"/>
                  </a:lnTo>
                  <a:lnTo>
                    <a:pt x="67" y="5"/>
                  </a:lnTo>
                  <a:lnTo>
                    <a:pt x="72" y="8"/>
                  </a:lnTo>
                  <a:lnTo>
                    <a:pt x="77" y="13"/>
                  </a:lnTo>
                  <a:lnTo>
                    <a:pt x="84" y="24"/>
                  </a:lnTo>
                  <a:lnTo>
                    <a:pt x="85" y="30"/>
                  </a:lnTo>
                  <a:lnTo>
                    <a:pt x="68" y="34"/>
                  </a:lnTo>
                  <a:lnTo>
                    <a:pt x="68" y="29"/>
                  </a:lnTo>
                  <a:lnTo>
                    <a:pt x="67" y="24"/>
                  </a:lnTo>
                  <a:lnTo>
                    <a:pt x="63" y="22"/>
                  </a:lnTo>
                  <a:lnTo>
                    <a:pt x="61" y="18"/>
                  </a:lnTo>
                  <a:lnTo>
                    <a:pt x="55" y="15"/>
                  </a:lnTo>
                  <a:lnTo>
                    <a:pt x="46" y="13"/>
                  </a:lnTo>
                  <a:lnTo>
                    <a:pt x="39" y="13"/>
                  </a:lnTo>
                  <a:lnTo>
                    <a:pt x="34" y="15"/>
                  </a:lnTo>
                  <a:lnTo>
                    <a:pt x="29" y="18"/>
                  </a:lnTo>
                  <a:lnTo>
                    <a:pt x="25" y="22"/>
                  </a:lnTo>
                  <a:lnTo>
                    <a:pt x="18" y="34"/>
                  </a:lnTo>
                  <a:lnTo>
                    <a:pt x="17" y="51"/>
                  </a:lnTo>
                  <a:lnTo>
                    <a:pt x="18" y="68"/>
                  </a:lnTo>
                  <a:lnTo>
                    <a:pt x="25" y="80"/>
                  </a:lnTo>
                  <a:lnTo>
                    <a:pt x="29" y="84"/>
                  </a:lnTo>
                  <a:lnTo>
                    <a:pt x="34" y="87"/>
                  </a:lnTo>
                  <a:lnTo>
                    <a:pt x="39" y="89"/>
                  </a:lnTo>
                  <a:lnTo>
                    <a:pt x="49" y="89"/>
                  </a:lnTo>
                  <a:lnTo>
                    <a:pt x="55" y="87"/>
                  </a:lnTo>
                  <a:lnTo>
                    <a:pt x="61" y="84"/>
                  </a:lnTo>
                  <a:lnTo>
                    <a:pt x="65" y="80"/>
                  </a:lnTo>
                  <a:lnTo>
                    <a:pt x="67" y="77"/>
                  </a:lnTo>
                  <a:lnTo>
                    <a:pt x="68" y="72"/>
                  </a:lnTo>
                  <a:lnTo>
                    <a:pt x="70" y="65"/>
                  </a:lnTo>
                  <a:lnTo>
                    <a:pt x="87" y="66"/>
                  </a:lnTo>
                  <a:lnTo>
                    <a:pt x="82" y="82"/>
                  </a:lnTo>
                  <a:lnTo>
                    <a:pt x="73" y="94"/>
                  </a:lnTo>
                  <a:lnTo>
                    <a:pt x="61" y="103"/>
                  </a:lnTo>
                  <a:lnTo>
                    <a:pt x="46" y="104"/>
                  </a:lnTo>
                  <a:lnTo>
                    <a:pt x="27" y="101"/>
                  </a:lnTo>
                  <a:lnTo>
                    <a:pt x="13" y="91"/>
                  </a:lnTo>
                  <a:lnTo>
                    <a:pt x="3" y="75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5" y="24"/>
                  </a:lnTo>
                  <a:lnTo>
                    <a:pt x="15" y="10"/>
                  </a:lnTo>
                  <a:lnTo>
                    <a:pt x="22" y="5"/>
                  </a:lnTo>
                  <a:lnTo>
                    <a:pt x="29" y="1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1" name="Freeform 436"/>
            <p:cNvSpPr>
              <a:spLocks noEditPoints="1"/>
            </p:cNvSpPr>
            <p:nvPr/>
          </p:nvSpPr>
          <p:spPr bwMode="auto">
            <a:xfrm>
              <a:off x="911337" y="5100584"/>
              <a:ext cx="68950" cy="79443"/>
            </a:xfrm>
            <a:custGeom>
              <a:avLst/>
              <a:gdLst/>
              <a:ahLst/>
              <a:cxnLst>
                <a:cxn ang="0">
                  <a:pos x="41" y="13"/>
                </a:cxn>
                <a:cxn ang="0">
                  <a:pos x="36" y="15"/>
                </a:cxn>
                <a:cxn ang="0">
                  <a:pos x="31" y="18"/>
                </a:cxn>
                <a:cxn ang="0">
                  <a:pos x="24" y="25"/>
                </a:cxn>
                <a:cxn ang="0">
                  <a:pos x="21" y="30"/>
                </a:cxn>
                <a:cxn ang="0">
                  <a:pos x="19" y="36"/>
                </a:cxn>
                <a:cxn ang="0">
                  <a:pos x="19" y="42"/>
                </a:cxn>
                <a:cxn ang="0">
                  <a:pos x="76" y="42"/>
                </a:cxn>
                <a:cxn ang="0">
                  <a:pos x="74" y="36"/>
                </a:cxn>
                <a:cxn ang="0">
                  <a:pos x="70" y="25"/>
                </a:cxn>
                <a:cxn ang="0">
                  <a:pos x="69" y="24"/>
                </a:cxn>
                <a:cxn ang="0">
                  <a:pos x="65" y="18"/>
                </a:cxn>
                <a:cxn ang="0">
                  <a:pos x="60" y="15"/>
                </a:cxn>
                <a:cxn ang="0">
                  <a:pos x="55" y="13"/>
                </a:cxn>
                <a:cxn ang="0">
                  <a:pos x="41" y="13"/>
                </a:cxn>
                <a:cxn ang="0">
                  <a:pos x="46" y="0"/>
                </a:cxn>
                <a:cxn ang="0">
                  <a:pos x="65" y="3"/>
                </a:cxn>
                <a:cxn ang="0">
                  <a:pos x="79" y="13"/>
                </a:cxn>
                <a:cxn ang="0">
                  <a:pos x="89" y="30"/>
                </a:cxn>
                <a:cxn ang="0">
                  <a:pos x="93" y="51"/>
                </a:cxn>
                <a:cxn ang="0">
                  <a:pos x="93" y="56"/>
                </a:cxn>
                <a:cxn ang="0">
                  <a:pos x="19" y="56"/>
                </a:cxn>
                <a:cxn ang="0">
                  <a:pos x="19" y="63"/>
                </a:cxn>
                <a:cxn ang="0">
                  <a:pos x="21" y="70"/>
                </a:cxn>
                <a:cxn ang="0">
                  <a:pos x="28" y="80"/>
                </a:cxn>
                <a:cxn ang="0">
                  <a:pos x="31" y="84"/>
                </a:cxn>
                <a:cxn ang="0">
                  <a:pos x="36" y="87"/>
                </a:cxn>
                <a:cxn ang="0">
                  <a:pos x="41" y="89"/>
                </a:cxn>
                <a:cxn ang="0">
                  <a:pos x="55" y="89"/>
                </a:cxn>
                <a:cxn ang="0">
                  <a:pos x="60" y="87"/>
                </a:cxn>
                <a:cxn ang="0">
                  <a:pos x="64" y="85"/>
                </a:cxn>
                <a:cxn ang="0">
                  <a:pos x="69" y="82"/>
                </a:cxn>
                <a:cxn ang="0">
                  <a:pos x="72" y="77"/>
                </a:cxn>
                <a:cxn ang="0">
                  <a:pos x="76" y="70"/>
                </a:cxn>
                <a:cxn ang="0">
                  <a:pos x="93" y="72"/>
                </a:cxn>
                <a:cxn ang="0">
                  <a:pos x="86" y="85"/>
                </a:cxn>
                <a:cxn ang="0">
                  <a:pos x="82" y="91"/>
                </a:cxn>
                <a:cxn ang="0">
                  <a:pos x="77" y="96"/>
                </a:cxn>
                <a:cxn ang="0">
                  <a:pos x="64" y="103"/>
                </a:cxn>
                <a:cxn ang="0">
                  <a:pos x="48" y="104"/>
                </a:cxn>
                <a:cxn ang="0">
                  <a:pos x="29" y="101"/>
                </a:cxn>
                <a:cxn ang="0">
                  <a:pos x="14" y="91"/>
                </a:cxn>
                <a:cxn ang="0">
                  <a:pos x="3" y="73"/>
                </a:cxn>
                <a:cxn ang="0">
                  <a:pos x="0" y="53"/>
                </a:cxn>
                <a:cxn ang="0">
                  <a:pos x="3" y="30"/>
                </a:cxn>
                <a:cxn ang="0">
                  <a:pos x="14" y="13"/>
                </a:cxn>
                <a:cxn ang="0">
                  <a:pos x="29" y="3"/>
                </a:cxn>
                <a:cxn ang="0">
                  <a:pos x="46" y="0"/>
                </a:cxn>
              </a:cxnLst>
              <a:rect l="0" t="0" r="r" b="b"/>
              <a:pathLst>
                <a:path w="93" h="104">
                  <a:moveTo>
                    <a:pt x="41" y="13"/>
                  </a:moveTo>
                  <a:lnTo>
                    <a:pt x="36" y="15"/>
                  </a:lnTo>
                  <a:lnTo>
                    <a:pt x="31" y="18"/>
                  </a:lnTo>
                  <a:lnTo>
                    <a:pt x="24" y="25"/>
                  </a:lnTo>
                  <a:lnTo>
                    <a:pt x="21" y="30"/>
                  </a:lnTo>
                  <a:lnTo>
                    <a:pt x="19" y="36"/>
                  </a:lnTo>
                  <a:lnTo>
                    <a:pt x="19" y="42"/>
                  </a:lnTo>
                  <a:lnTo>
                    <a:pt x="76" y="42"/>
                  </a:lnTo>
                  <a:lnTo>
                    <a:pt x="74" y="36"/>
                  </a:lnTo>
                  <a:lnTo>
                    <a:pt x="70" y="25"/>
                  </a:lnTo>
                  <a:lnTo>
                    <a:pt x="69" y="24"/>
                  </a:lnTo>
                  <a:lnTo>
                    <a:pt x="65" y="18"/>
                  </a:lnTo>
                  <a:lnTo>
                    <a:pt x="60" y="15"/>
                  </a:lnTo>
                  <a:lnTo>
                    <a:pt x="55" y="13"/>
                  </a:lnTo>
                  <a:lnTo>
                    <a:pt x="41" y="13"/>
                  </a:lnTo>
                  <a:close/>
                  <a:moveTo>
                    <a:pt x="46" y="0"/>
                  </a:moveTo>
                  <a:lnTo>
                    <a:pt x="65" y="3"/>
                  </a:lnTo>
                  <a:lnTo>
                    <a:pt x="79" y="13"/>
                  </a:lnTo>
                  <a:lnTo>
                    <a:pt x="89" y="30"/>
                  </a:lnTo>
                  <a:lnTo>
                    <a:pt x="93" y="51"/>
                  </a:lnTo>
                  <a:lnTo>
                    <a:pt x="93" y="56"/>
                  </a:lnTo>
                  <a:lnTo>
                    <a:pt x="19" y="56"/>
                  </a:lnTo>
                  <a:lnTo>
                    <a:pt x="19" y="63"/>
                  </a:lnTo>
                  <a:lnTo>
                    <a:pt x="21" y="70"/>
                  </a:lnTo>
                  <a:lnTo>
                    <a:pt x="28" y="80"/>
                  </a:lnTo>
                  <a:lnTo>
                    <a:pt x="31" y="84"/>
                  </a:lnTo>
                  <a:lnTo>
                    <a:pt x="36" y="87"/>
                  </a:lnTo>
                  <a:lnTo>
                    <a:pt x="41" y="89"/>
                  </a:lnTo>
                  <a:lnTo>
                    <a:pt x="55" y="89"/>
                  </a:lnTo>
                  <a:lnTo>
                    <a:pt x="60" y="87"/>
                  </a:lnTo>
                  <a:lnTo>
                    <a:pt x="64" y="85"/>
                  </a:lnTo>
                  <a:lnTo>
                    <a:pt x="69" y="82"/>
                  </a:lnTo>
                  <a:lnTo>
                    <a:pt x="72" y="77"/>
                  </a:lnTo>
                  <a:lnTo>
                    <a:pt x="76" y="70"/>
                  </a:lnTo>
                  <a:lnTo>
                    <a:pt x="93" y="72"/>
                  </a:lnTo>
                  <a:lnTo>
                    <a:pt x="86" y="85"/>
                  </a:lnTo>
                  <a:lnTo>
                    <a:pt x="82" y="91"/>
                  </a:lnTo>
                  <a:lnTo>
                    <a:pt x="77" y="96"/>
                  </a:lnTo>
                  <a:lnTo>
                    <a:pt x="64" y="103"/>
                  </a:lnTo>
                  <a:lnTo>
                    <a:pt x="48" y="104"/>
                  </a:lnTo>
                  <a:lnTo>
                    <a:pt x="29" y="101"/>
                  </a:lnTo>
                  <a:lnTo>
                    <a:pt x="14" y="91"/>
                  </a:lnTo>
                  <a:lnTo>
                    <a:pt x="3" y="73"/>
                  </a:lnTo>
                  <a:lnTo>
                    <a:pt x="0" y="53"/>
                  </a:lnTo>
                  <a:lnTo>
                    <a:pt x="3" y="30"/>
                  </a:lnTo>
                  <a:lnTo>
                    <a:pt x="14" y="13"/>
                  </a:lnTo>
                  <a:lnTo>
                    <a:pt x="29" y="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2" name="Freeform 437"/>
            <p:cNvSpPr>
              <a:spLocks noEditPoints="1"/>
            </p:cNvSpPr>
            <p:nvPr/>
          </p:nvSpPr>
          <p:spPr bwMode="auto">
            <a:xfrm>
              <a:off x="996774" y="5073603"/>
              <a:ext cx="13491" cy="10342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7" y="38"/>
                </a:cxn>
                <a:cxn ang="0">
                  <a:pos x="17" y="138"/>
                </a:cxn>
                <a:cxn ang="0">
                  <a:pos x="0" y="1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  <a:cxn ang="0">
                  <a:pos x="0" y="0"/>
                </a:cxn>
              </a:cxnLst>
              <a:rect l="0" t="0" r="r" b="b"/>
              <a:pathLst>
                <a:path w="17" h="138">
                  <a:moveTo>
                    <a:pt x="0" y="38"/>
                  </a:moveTo>
                  <a:lnTo>
                    <a:pt x="17" y="38"/>
                  </a:lnTo>
                  <a:lnTo>
                    <a:pt x="17" y="138"/>
                  </a:lnTo>
                  <a:lnTo>
                    <a:pt x="0" y="138"/>
                  </a:lnTo>
                  <a:lnTo>
                    <a:pt x="0" y="3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3" name="Freeform 438"/>
            <p:cNvSpPr>
              <a:spLocks/>
            </p:cNvSpPr>
            <p:nvPr/>
          </p:nvSpPr>
          <p:spPr bwMode="auto">
            <a:xfrm>
              <a:off x="1019258" y="5102083"/>
              <a:ext cx="68950" cy="74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39" y="60"/>
                </a:cxn>
                <a:cxn ang="0">
                  <a:pos x="46" y="81"/>
                </a:cxn>
                <a:cxn ang="0">
                  <a:pos x="50" y="72"/>
                </a:cxn>
                <a:cxn ang="0">
                  <a:pos x="51" y="62"/>
                </a:cxn>
                <a:cxn ang="0">
                  <a:pos x="74" y="0"/>
                </a:cxn>
                <a:cxn ang="0">
                  <a:pos x="91" y="0"/>
                </a:cxn>
                <a:cxn ang="0">
                  <a:pos x="55" y="100"/>
                </a:cxn>
                <a:cxn ang="0">
                  <a:pos x="38" y="100"/>
                </a:cxn>
                <a:cxn ang="0">
                  <a:pos x="0" y="0"/>
                </a:cxn>
              </a:cxnLst>
              <a:rect l="0" t="0" r="r" b="b"/>
              <a:pathLst>
                <a:path w="91" h="100">
                  <a:moveTo>
                    <a:pt x="0" y="0"/>
                  </a:moveTo>
                  <a:lnTo>
                    <a:pt x="19" y="0"/>
                  </a:lnTo>
                  <a:lnTo>
                    <a:pt x="39" y="60"/>
                  </a:lnTo>
                  <a:lnTo>
                    <a:pt x="46" y="81"/>
                  </a:lnTo>
                  <a:lnTo>
                    <a:pt x="50" y="72"/>
                  </a:lnTo>
                  <a:lnTo>
                    <a:pt x="51" y="62"/>
                  </a:lnTo>
                  <a:lnTo>
                    <a:pt x="74" y="0"/>
                  </a:lnTo>
                  <a:lnTo>
                    <a:pt x="91" y="0"/>
                  </a:lnTo>
                  <a:lnTo>
                    <a:pt x="55" y="100"/>
                  </a:lnTo>
                  <a:lnTo>
                    <a:pt x="38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4" name="Freeform 439"/>
            <p:cNvSpPr>
              <a:spLocks noEditPoints="1"/>
            </p:cNvSpPr>
            <p:nvPr/>
          </p:nvSpPr>
          <p:spPr bwMode="auto">
            <a:xfrm>
              <a:off x="1094203" y="5100584"/>
              <a:ext cx="68950" cy="79443"/>
            </a:xfrm>
            <a:custGeom>
              <a:avLst/>
              <a:gdLst/>
              <a:ahLst/>
              <a:cxnLst>
                <a:cxn ang="0">
                  <a:pos x="39" y="13"/>
                </a:cxn>
                <a:cxn ang="0">
                  <a:pos x="34" y="15"/>
                </a:cxn>
                <a:cxn ang="0">
                  <a:pos x="29" y="18"/>
                </a:cxn>
                <a:cxn ang="0">
                  <a:pos x="22" y="25"/>
                </a:cxn>
                <a:cxn ang="0">
                  <a:pos x="18" y="30"/>
                </a:cxn>
                <a:cxn ang="0">
                  <a:pos x="17" y="36"/>
                </a:cxn>
                <a:cxn ang="0">
                  <a:pos x="17" y="42"/>
                </a:cxn>
                <a:cxn ang="0">
                  <a:pos x="73" y="42"/>
                </a:cxn>
                <a:cxn ang="0">
                  <a:pos x="72" y="36"/>
                </a:cxn>
                <a:cxn ang="0">
                  <a:pos x="68" y="25"/>
                </a:cxn>
                <a:cxn ang="0">
                  <a:pos x="67" y="24"/>
                </a:cxn>
                <a:cxn ang="0">
                  <a:pos x="63" y="18"/>
                </a:cxn>
                <a:cxn ang="0">
                  <a:pos x="58" y="15"/>
                </a:cxn>
                <a:cxn ang="0">
                  <a:pos x="53" y="13"/>
                </a:cxn>
                <a:cxn ang="0">
                  <a:pos x="39" y="13"/>
                </a:cxn>
                <a:cxn ang="0">
                  <a:pos x="46" y="0"/>
                </a:cxn>
                <a:cxn ang="0">
                  <a:pos x="65" y="3"/>
                </a:cxn>
                <a:cxn ang="0">
                  <a:pos x="79" y="13"/>
                </a:cxn>
                <a:cxn ang="0">
                  <a:pos x="85" y="24"/>
                </a:cxn>
                <a:cxn ang="0">
                  <a:pos x="89" y="36"/>
                </a:cxn>
                <a:cxn ang="0">
                  <a:pos x="91" y="51"/>
                </a:cxn>
                <a:cxn ang="0">
                  <a:pos x="91" y="56"/>
                </a:cxn>
                <a:cxn ang="0">
                  <a:pos x="17" y="56"/>
                </a:cxn>
                <a:cxn ang="0">
                  <a:pos x="17" y="63"/>
                </a:cxn>
                <a:cxn ang="0">
                  <a:pos x="18" y="70"/>
                </a:cxn>
                <a:cxn ang="0">
                  <a:pos x="25" y="80"/>
                </a:cxn>
                <a:cxn ang="0">
                  <a:pos x="36" y="87"/>
                </a:cxn>
                <a:cxn ang="0">
                  <a:pos x="41" y="89"/>
                </a:cxn>
                <a:cxn ang="0">
                  <a:pos x="53" y="89"/>
                </a:cxn>
                <a:cxn ang="0">
                  <a:pos x="63" y="85"/>
                </a:cxn>
                <a:cxn ang="0">
                  <a:pos x="68" y="79"/>
                </a:cxn>
                <a:cxn ang="0">
                  <a:pos x="73" y="70"/>
                </a:cxn>
                <a:cxn ang="0">
                  <a:pos x="91" y="72"/>
                </a:cxn>
                <a:cxn ang="0">
                  <a:pos x="84" y="85"/>
                </a:cxn>
                <a:cxn ang="0">
                  <a:pos x="80" y="91"/>
                </a:cxn>
                <a:cxn ang="0">
                  <a:pos x="75" y="96"/>
                </a:cxn>
                <a:cxn ang="0">
                  <a:pos x="63" y="103"/>
                </a:cxn>
                <a:cxn ang="0">
                  <a:pos x="46" y="104"/>
                </a:cxn>
                <a:cxn ang="0">
                  <a:pos x="27" y="101"/>
                </a:cxn>
                <a:cxn ang="0">
                  <a:pos x="12" y="91"/>
                </a:cxn>
                <a:cxn ang="0">
                  <a:pos x="3" y="73"/>
                </a:cxn>
                <a:cxn ang="0">
                  <a:pos x="0" y="53"/>
                </a:cxn>
                <a:cxn ang="0">
                  <a:pos x="1" y="37"/>
                </a:cxn>
                <a:cxn ang="0">
                  <a:pos x="5" y="24"/>
                </a:cxn>
                <a:cxn ang="0">
                  <a:pos x="12" y="13"/>
                </a:cxn>
                <a:cxn ang="0">
                  <a:pos x="27" y="3"/>
                </a:cxn>
                <a:cxn ang="0">
                  <a:pos x="46" y="0"/>
                </a:cxn>
              </a:cxnLst>
              <a:rect l="0" t="0" r="r" b="b"/>
              <a:pathLst>
                <a:path w="91" h="104">
                  <a:moveTo>
                    <a:pt x="39" y="13"/>
                  </a:moveTo>
                  <a:lnTo>
                    <a:pt x="34" y="15"/>
                  </a:lnTo>
                  <a:lnTo>
                    <a:pt x="29" y="18"/>
                  </a:lnTo>
                  <a:lnTo>
                    <a:pt x="22" y="25"/>
                  </a:lnTo>
                  <a:lnTo>
                    <a:pt x="18" y="30"/>
                  </a:lnTo>
                  <a:lnTo>
                    <a:pt x="17" y="36"/>
                  </a:lnTo>
                  <a:lnTo>
                    <a:pt x="17" y="42"/>
                  </a:lnTo>
                  <a:lnTo>
                    <a:pt x="73" y="42"/>
                  </a:lnTo>
                  <a:lnTo>
                    <a:pt x="72" y="36"/>
                  </a:lnTo>
                  <a:lnTo>
                    <a:pt x="68" y="25"/>
                  </a:lnTo>
                  <a:lnTo>
                    <a:pt x="67" y="24"/>
                  </a:lnTo>
                  <a:lnTo>
                    <a:pt x="63" y="18"/>
                  </a:lnTo>
                  <a:lnTo>
                    <a:pt x="58" y="15"/>
                  </a:lnTo>
                  <a:lnTo>
                    <a:pt x="53" y="13"/>
                  </a:lnTo>
                  <a:lnTo>
                    <a:pt x="39" y="13"/>
                  </a:lnTo>
                  <a:close/>
                  <a:moveTo>
                    <a:pt x="46" y="0"/>
                  </a:moveTo>
                  <a:lnTo>
                    <a:pt x="65" y="3"/>
                  </a:lnTo>
                  <a:lnTo>
                    <a:pt x="79" y="13"/>
                  </a:lnTo>
                  <a:lnTo>
                    <a:pt x="85" y="24"/>
                  </a:lnTo>
                  <a:lnTo>
                    <a:pt x="89" y="36"/>
                  </a:lnTo>
                  <a:lnTo>
                    <a:pt x="91" y="51"/>
                  </a:lnTo>
                  <a:lnTo>
                    <a:pt x="91" y="56"/>
                  </a:lnTo>
                  <a:lnTo>
                    <a:pt x="17" y="56"/>
                  </a:lnTo>
                  <a:lnTo>
                    <a:pt x="17" y="63"/>
                  </a:lnTo>
                  <a:lnTo>
                    <a:pt x="18" y="70"/>
                  </a:lnTo>
                  <a:lnTo>
                    <a:pt x="25" y="80"/>
                  </a:lnTo>
                  <a:lnTo>
                    <a:pt x="36" y="87"/>
                  </a:lnTo>
                  <a:lnTo>
                    <a:pt x="41" y="89"/>
                  </a:lnTo>
                  <a:lnTo>
                    <a:pt x="53" y="89"/>
                  </a:lnTo>
                  <a:lnTo>
                    <a:pt x="63" y="85"/>
                  </a:lnTo>
                  <a:lnTo>
                    <a:pt x="68" y="79"/>
                  </a:lnTo>
                  <a:lnTo>
                    <a:pt x="73" y="70"/>
                  </a:lnTo>
                  <a:lnTo>
                    <a:pt x="91" y="72"/>
                  </a:lnTo>
                  <a:lnTo>
                    <a:pt x="84" y="85"/>
                  </a:lnTo>
                  <a:lnTo>
                    <a:pt x="80" y="91"/>
                  </a:lnTo>
                  <a:lnTo>
                    <a:pt x="75" y="96"/>
                  </a:lnTo>
                  <a:lnTo>
                    <a:pt x="63" y="103"/>
                  </a:lnTo>
                  <a:lnTo>
                    <a:pt x="46" y="104"/>
                  </a:lnTo>
                  <a:lnTo>
                    <a:pt x="27" y="101"/>
                  </a:lnTo>
                  <a:lnTo>
                    <a:pt x="12" y="91"/>
                  </a:lnTo>
                  <a:lnTo>
                    <a:pt x="3" y="73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5" y="24"/>
                  </a:lnTo>
                  <a:lnTo>
                    <a:pt x="12" y="13"/>
                  </a:lnTo>
                  <a:lnTo>
                    <a:pt x="27" y="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5" name="Freeform 440"/>
            <p:cNvSpPr>
              <a:spLocks/>
            </p:cNvSpPr>
            <p:nvPr/>
          </p:nvSpPr>
          <p:spPr bwMode="auto">
            <a:xfrm>
              <a:off x="680505" y="6113846"/>
              <a:ext cx="509629" cy="338753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400" y="3"/>
                </a:cxn>
                <a:cxn ang="0">
                  <a:pos x="458" y="14"/>
                </a:cxn>
                <a:cxn ang="0">
                  <a:pos x="511" y="31"/>
                </a:cxn>
                <a:cxn ang="0">
                  <a:pos x="558" y="53"/>
                </a:cxn>
                <a:cxn ang="0">
                  <a:pos x="599" y="81"/>
                </a:cxn>
                <a:cxn ang="0">
                  <a:pos x="633" y="111"/>
                </a:cxn>
                <a:cxn ang="0">
                  <a:pos x="659" y="148"/>
                </a:cxn>
                <a:cxn ang="0">
                  <a:pos x="674" y="185"/>
                </a:cxn>
                <a:cxn ang="0">
                  <a:pos x="680" y="226"/>
                </a:cxn>
                <a:cxn ang="0">
                  <a:pos x="674" y="266"/>
                </a:cxn>
                <a:cxn ang="0">
                  <a:pos x="659" y="305"/>
                </a:cxn>
                <a:cxn ang="0">
                  <a:pos x="633" y="340"/>
                </a:cxn>
                <a:cxn ang="0">
                  <a:pos x="599" y="371"/>
                </a:cxn>
                <a:cxn ang="0">
                  <a:pos x="558" y="398"/>
                </a:cxn>
                <a:cxn ang="0">
                  <a:pos x="511" y="421"/>
                </a:cxn>
                <a:cxn ang="0">
                  <a:pos x="458" y="438"/>
                </a:cxn>
                <a:cxn ang="0">
                  <a:pos x="400" y="448"/>
                </a:cxn>
                <a:cxn ang="0">
                  <a:pos x="340" y="451"/>
                </a:cxn>
                <a:cxn ang="0">
                  <a:pos x="278" y="448"/>
                </a:cxn>
                <a:cxn ang="0">
                  <a:pos x="221" y="438"/>
                </a:cxn>
                <a:cxn ang="0">
                  <a:pos x="168" y="421"/>
                </a:cxn>
                <a:cxn ang="0">
                  <a:pos x="120" y="398"/>
                </a:cxn>
                <a:cxn ang="0">
                  <a:pos x="79" y="371"/>
                </a:cxn>
                <a:cxn ang="0">
                  <a:pos x="46" y="340"/>
                </a:cxn>
                <a:cxn ang="0">
                  <a:pos x="20" y="305"/>
                </a:cxn>
                <a:cxn ang="0">
                  <a:pos x="5" y="266"/>
                </a:cxn>
                <a:cxn ang="0">
                  <a:pos x="0" y="226"/>
                </a:cxn>
                <a:cxn ang="0">
                  <a:pos x="5" y="185"/>
                </a:cxn>
                <a:cxn ang="0">
                  <a:pos x="20" y="148"/>
                </a:cxn>
                <a:cxn ang="0">
                  <a:pos x="46" y="111"/>
                </a:cxn>
                <a:cxn ang="0">
                  <a:pos x="79" y="81"/>
                </a:cxn>
                <a:cxn ang="0">
                  <a:pos x="120" y="53"/>
                </a:cxn>
                <a:cxn ang="0">
                  <a:pos x="168" y="31"/>
                </a:cxn>
                <a:cxn ang="0">
                  <a:pos x="221" y="14"/>
                </a:cxn>
                <a:cxn ang="0">
                  <a:pos x="278" y="3"/>
                </a:cxn>
                <a:cxn ang="0">
                  <a:pos x="340" y="0"/>
                </a:cxn>
              </a:cxnLst>
              <a:rect l="0" t="0" r="r" b="b"/>
              <a:pathLst>
                <a:path w="680" h="451">
                  <a:moveTo>
                    <a:pt x="340" y="0"/>
                  </a:moveTo>
                  <a:lnTo>
                    <a:pt x="400" y="3"/>
                  </a:lnTo>
                  <a:lnTo>
                    <a:pt x="458" y="14"/>
                  </a:lnTo>
                  <a:lnTo>
                    <a:pt x="511" y="31"/>
                  </a:lnTo>
                  <a:lnTo>
                    <a:pt x="558" y="53"/>
                  </a:lnTo>
                  <a:lnTo>
                    <a:pt x="599" y="81"/>
                  </a:lnTo>
                  <a:lnTo>
                    <a:pt x="633" y="111"/>
                  </a:lnTo>
                  <a:lnTo>
                    <a:pt x="659" y="148"/>
                  </a:lnTo>
                  <a:lnTo>
                    <a:pt x="674" y="185"/>
                  </a:lnTo>
                  <a:lnTo>
                    <a:pt x="680" y="226"/>
                  </a:lnTo>
                  <a:lnTo>
                    <a:pt x="674" y="266"/>
                  </a:lnTo>
                  <a:lnTo>
                    <a:pt x="659" y="305"/>
                  </a:lnTo>
                  <a:lnTo>
                    <a:pt x="633" y="340"/>
                  </a:lnTo>
                  <a:lnTo>
                    <a:pt x="599" y="371"/>
                  </a:lnTo>
                  <a:lnTo>
                    <a:pt x="558" y="398"/>
                  </a:lnTo>
                  <a:lnTo>
                    <a:pt x="511" y="421"/>
                  </a:lnTo>
                  <a:lnTo>
                    <a:pt x="458" y="438"/>
                  </a:lnTo>
                  <a:lnTo>
                    <a:pt x="400" y="448"/>
                  </a:lnTo>
                  <a:lnTo>
                    <a:pt x="340" y="451"/>
                  </a:lnTo>
                  <a:lnTo>
                    <a:pt x="278" y="448"/>
                  </a:lnTo>
                  <a:lnTo>
                    <a:pt x="221" y="438"/>
                  </a:lnTo>
                  <a:lnTo>
                    <a:pt x="168" y="421"/>
                  </a:lnTo>
                  <a:lnTo>
                    <a:pt x="120" y="398"/>
                  </a:lnTo>
                  <a:lnTo>
                    <a:pt x="79" y="371"/>
                  </a:lnTo>
                  <a:lnTo>
                    <a:pt x="46" y="340"/>
                  </a:lnTo>
                  <a:lnTo>
                    <a:pt x="20" y="305"/>
                  </a:lnTo>
                  <a:lnTo>
                    <a:pt x="5" y="266"/>
                  </a:lnTo>
                  <a:lnTo>
                    <a:pt x="0" y="226"/>
                  </a:lnTo>
                  <a:lnTo>
                    <a:pt x="5" y="185"/>
                  </a:lnTo>
                  <a:lnTo>
                    <a:pt x="20" y="148"/>
                  </a:lnTo>
                  <a:lnTo>
                    <a:pt x="46" y="111"/>
                  </a:lnTo>
                  <a:lnTo>
                    <a:pt x="79" y="81"/>
                  </a:lnTo>
                  <a:lnTo>
                    <a:pt x="120" y="53"/>
                  </a:lnTo>
                  <a:lnTo>
                    <a:pt x="168" y="31"/>
                  </a:lnTo>
                  <a:lnTo>
                    <a:pt x="221" y="14"/>
                  </a:lnTo>
                  <a:lnTo>
                    <a:pt x="278" y="3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01B8FF"/>
            </a:solidFill>
            <a:ln w="0">
              <a:solidFill>
                <a:srgbClr val="01B8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6" name="Line 441"/>
            <p:cNvSpPr>
              <a:spLocks noChangeShapeType="1"/>
            </p:cNvSpPr>
            <p:nvPr/>
          </p:nvSpPr>
          <p:spPr bwMode="auto">
            <a:xfrm flipH="1" flipV="1">
              <a:off x="888852" y="6449601"/>
              <a:ext cx="4646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7" name="Line 442"/>
            <p:cNvSpPr>
              <a:spLocks noChangeShapeType="1"/>
            </p:cNvSpPr>
            <p:nvPr/>
          </p:nvSpPr>
          <p:spPr bwMode="auto">
            <a:xfrm flipH="1" flipV="1">
              <a:off x="846883" y="6442107"/>
              <a:ext cx="419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8" name="Line 443"/>
            <p:cNvSpPr>
              <a:spLocks noChangeShapeType="1"/>
            </p:cNvSpPr>
            <p:nvPr/>
          </p:nvSpPr>
          <p:spPr bwMode="auto">
            <a:xfrm flipH="1" flipV="1">
              <a:off x="806413" y="6428617"/>
              <a:ext cx="4047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9" name="Line 444"/>
            <p:cNvSpPr>
              <a:spLocks noChangeShapeType="1"/>
            </p:cNvSpPr>
            <p:nvPr/>
          </p:nvSpPr>
          <p:spPr bwMode="auto">
            <a:xfrm flipH="1" flipV="1">
              <a:off x="770439" y="6412129"/>
              <a:ext cx="35974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0" name="Line 445"/>
            <p:cNvSpPr>
              <a:spLocks noChangeShapeType="1"/>
            </p:cNvSpPr>
            <p:nvPr/>
          </p:nvSpPr>
          <p:spPr bwMode="auto">
            <a:xfrm flipH="1" flipV="1">
              <a:off x="738962" y="6391144"/>
              <a:ext cx="314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1" name="Line 446"/>
            <p:cNvSpPr>
              <a:spLocks noChangeShapeType="1"/>
            </p:cNvSpPr>
            <p:nvPr/>
          </p:nvSpPr>
          <p:spPr bwMode="auto">
            <a:xfrm flipH="1" flipV="1">
              <a:off x="714979" y="6368660"/>
              <a:ext cx="23983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2" name="Line 447"/>
            <p:cNvSpPr>
              <a:spLocks noChangeShapeType="1"/>
            </p:cNvSpPr>
            <p:nvPr/>
          </p:nvSpPr>
          <p:spPr bwMode="auto">
            <a:xfrm flipH="1" flipV="1">
              <a:off x="695494" y="6343179"/>
              <a:ext cx="19486" cy="2548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3" name="Line 448"/>
            <p:cNvSpPr>
              <a:spLocks noChangeShapeType="1"/>
            </p:cNvSpPr>
            <p:nvPr/>
          </p:nvSpPr>
          <p:spPr bwMode="auto">
            <a:xfrm flipH="1" flipV="1">
              <a:off x="683502" y="6313201"/>
              <a:ext cx="11991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4" name="Line 449"/>
            <p:cNvSpPr>
              <a:spLocks noChangeShapeType="1"/>
            </p:cNvSpPr>
            <p:nvPr/>
          </p:nvSpPr>
          <p:spPr bwMode="auto">
            <a:xfrm flipH="1" flipV="1">
              <a:off x="680505" y="6283223"/>
              <a:ext cx="2998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5" name="Line 450"/>
            <p:cNvSpPr>
              <a:spLocks noChangeShapeType="1"/>
            </p:cNvSpPr>
            <p:nvPr/>
          </p:nvSpPr>
          <p:spPr bwMode="auto">
            <a:xfrm flipV="1">
              <a:off x="680505" y="6253245"/>
              <a:ext cx="2998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6" name="Line 451"/>
            <p:cNvSpPr>
              <a:spLocks noChangeShapeType="1"/>
            </p:cNvSpPr>
            <p:nvPr/>
          </p:nvSpPr>
          <p:spPr bwMode="auto">
            <a:xfrm flipV="1">
              <a:off x="683502" y="6224765"/>
              <a:ext cx="11991" cy="284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7" name="Line 452"/>
            <p:cNvSpPr>
              <a:spLocks noChangeShapeType="1"/>
            </p:cNvSpPr>
            <p:nvPr/>
          </p:nvSpPr>
          <p:spPr bwMode="auto">
            <a:xfrm flipV="1">
              <a:off x="695494" y="6197785"/>
              <a:ext cx="19486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8" name="Line 453"/>
            <p:cNvSpPr>
              <a:spLocks noChangeShapeType="1"/>
            </p:cNvSpPr>
            <p:nvPr/>
          </p:nvSpPr>
          <p:spPr bwMode="auto">
            <a:xfrm flipV="1">
              <a:off x="714979" y="6173802"/>
              <a:ext cx="23983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9" name="Line 454"/>
            <p:cNvSpPr>
              <a:spLocks noChangeShapeType="1"/>
            </p:cNvSpPr>
            <p:nvPr/>
          </p:nvSpPr>
          <p:spPr bwMode="auto">
            <a:xfrm flipV="1">
              <a:off x="738962" y="6154317"/>
              <a:ext cx="31478" cy="1948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0" name="Line 455"/>
            <p:cNvSpPr>
              <a:spLocks noChangeShapeType="1"/>
            </p:cNvSpPr>
            <p:nvPr/>
          </p:nvSpPr>
          <p:spPr bwMode="auto">
            <a:xfrm flipV="1">
              <a:off x="770439" y="6136330"/>
              <a:ext cx="35974" cy="179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1" name="Line 456"/>
            <p:cNvSpPr>
              <a:spLocks noChangeShapeType="1"/>
            </p:cNvSpPr>
            <p:nvPr/>
          </p:nvSpPr>
          <p:spPr bwMode="auto">
            <a:xfrm flipV="1">
              <a:off x="806413" y="6124339"/>
              <a:ext cx="4047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2" name="Line 457"/>
            <p:cNvSpPr>
              <a:spLocks noChangeShapeType="1"/>
            </p:cNvSpPr>
            <p:nvPr/>
          </p:nvSpPr>
          <p:spPr bwMode="auto">
            <a:xfrm flipV="1">
              <a:off x="846883" y="6116844"/>
              <a:ext cx="419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3" name="Line 458"/>
            <p:cNvSpPr>
              <a:spLocks noChangeShapeType="1"/>
            </p:cNvSpPr>
            <p:nvPr/>
          </p:nvSpPr>
          <p:spPr bwMode="auto">
            <a:xfrm flipV="1">
              <a:off x="888852" y="6113846"/>
              <a:ext cx="4646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4" name="Line 459"/>
            <p:cNvSpPr>
              <a:spLocks noChangeShapeType="1"/>
            </p:cNvSpPr>
            <p:nvPr/>
          </p:nvSpPr>
          <p:spPr bwMode="auto">
            <a:xfrm>
              <a:off x="935319" y="6113846"/>
              <a:ext cx="4496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5" name="Line 460"/>
            <p:cNvSpPr>
              <a:spLocks noChangeShapeType="1"/>
            </p:cNvSpPr>
            <p:nvPr/>
          </p:nvSpPr>
          <p:spPr bwMode="auto">
            <a:xfrm>
              <a:off x="980286" y="6116844"/>
              <a:ext cx="434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6" name="Line 461"/>
            <p:cNvSpPr>
              <a:spLocks noChangeShapeType="1"/>
            </p:cNvSpPr>
            <p:nvPr/>
          </p:nvSpPr>
          <p:spPr bwMode="auto">
            <a:xfrm>
              <a:off x="1023754" y="6124339"/>
              <a:ext cx="4047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7" name="Line 462"/>
            <p:cNvSpPr>
              <a:spLocks noChangeShapeType="1"/>
            </p:cNvSpPr>
            <p:nvPr/>
          </p:nvSpPr>
          <p:spPr bwMode="auto">
            <a:xfrm>
              <a:off x="1064225" y="6136330"/>
              <a:ext cx="34475" cy="179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8" name="Line 463"/>
            <p:cNvSpPr>
              <a:spLocks noChangeShapeType="1"/>
            </p:cNvSpPr>
            <p:nvPr/>
          </p:nvSpPr>
          <p:spPr bwMode="auto">
            <a:xfrm>
              <a:off x="1098700" y="6154317"/>
              <a:ext cx="29978" cy="1948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9" name="Line 464"/>
            <p:cNvSpPr>
              <a:spLocks noChangeShapeType="1"/>
            </p:cNvSpPr>
            <p:nvPr/>
          </p:nvSpPr>
          <p:spPr bwMode="auto">
            <a:xfrm>
              <a:off x="1128678" y="6173802"/>
              <a:ext cx="26980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0" name="Line 465"/>
            <p:cNvSpPr>
              <a:spLocks noChangeShapeType="1"/>
            </p:cNvSpPr>
            <p:nvPr/>
          </p:nvSpPr>
          <p:spPr bwMode="auto">
            <a:xfrm>
              <a:off x="1155658" y="6197785"/>
              <a:ext cx="17987" cy="269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1" name="Line 466"/>
            <p:cNvSpPr>
              <a:spLocks noChangeShapeType="1"/>
            </p:cNvSpPr>
            <p:nvPr/>
          </p:nvSpPr>
          <p:spPr bwMode="auto">
            <a:xfrm>
              <a:off x="1173645" y="6224765"/>
              <a:ext cx="11991" cy="284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2" name="Line 467"/>
            <p:cNvSpPr>
              <a:spLocks noChangeShapeType="1"/>
            </p:cNvSpPr>
            <p:nvPr/>
          </p:nvSpPr>
          <p:spPr bwMode="auto">
            <a:xfrm>
              <a:off x="1185636" y="6253245"/>
              <a:ext cx="4497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3" name="Line 468"/>
            <p:cNvSpPr>
              <a:spLocks noChangeShapeType="1"/>
            </p:cNvSpPr>
            <p:nvPr/>
          </p:nvSpPr>
          <p:spPr bwMode="auto">
            <a:xfrm flipH="1">
              <a:off x="1185636" y="6283223"/>
              <a:ext cx="4497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4" name="Line 469"/>
            <p:cNvSpPr>
              <a:spLocks noChangeShapeType="1"/>
            </p:cNvSpPr>
            <p:nvPr/>
          </p:nvSpPr>
          <p:spPr bwMode="auto">
            <a:xfrm flipH="1">
              <a:off x="1173645" y="6313201"/>
              <a:ext cx="11991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5" name="Line 470"/>
            <p:cNvSpPr>
              <a:spLocks noChangeShapeType="1"/>
            </p:cNvSpPr>
            <p:nvPr/>
          </p:nvSpPr>
          <p:spPr bwMode="auto">
            <a:xfrm flipH="1">
              <a:off x="1155658" y="6343179"/>
              <a:ext cx="17987" cy="2548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6" name="Line 471"/>
            <p:cNvSpPr>
              <a:spLocks noChangeShapeType="1"/>
            </p:cNvSpPr>
            <p:nvPr/>
          </p:nvSpPr>
          <p:spPr bwMode="auto">
            <a:xfrm flipH="1">
              <a:off x="1128678" y="6368660"/>
              <a:ext cx="26980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7" name="Line 472"/>
            <p:cNvSpPr>
              <a:spLocks noChangeShapeType="1"/>
            </p:cNvSpPr>
            <p:nvPr/>
          </p:nvSpPr>
          <p:spPr bwMode="auto">
            <a:xfrm flipH="1">
              <a:off x="1098700" y="6391144"/>
              <a:ext cx="29978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8" name="Line 473"/>
            <p:cNvSpPr>
              <a:spLocks noChangeShapeType="1"/>
            </p:cNvSpPr>
            <p:nvPr/>
          </p:nvSpPr>
          <p:spPr bwMode="auto">
            <a:xfrm flipH="1">
              <a:off x="1064225" y="6412129"/>
              <a:ext cx="34475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9" name="Line 474"/>
            <p:cNvSpPr>
              <a:spLocks noChangeShapeType="1"/>
            </p:cNvSpPr>
            <p:nvPr/>
          </p:nvSpPr>
          <p:spPr bwMode="auto">
            <a:xfrm flipH="1">
              <a:off x="1023754" y="6428617"/>
              <a:ext cx="4047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0" name="Line 475"/>
            <p:cNvSpPr>
              <a:spLocks noChangeShapeType="1"/>
            </p:cNvSpPr>
            <p:nvPr/>
          </p:nvSpPr>
          <p:spPr bwMode="auto">
            <a:xfrm flipH="1">
              <a:off x="980286" y="6442107"/>
              <a:ext cx="4346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1" name="Line 476"/>
            <p:cNvSpPr>
              <a:spLocks noChangeShapeType="1"/>
            </p:cNvSpPr>
            <p:nvPr/>
          </p:nvSpPr>
          <p:spPr bwMode="auto">
            <a:xfrm flipH="1">
              <a:off x="935319" y="6449601"/>
              <a:ext cx="4496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2" name="Freeform 477"/>
            <p:cNvSpPr>
              <a:spLocks/>
            </p:cNvSpPr>
            <p:nvPr/>
          </p:nvSpPr>
          <p:spPr bwMode="auto">
            <a:xfrm>
              <a:off x="714979" y="6259241"/>
              <a:ext cx="41969" cy="7644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1" y="0"/>
                </a:cxn>
                <a:cxn ang="0">
                  <a:pos x="46" y="2"/>
                </a:cxn>
                <a:cxn ang="0">
                  <a:pos x="50" y="3"/>
                </a:cxn>
                <a:cxn ang="0">
                  <a:pos x="55" y="7"/>
                </a:cxn>
                <a:cxn ang="0">
                  <a:pos x="48" y="22"/>
                </a:cxn>
                <a:cxn ang="0">
                  <a:pos x="45" y="19"/>
                </a:cxn>
                <a:cxn ang="0">
                  <a:pos x="41" y="17"/>
                </a:cxn>
                <a:cxn ang="0">
                  <a:pos x="36" y="17"/>
                </a:cxn>
                <a:cxn ang="0">
                  <a:pos x="26" y="20"/>
                </a:cxn>
                <a:cxn ang="0">
                  <a:pos x="24" y="22"/>
                </a:cxn>
                <a:cxn ang="0">
                  <a:pos x="22" y="26"/>
                </a:cxn>
                <a:cxn ang="0">
                  <a:pos x="21" y="27"/>
                </a:cxn>
                <a:cxn ang="0">
                  <a:pos x="21" y="31"/>
                </a:cxn>
                <a:cxn ang="0">
                  <a:pos x="19" y="39"/>
                </a:cxn>
                <a:cxn ang="0">
                  <a:pos x="17" y="50"/>
                </a:cxn>
                <a:cxn ang="0">
                  <a:pos x="17" y="103"/>
                </a:cxn>
                <a:cxn ang="0">
                  <a:pos x="0" y="103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17"/>
                </a:cxn>
                <a:cxn ang="0">
                  <a:pos x="22" y="7"/>
                </a:cxn>
                <a:cxn ang="0">
                  <a:pos x="26" y="3"/>
                </a:cxn>
                <a:cxn ang="0">
                  <a:pos x="36" y="0"/>
                </a:cxn>
              </a:cxnLst>
              <a:rect l="0" t="0" r="r" b="b"/>
              <a:pathLst>
                <a:path w="55" h="103">
                  <a:moveTo>
                    <a:pt x="36" y="0"/>
                  </a:moveTo>
                  <a:lnTo>
                    <a:pt x="41" y="0"/>
                  </a:lnTo>
                  <a:lnTo>
                    <a:pt x="46" y="2"/>
                  </a:lnTo>
                  <a:lnTo>
                    <a:pt x="50" y="3"/>
                  </a:lnTo>
                  <a:lnTo>
                    <a:pt x="55" y="7"/>
                  </a:lnTo>
                  <a:lnTo>
                    <a:pt x="48" y="22"/>
                  </a:lnTo>
                  <a:lnTo>
                    <a:pt x="45" y="19"/>
                  </a:lnTo>
                  <a:lnTo>
                    <a:pt x="41" y="17"/>
                  </a:lnTo>
                  <a:lnTo>
                    <a:pt x="36" y="17"/>
                  </a:lnTo>
                  <a:lnTo>
                    <a:pt x="26" y="20"/>
                  </a:lnTo>
                  <a:lnTo>
                    <a:pt x="24" y="22"/>
                  </a:lnTo>
                  <a:lnTo>
                    <a:pt x="22" y="26"/>
                  </a:lnTo>
                  <a:lnTo>
                    <a:pt x="21" y="27"/>
                  </a:lnTo>
                  <a:lnTo>
                    <a:pt x="21" y="31"/>
                  </a:lnTo>
                  <a:lnTo>
                    <a:pt x="19" y="39"/>
                  </a:lnTo>
                  <a:lnTo>
                    <a:pt x="17" y="50"/>
                  </a:lnTo>
                  <a:lnTo>
                    <a:pt x="17" y="103"/>
                  </a:lnTo>
                  <a:lnTo>
                    <a:pt x="0" y="103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17"/>
                  </a:lnTo>
                  <a:lnTo>
                    <a:pt x="22" y="7"/>
                  </a:lnTo>
                  <a:lnTo>
                    <a:pt x="26" y="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3" name="Freeform 478"/>
            <p:cNvSpPr>
              <a:spLocks noEditPoints="1"/>
            </p:cNvSpPr>
            <p:nvPr/>
          </p:nvSpPr>
          <p:spPr bwMode="auto">
            <a:xfrm>
              <a:off x="758448" y="6259241"/>
              <a:ext cx="68950" cy="77943"/>
            </a:xfrm>
            <a:custGeom>
              <a:avLst/>
              <a:gdLst/>
              <a:ahLst/>
              <a:cxnLst>
                <a:cxn ang="0">
                  <a:pos x="42" y="15"/>
                </a:cxn>
                <a:cxn ang="0">
                  <a:pos x="31" y="19"/>
                </a:cxn>
                <a:cxn ang="0">
                  <a:pos x="23" y="27"/>
                </a:cxn>
                <a:cxn ang="0">
                  <a:pos x="19" y="34"/>
                </a:cxn>
                <a:cxn ang="0">
                  <a:pos x="18" y="43"/>
                </a:cxn>
                <a:cxn ang="0">
                  <a:pos x="74" y="43"/>
                </a:cxn>
                <a:cxn ang="0">
                  <a:pos x="74" y="38"/>
                </a:cxn>
                <a:cxn ang="0">
                  <a:pos x="71" y="27"/>
                </a:cxn>
                <a:cxn ang="0">
                  <a:pos x="69" y="24"/>
                </a:cxn>
                <a:cxn ang="0">
                  <a:pos x="59" y="17"/>
                </a:cxn>
                <a:cxn ang="0">
                  <a:pos x="54" y="15"/>
                </a:cxn>
                <a:cxn ang="0">
                  <a:pos x="42" y="15"/>
                </a:cxn>
                <a:cxn ang="0">
                  <a:pos x="47" y="0"/>
                </a:cxn>
                <a:cxn ang="0">
                  <a:pos x="66" y="3"/>
                </a:cxn>
                <a:cxn ang="0">
                  <a:pos x="79" y="14"/>
                </a:cxn>
                <a:cxn ang="0">
                  <a:pos x="88" y="31"/>
                </a:cxn>
                <a:cxn ang="0">
                  <a:pos x="91" y="53"/>
                </a:cxn>
                <a:cxn ang="0">
                  <a:pos x="91" y="57"/>
                </a:cxn>
                <a:cxn ang="0">
                  <a:pos x="18" y="57"/>
                </a:cxn>
                <a:cxn ang="0">
                  <a:pos x="18" y="65"/>
                </a:cxn>
                <a:cxn ang="0">
                  <a:pos x="21" y="72"/>
                </a:cxn>
                <a:cxn ang="0">
                  <a:pos x="23" y="77"/>
                </a:cxn>
                <a:cxn ang="0">
                  <a:pos x="31" y="86"/>
                </a:cxn>
                <a:cxn ang="0">
                  <a:pos x="36" y="89"/>
                </a:cxn>
                <a:cxn ang="0">
                  <a:pos x="42" y="91"/>
                </a:cxn>
                <a:cxn ang="0">
                  <a:pos x="55" y="91"/>
                </a:cxn>
                <a:cxn ang="0">
                  <a:pos x="61" y="89"/>
                </a:cxn>
                <a:cxn ang="0">
                  <a:pos x="64" y="86"/>
                </a:cxn>
                <a:cxn ang="0">
                  <a:pos x="69" y="82"/>
                </a:cxn>
                <a:cxn ang="0">
                  <a:pos x="73" y="77"/>
                </a:cxn>
                <a:cxn ang="0">
                  <a:pos x="74" y="70"/>
                </a:cxn>
                <a:cxn ang="0">
                  <a:pos x="91" y="72"/>
                </a:cxn>
                <a:cxn ang="0">
                  <a:pos x="90" y="79"/>
                </a:cxn>
                <a:cxn ang="0">
                  <a:pos x="86" y="86"/>
                </a:cxn>
                <a:cxn ang="0">
                  <a:pos x="76" y="96"/>
                </a:cxn>
                <a:cxn ang="0">
                  <a:pos x="64" y="103"/>
                </a:cxn>
                <a:cxn ang="0">
                  <a:pos x="49" y="105"/>
                </a:cxn>
                <a:cxn ang="0">
                  <a:pos x="35" y="103"/>
                </a:cxn>
                <a:cxn ang="0">
                  <a:pos x="23" y="98"/>
                </a:cxn>
                <a:cxn ang="0">
                  <a:pos x="12" y="91"/>
                </a:cxn>
                <a:cxn ang="0">
                  <a:pos x="4" y="75"/>
                </a:cxn>
                <a:cxn ang="0">
                  <a:pos x="0" y="53"/>
                </a:cxn>
                <a:cxn ang="0">
                  <a:pos x="4" y="31"/>
                </a:cxn>
                <a:cxn ang="0">
                  <a:pos x="12" y="15"/>
                </a:cxn>
                <a:cxn ang="0">
                  <a:pos x="28" y="3"/>
                </a:cxn>
                <a:cxn ang="0">
                  <a:pos x="47" y="0"/>
                </a:cxn>
              </a:cxnLst>
              <a:rect l="0" t="0" r="r" b="b"/>
              <a:pathLst>
                <a:path w="91" h="105">
                  <a:moveTo>
                    <a:pt x="42" y="15"/>
                  </a:moveTo>
                  <a:lnTo>
                    <a:pt x="31" y="19"/>
                  </a:lnTo>
                  <a:lnTo>
                    <a:pt x="23" y="27"/>
                  </a:lnTo>
                  <a:lnTo>
                    <a:pt x="19" y="34"/>
                  </a:lnTo>
                  <a:lnTo>
                    <a:pt x="18" y="43"/>
                  </a:lnTo>
                  <a:lnTo>
                    <a:pt x="74" y="43"/>
                  </a:lnTo>
                  <a:lnTo>
                    <a:pt x="74" y="38"/>
                  </a:lnTo>
                  <a:lnTo>
                    <a:pt x="71" y="27"/>
                  </a:lnTo>
                  <a:lnTo>
                    <a:pt x="69" y="24"/>
                  </a:lnTo>
                  <a:lnTo>
                    <a:pt x="59" y="17"/>
                  </a:lnTo>
                  <a:lnTo>
                    <a:pt x="54" y="15"/>
                  </a:lnTo>
                  <a:lnTo>
                    <a:pt x="42" y="15"/>
                  </a:lnTo>
                  <a:close/>
                  <a:moveTo>
                    <a:pt x="47" y="0"/>
                  </a:moveTo>
                  <a:lnTo>
                    <a:pt x="66" y="3"/>
                  </a:lnTo>
                  <a:lnTo>
                    <a:pt x="79" y="14"/>
                  </a:lnTo>
                  <a:lnTo>
                    <a:pt x="88" y="31"/>
                  </a:lnTo>
                  <a:lnTo>
                    <a:pt x="91" y="53"/>
                  </a:lnTo>
                  <a:lnTo>
                    <a:pt x="91" y="57"/>
                  </a:lnTo>
                  <a:lnTo>
                    <a:pt x="18" y="57"/>
                  </a:lnTo>
                  <a:lnTo>
                    <a:pt x="18" y="65"/>
                  </a:lnTo>
                  <a:lnTo>
                    <a:pt x="21" y="72"/>
                  </a:lnTo>
                  <a:lnTo>
                    <a:pt x="23" y="77"/>
                  </a:lnTo>
                  <a:lnTo>
                    <a:pt x="31" y="86"/>
                  </a:lnTo>
                  <a:lnTo>
                    <a:pt x="36" y="89"/>
                  </a:lnTo>
                  <a:lnTo>
                    <a:pt x="42" y="91"/>
                  </a:lnTo>
                  <a:lnTo>
                    <a:pt x="55" y="91"/>
                  </a:lnTo>
                  <a:lnTo>
                    <a:pt x="61" y="89"/>
                  </a:lnTo>
                  <a:lnTo>
                    <a:pt x="64" y="86"/>
                  </a:lnTo>
                  <a:lnTo>
                    <a:pt x="69" y="82"/>
                  </a:lnTo>
                  <a:lnTo>
                    <a:pt x="73" y="77"/>
                  </a:lnTo>
                  <a:lnTo>
                    <a:pt x="74" y="70"/>
                  </a:lnTo>
                  <a:lnTo>
                    <a:pt x="91" y="72"/>
                  </a:lnTo>
                  <a:lnTo>
                    <a:pt x="90" y="79"/>
                  </a:lnTo>
                  <a:lnTo>
                    <a:pt x="86" y="86"/>
                  </a:lnTo>
                  <a:lnTo>
                    <a:pt x="76" y="96"/>
                  </a:lnTo>
                  <a:lnTo>
                    <a:pt x="64" y="103"/>
                  </a:lnTo>
                  <a:lnTo>
                    <a:pt x="49" y="105"/>
                  </a:lnTo>
                  <a:lnTo>
                    <a:pt x="35" y="103"/>
                  </a:lnTo>
                  <a:lnTo>
                    <a:pt x="23" y="98"/>
                  </a:lnTo>
                  <a:lnTo>
                    <a:pt x="12" y="91"/>
                  </a:lnTo>
                  <a:lnTo>
                    <a:pt x="4" y="75"/>
                  </a:lnTo>
                  <a:lnTo>
                    <a:pt x="0" y="53"/>
                  </a:lnTo>
                  <a:lnTo>
                    <a:pt x="4" y="31"/>
                  </a:lnTo>
                  <a:lnTo>
                    <a:pt x="12" y="15"/>
                  </a:lnTo>
                  <a:lnTo>
                    <a:pt x="28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4" name="Freeform 479"/>
            <p:cNvSpPr>
              <a:spLocks/>
            </p:cNvSpPr>
            <p:nvPr/>
          </p:nvSpPr>
          <p:spPr bwMode="auto">
            <a:xfrm>
              <a:off x="839389" y="6259241"/>
              <a:ext cx="65952" cy="77943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3" y="0"/>
                </a:cxn>
                <a:cxn ang="0">
                  <a:pos x="60" y="2"/>
                </a:cxn>
                <a:cxn ang="0">
                  <a:pos x="67" y="5"/>
                </a:cxn>
                <a:cxn ang="0">
                  <a:pos x="72" y="8"/>
                </a:cxn>
                <a:cxn ang="0">
                  <a:pos x="77" y="14"/>
                </a:cxn>
                <a:cxn ang="0">
                  <a:pos x="80" y="19"/>
                </a:cxn>
                <a:cxn ang="0">
                  <a:pos x="84" y="26"/>
                </a:cxn>
                <a:cxn ang="0">
                  <a:pos x="85" y="32"/>
                </a:cxn>
                <a:cxn ang="0">
                  <a:pos x="68" y="34"/>
                </a:cxn>
                <a:cxn ang="0">
                  <a:pos x="68" y="29"/>
                </a:cxn>
                <a:cxn ang="0">
                  <a:pos x="67" y="26"/>
                </a:cxn>
                <a:cxn ang="0">
                  <a:pos x="63" y="22"/>
                </a:cxn>
                <a:cxn ang="0">
                  <a:pos x="61" y="19"/>
                </a:cxn>
                <a:cxn ang="0">
                  <a:pos x="55" y="17"/>
                </a:cxn>
                <a:cxn ang="0">
                  <a:pos x="46" y="15"/>
                </a:cxn>
                <a:cxn ang="0">
                  <a:pos x="39" y="15"/>
                </a:cxn>
                <a:cxn ang="0">
                  <a:pos x="34" y="17"/>
                </a:cxn>
                <a:cxn ang="0">
                  <a:pos x="29" y="20"/>
                </a:cxn>
                <a:cxn ang="0">
                  <a:pos x="25" y="24"/>
                </a:cxn>
                <a:cxn ang="0">
                  <a:pos x="18" y="36"/>
                </a:cxn>
                <a:cxn ang="0">
                  <a:pos x="17" y="53"/>
                </a:cxn>
                <a:cxn ang="0">
                  <a:pos x="18" y="70"/>
                </a:cxn>
                <a:cxn ang="0">
                  <a:pos x="25" y="82"/>
                </a:cxn>
                <a:cxn ang="0">
                  <a:pos x="29" y="86"/>
                </a:cxn>
                <a:cxn ang="0">
                  <a:pos x="34" y="89"/>
                </a:cxn>
                <a:cxn ang="0">
                  <a:pos x="39" y="91"/>
                </a:cxn>
                <a:cxn ang="0">
                  <a:pos x="49" y="91"/>
                </a:cxn>
                <a:cxn ang="0">
                  <a:pos x="55" y="89"/>
                </a:cxn>
                <a:cxn ang="0">
                  <a:pos x="58" y="87"/>
                </a:cxn>
                <a:cxn ang="0">
                  <a:pos x="65" y="81"/>
                </a:cxn>
                <a:cxn ang="0">
                  <a:pos x="67" y="77"/>
                </a:cxn>
                <a:cxn ang="0">
                  <a:pos x="68" y="72"/>
                </a:cxn>
                <a:cxn ang="0">
                  <a:pos x="70" y="65"/>
                </a:cxn>
                <a:cxn ang="0">
                  <a:pos x="87" y="69"/>
                </a:cxn>
                <a:cxn ang="0">
                  <a:pos x="85" y="75"/>
                </a:cxn>
                <a:cxn ang="0">
                  <a:pos x="82" y="84"/>
                </a:cxn>
                <a:cxn ang="0">
                  <a:pos x="79" y="89"/>
                </a:cxn>
                <a:cxn ang="0">
                  <a:pos x="73" y="94"/>
                </a:cxn>
                <a:cxn ang="0">
                  <a:pos x="61" y="103"/>
                </a:cxn>
                <a:cxn ang="0">
                  <a:pos x="46" y="105"/>
                </a:cxn>
                <a:cxn ang="0">
                  <a:pos x="27" y="101"/>
                </a:cxn>
                <a:cxn ang="0">
                  <a:pos x="13" y="91"/>
                </a:cxn>
                <a:cxn ang="0">
                  <a:pos x="6" y="81"/>
                </a:cxn>
                <a:cxn ang="0">
                  <a:pos x="1" y="69"/>
                </a:cxn>
                <a:cxn ang="0">
                  <a:pos x="0" y="53"/>
                </a:cxn>
                <a:cxn ang="0">
                  <a:pos x="1" y="38"/>
                </a:cxn>
                <a:cxn ang="0">
                  <a:pos x="5" y="24"/>
                </a:cxn>
                <a:cxn ang="0">
                  <a:pos x="8" y="19"/>
                </a:cxn>
                <a:cxn ang="0">
                  <a:pos x="17" y="10"/>
                </a:cxn>
                <a:cxn ang="0">
                  <a:pos x="27" y="3"/>
                </a:cxn>
                <a:cxn ang="0">
                  <a:pos x="34" y="2"/>
                </a:cxn>
                <a:cxn ang="0">
                  <a:pos x="39" y="0"/>
                </a:cxn>
              </a:cxnLst>
              <a:rect l="0" t="0" r="r" b="b"/>
              <a:pathLst>
                <a:path w="87" h="105">
                  <a:moveTo>
                    <a:pt x="39" y="0"/>
                  </a:moveTo>
                  <a:lnTo>
                    <a:pt x="53" y="0"/>
                  </a:lnTo>
                  <a:lnTo>
                    <a:pt x="60" y="2"/>
                  </a:lnTo>
                  <a:lnTo>
                    <a:pt x="67" y="5"/>
                  </a:lnTo>
                  <a:lnTo>
                    <a:pt x="72" y="8"/>
                  </a:lnTo>
                  <a:lnTo>
                    <a:pt x="77" y="14"/>
                  </a:lnTo>
                  <a:lnTo>
                    <a:pt x="80" y="19"/>
                  </a:lnTo>
                  <a:lnTo>
                    <a:pt x="84" y="26"/>
                  </a:lnTo>
                  <a:lnTo>
                    <a:pt x="85" y="32"/>
                  </a:lnTo>
                  <a:lnTo>
                    <a:pt x="68" y="34"/>
                  </a:lnTo>
                  <a:lnTo>
                    <a:pt x="68" y="29"/>
                  </a:lnTo>
                  <a:lnTo>
                    <a:pt x="67" y="26"/>
                  </a:lnTo>
                  <a:lnTo>
                    <a:pt x="63" y="22"/>
                  </a:lnTo>
                  <a:lnTo>
                    <a:pt x="61" y="19"/>
                  </a:lnTo>
                  <a:lnTo>
                    <a:pt x="55" y="17"/>
                  </a:lnTo>
                  <a:lnTo>
                    <a:pt x="46" y="15"/>
                  </a:lnTo>
                  <a:lnTo>
                    <a:pt x="39" y="15"/>
                  </a:lnTo>
                  <a:lnTo>
                    <a:pt x="34" y="17"/>
                  </a:lnTo>
                  <a:lnTo>
                    <a:pt x="29" y="20"/>
                  </a:lnTo>
                  <a:lnTo>
                    <a:pt x="25" y="24"/>
                  </a:lnTo>
                  <a:lnTo>
                    <a:pt x="18" y="36"/>
                  </a:lnTo>
                  <a:lnTo>
                    <a:pt x="17" y="53"/>
                  </a:lnTo>
                  <a:lnTo>
                    <a:pt x="18" y="70"/>
                  </a:lnTo>
                  <a:lnTo>
                    <a:pt x="25" y="82"/>
                  </a:lnTo>
                  <a:lnTo>
                    <a:pt x="29" y="86"/>
                  </a:lnTo>
                  <a:lnTo>
                    <a:pt x="34" y="89"/>
                  </a:lnTo>
                  <a:lnTo>
                    <a:pt x="39" y="91"/>
                  </a:lnTo>
                  <a:lnTo>
                    <a:pt x="49" y="91"/>
                  </a:lnTo>
                  <a:lnTo>
                    <a:pt x="55" y="89"/>
                  </a:lnTo>
                  <a:lnTo>
                    <a:pt x="58" y="87"/>
                  </a:lnTo>
                  <a:lnTo>
                    <a:pt x="65" y="81"/>
                  </a:lnTo>
                  <a:lnTo>
                    <a:pt x="67" y="77"/>
                  </a:lnTo>
                  <a:lnTo>
                    <a:pt x="68" y="72"/>
                  </a:lnTo>
                  <a:lnTo>
                    <a:pt x="70" y="65"/>
                  </a:lnTo>
                  <a:lnTo>
                    <a:pt x="87" y="69"/>
                  </a:lnTo>
                  <a:lnTo>
                    <a:pt x="85" y="75"/>
                  </a:lnTo>
                  <a:lnTo>
                    <a:pt x="82" y="84"/>
                  </a:lnTo>
                  <a:lnTo>
                    <a:pt x="79" y="89"/>
                  </a:lnTo>
                  <a:lnTo>
                    <a:pt x="73" y="94"/>
                  </a:lnTo>
                  <a:lnTo>
                    <a:pt x="61" y="103"/>
                  </a:lnTo>
                  <a:lnTo>
                    <a:pt x="46" y="105"/>
                  </a:lnTo>
                  <a:lnTo>
                    <a:pt x="27" y="101"/>
                  </a:lnTo>
                  <a:lnTo>
                    <a:pt x="13" y="91"/>
                  </a:lnTo>
                  <a:lnTo>
                    <a:pt x="6" y="81"/>
                  </a:lnTo>
                  <a:lnTo>
                    <a:pt x="1" y="69"/>
                  </a:lnTo>
                  <a:lnTo>
                    <a:pt x="0" y="53"/>
                  </a:lnTo>
                  <a:lnTo>
                    <a:pt x="1" y="38"/>
                  </a:lnTo>
                  <a:lnTo>
                    <a:pt x="5" y="24"/>
                  </a:lnTo>
                  <a:lnTo>
                    <a:pt x="8" y="19"/>
                  </a:lnTo>
                  <a:lnTo>
                    <a:pt x="17" y="10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5" name="Freeform 480"/>
            <p:cNvSpPr>
              <a:spLocks noEditPoints="1"/>
            </p:cNvSpPr>
            <p:nvPr/>
          </p:nvSpPr>
          <p:spPr bwMode="auto">
            <a:xfrm>
              <a:off x="911337" y="6259241"/>
              <a:ext cx="68950" cy="77943"/>
            </a:xfrm>
            <a:custGeom>
              <a:avLst/>
              <a:gdLst/>
              <a:ahLst/>
              <a:cxnLst>
                <a:cxn ang="0">
                  <a:pos x="41" y="15"/>
                </a:cxn>
                <a:cxn ang="0">
                  <a:pos x="31" y="19"/>
                </a:cxn>
                <a:cxn ang="0">
                  <a:pos x="24" y="26"/>
                </a:cxn>
                <a:cxn ang="0">
                  <a:pos x="21" y="31"/>
                </a:cxn>
                <a:cxn ang="0">
                  <a:pos x="19" y="36"/>
                </a:cxn>
                <a:cxn ang="0">
                  <a:pos x="19" y="43"/>
                </a:cxn>
                <a:cxn ang="0">
                  <a:pos x="76" y="43"/>
                </a:cxn>
                <a:cxn ang="0">
                  <a:pos x="72" y="29"/>
                </a:cxn>
                <a:cxn ang="0">
                  <a:pos x="69" y="24"/>
                </a:cxn>
                <a:cxn ang="0">
                  <a:pos x="65" y="20"/>
                </a:cxn>
                <a:cxn ang="0">
                  <a:pos x="60" y="17"/>
                </a:cxn>
                <a:cxn ang="0">
                  <a:pos x="55" y="15"/>
                </a:cxn>
                <a:cxn ang="0">
                  <a:pos x="41" y="15"/>
                </a:cxn>
                <a:cxn ang="0">
                  <a:pos x="46" y="0"/>
                </a:cxn>
                <a:cxn ang="0">
                  <a:pos x="65" y="3"/>
                </a:cxn>
                <a:cxn ang="0">
                  <a:pos x="79" y="14"/>
                </a:cxn>
                <a:cxn ang="0">
                  <a:pos x="86" y="24"/>
                </a:cxn>
                <a:cxn ang="0">
                  <a:pos x="91" y="38"/>
                </a:cxn>
                <a:cxn ang="0">
                  <a:pos x="93" y="53"/>
                </a:cxn>
                <a:cxn ang="0">
                  <a:pos x="93" y="57"/>
                </a:cxn>
                <a:cxn ang="0">
                  <a:pos x="19" y="57"/>
                </a:cxn>
                <a:cxn ang="0">
                  <a:pos x="19" y="65"/>
                </a:cxn>
                <a:cxn ang="0">
                  <a:pos x="21" y="72"/>
                </a:cxn>
                <a:cxn ang="0">
                  <a:pos x="28" y="82"/>
                </a:cxn>
                <a:cxn ang="0">
                  <a:pos x="31" y="86"/>
                </a:cxn>
                <a:cxn ang="0">
                  <a:pos x="36" y="89"/>
                </a:cxn>
                <a:cxn ang="0">
                  <a:pos x="41" y="91"/>
                </a:cxn>
                <a:cxn ang="0">
                  <a:pos x="55" y="91"/>
                </a:cxn>
                <a:cxn ang="0">
                  <a:pos x="60" y="89"/>
                </a:cxn>
                <a:cxn ang="0">
                  <a:pos x="64" y="86"/>
                </a:cxn>
                <a:cxn ang="0">
                  <a:pos x="69" y="82"/>
                </a:cxn>
                <a:cxn ang="0">
                  <a:pos x="72" y="77"/>
                </a:cxn>
                <a:cxn ang="0">
                  <a:pos x="76" y="70"/>
                </a:cxn>
                <a:cxn ang="0">
                  <a:pos x="93" y="72"/>
                </a:cxn>
                <a:cxn ang="0">
                  <a:pos x="86" y="86"/>
                </a:cxn>
                <a:cxn ang="0">
                  <a:pos x="82" y="91"/>
                </a:cxn>
                <a:cxn ang="0">
                  <a:pos x="77" y="96"/>
                </a:cxn>
                <a:cxn ang="0">
                  <a:pos x="64" y="103"/>
                </a:cxn>
                <a:cxn ang="0">
                  <a:pos x="48" y="105"/>
                </a:cxn>
                <a:cxn ang="0">
                  <a:pos x="29" y="101"/>
                </a:cxn>
                <a:cxn ang="0">
                  <a:pos x="14" y="91"/>
                </a:cxn>
                <a:cxn ang="0">
                  <a:pos x="7" y="81"/>
                </a:cxn>
                <a:cxn ang="0">
                  <a:pos x="2" y="69"/>
                </a:cxn>
                <a:cxn ang="0">
                  <a:pos x="0" y="53"/>
                </a:cxn>
                <a:cxn ang="0">
                  <a:pos x="2" y="38"/>
                </a:cxn>
                <a:cxn ang="0">
                  <a:pos x="7" y="26"/>
                </a:cxn>
                <a:cxn ang="0">
                  <a:pos x="14" y="15"/>
                </a:cxn>
                <a:cxn ang="0">
                  <a:pos x="29" y="3"/>
                </a:cxn>
                <a:cxn ang="0">
                  <a:pos x="46" y="0"/>
                </a:cxn>
              </a:cxnLst>
              <a:rect l="0" t="0" r="r" b="b"/>
              <a:pathLst>
                <a:path w="93" h="105">
                  <a:moveTo>
                    <a:pt x="41" y="15"/>
                  </a:moveTo>
                  <a:lnTo>
                    <a:pt x="31" y="19"/>
                  </a:lnTo>
                  <a:lnTo>
                    <a:pt x="24" y="26"/>
                  </a:lnTo>
                  <a:lnTo>
                    <a:pt x="21" y="31"/>
                  </a:lnTo>
                  <a:lnTo>
                    <a:pt x="19" y="36"/>
                  </a:lnTo>
                  <a:lnTo>
                    <a:pt x="19" y="43"/>
                  </a:lnTo>
                  <a:lnTo>
                    <a:pt x="76" y="43"/>
                  </a:lnTo>
                  <a:lnTo>
                    <a:pt x="72" y="29"/>
                  </a:lnTo>
                  <a:lnTo>
                    <a:pt x="69" y="24"/>
                  </a:lnTo>
                  <a:lnTo>
                    <a:pt x="65" y="20"/>
                  </a:lnTo>
                  <a:lnTo>
                    <a:pt x="60" y="17"/>
                  </a:lnTo>
                  <a:lnTo>
                    <a:pt x="55" y="15"/>
                  </a:lnTo>
                  <a:lnTo>
                    <a:pt x="41" y="15"/>
                  </a:lnTo>
                  <a:close/>
                  <a:moveTo>
                    <a:pt x="46" y="0"/>
                  </a:moveTo>
                  <a:lnTo>
                    <a:pt x="65" y="3"/>
                  </a:lnTo>
                  <a:lnTo>
                    <a:pt x="79" y="14"/>
                  </a:lnTo>
                  <a:lnTo>
                    <a:pt x="86" y="24"/>
                  </a:lnTo>
                  <a:lnTo>
                    <a:pt x="91" y="38"/>
                  </a:lnTo>
                  <a:lnTo>
                    <a:pt x="93" y="53"/>
                  </a:lnTo>
                  <a:lnTo>
                    <a:pt x="93" y="57"/>
                  </a:lnTo>
                  <a:lnTo>
                    <a:pt x="19" y="57"/>
                  </a:lnTo>
                  <a:lnTo>
                    <a:pt x="19" y="65"/>
                  </a:lnTo>
                  <a:lnTo>
                    <a:pt x="21" y="72"/>
                  </a:lnTo>
                  <a:lnTo>
                    <a:pt x="28" y="82"/>
                  </a:lnTo>
                  <a:lnTo>
                    <a:pt x="31" y="86"/>
                  </a:lnTo>
                  <a:lnTo>
                    <a:pt x="36" y="89"/>
                  </a:lnTo>
                  <a:lnTo>
                    <a:pt x="41" y="91"/>
                  </a:lnTo>
                  <a:lnTo>
                    <a:pt x="55" y="91"/>
                  </a:lnTo>
                  <a:lnTo>
                    <a:pt x="60" y="89"/>
                  </a:lnTo>
                  <a:lnTo>
                    <a:pt x="64" y="86"/>
                  </a:lnTo>
                  <a:lnTo>
                    <a:pt x="69" y="82"/>
                  </a:lnTo>
                  <a:lnTo>
                    <a:pt x="72" y="77"/>
                  </a:lnTo>
                  <a:lnTo>
                    <a:pt x="76" y="70"/>
                  </a:lnTo>
                  <a:lnTo>
                    <a:pt x="93" y="72"/>
                  </a:lnTo>
                  <a:lnTo>
                    <a:pt x="86" y="86"/>
                  </a:lnTo>
                  <a:lnTo>
                    <a:pt x="82" y="91"/>
                  </a:lnTo>
                  <a:lnTo>
                    <a:pt x="77" y="96"/>
                  </a:lnTo>
                  <a:lnTo>
                    <a:pt x="64" y="103"/>
                  </a:lnTo>
                  <a:lnTo>
                    <a:pt x="48" y="105"/>
                  </a:lnTo>
                  <a:lnTo>
                    <a:pt x="29" y="101"/>
                  </a:lnTo>
                  <a:lnTo>
                    <a:pt x="14" y="91"/>
                  </a:lnTo>
                  <a:lnTo>
                    <a:pt x="7" y="81"/>
                  </a:lnTo>
                  <a:lnTo>
                    <a:pt x="2" y="69"/>
                  </a:lnTo>
                  <a:lnTo>
                    <a:pt x="0" y="53"/>
                  </a:lnTo>
                  <a:lnTo>
                    <a:pt x="2" y="38"/>
                  </a:lnTo>
                  <a:lnTo>
                    <a:pt x="7" y="26"/>
                  </a:lnTo>
                  <a:lnTo>
                    <a:pt x="14" y="15"/>
                  </a:lnTo>
                  <a:lnTo>
                    <a:pt x="29" y="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6" name="Freeform 481"/>
            <p:cNvSpPr>
              <a:spLocks noEditPoints="1"/>
            </p:cNvSpPr>
            <p:nvPr/>
          </p:nvSpPr>
          <p:spPr bwMode="auto">
            <a:xfrm>
              <a:off x="996774" y="6233759"/>
              <a:ext cx="13491" cy="101926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7" y="37"/>
                </a:cxn>
                <a:cxn ang="0">
                  <a:pos x="17" y="137"/>
                </a:cxn>
                <a:cxn ang="0">
                  <a:pos x="0" y="1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8"/>
                </a:cxn>
                <a:cxn ang="0">
                  <a:pos x="0" y="18"/>
                </a:cxn>
                <a:cxn ang="0">
                  <a:pos x="0" y="0"/>
                </a:cxn>
              </a:cxnLst>
              <a:rect l="0" t="0" r="r" b="b"/>
              <a:pathLst>
                <a:path w="17" h="137">
                  <a:moveTo>
                    <a:pt x="0" y="37"/>
                  </a:moveTo>
                  <a:lnTo>
                    <a:pt x="17" y="37"/>
                  </a:lnTo>
                  <a:lnTo>
                    <a:pt x="17" y="137"/>
                  </a:lnTo>
                  <a:lnTo>
                    <a:pt x="0" y="137"/>
                  </a:lnTo>
                  <a:lnTo>
                    <a:pt x="0" y="3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7" name="Freeform 482"/>
            <p:cNvSpPr>
              <a:spLocks/>
            </p:cNvSpPr>
            <p:nvPr/>
          </p:nvSpPr>
          <p:spPr bwMode="auto">
            <a:xfrm>
              <a:off x="1019258" y="6262238"/>
              <a:ext cx="68950" cy="734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39" y="60"/>
                </a:cxn>
                <a:cxn ang="0">
                  <a:pos x="43" y="66"/>
                </a:cxn>
                <a:cxn ang="0">
                  <a:pos x="46" y="79"/>
                </a:cxn>
                <a:cxn ang="0">
                  <a:pos x="48" y="74"/>
                </a:cxn>
                <a:cxn ang="0">
                  <a:pos x="51" y="60"/>
                </a:cxn>
                <a:cxn ang="0">
                  <a:pos x="74" y="0"/>
                </a:cxn>
                <a:cxn ang="0">
                  <a:pos x="91" y="0"/>
                </a:cxn>
                <a:cxn ang="0">
                  <a:pos x="55" y="100"/>
                </a:cxn>
                <a:cxn ang="0">
                  <a:pos x="38" y="100"/>
                </a:cxn>
                <a:cxn ang="0">
                  <a:pos x="0" y="0"/>
                </a:cxn>
              </a:cxnLst>
              <a:rect l="0" t="0" r="r" b="b"/>
              <a:pathLst>
                <a:path w="91" h="100">
                  <a:moveTo>
                    <a:pt x="0" y="0"/>
                  </a:moveTo>
                  <a:lnTo>
                    <a:pt x="19" y="0"/>
                  </a:lnTo>
                  <a:lnTo>
                    <a:pt x="39" y="60"/>
                  </a:lnTo>
                  <a:lnTo>
                    <a:pt x="43" y="66"/>
                  </a:lnTo>
                  <a:lnTo>
                    <a:pt x="46" y="79"/>
                  </a:lnTo>
                  <a:lnTo>
                    <a:pt x="48" y="74"/>
                  </a:lnTo>
                  <a:lnTo>
                    <a:pt x="51" y="60"/>
                  </a:lnTo>
                  <a:lnTo>
                    <a:pt x="74" y="0"/>
                  </a:lnTo>
                  <a:lnTo>
                    <a:pt x="91" y="0"/>
                  </a:lnTo>
                  <a:lnTo>
                    <a:pt x="55" y="100"/>
                  </a:lnTo>
                  <a:lnTo>
                    <a:pt x="38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8" name="Freeform 483"/>
            <p:cNvSpPr>
              <a:spLocks noEditPoints="1"/>
            </p:cNvSpPr>
            <p:nvPr/>
          </p:nvSpPr>
          <p:spPr bwMode="auto">
            <a:xfrm>
              <a:off x="1094203" y="6259241"/>
              <a:ext cx="68950" cy="77943"/>
            </a:xfrm>
            <a:custGeom>
              <a:avLst/>
              <a:gdLst/>
              <a:ahLst/>
              <a:cxnLst>
                <a:cxn ang="0">
                  <a:pos x="39" y="15"/>
                </a:cxn>
                <a:cxn ang="0">
                  <a:pos x="29" y="19"/>
                </a:cxn>
                <a:cxn ang="0">
                  <a:pos x="22" y="26"/>
                </a:cxn>
                <a:cxn ang="0">
                  <a:pos x="18" y="31"/>
                </a:cxn>
                <a:cxn ang="0">
                  <a:pos x="17" y="36"/>
                </a:cxn>
                <a:cxn ang="0">
                  <a:pos x="17" y="43"/>
                </a:cxn>
                <a:cxn ang="0">
                  <a:pos x="73" y="43"/>
                </a:cxn>
                <a:cxn ang="0">
                  <a:pos x="70" y="29"/>
                </a:cxn>
                <a:cxn ang="0">
                  <a:pos x="67" y="24"/>
                </a:cxn>
                <a:cxn ang="0">
                  <a:pos x="63" y="20"/>
                </a:cxn>
                <a:cxn ang="0">
                  <a:pos x="58" y="17"/>
                </a:cxn>
                <a:cxn ang="0">
                  <a:pos x="53" y="15"/>
                </a:cxn>
                <a:cxn ang="0">
                  <a:pos x="39" y="15"/>
                </a:cxn>
                <a:cxn ang="0">
                  <a:pos x="46" y="0"/>
                </a:cxn>
                <a:cxn ang="0">
                  <a:pos x="65" y="3"/>
                </a:cxn>
                <a:cxn ang="0">
                  <a:pos x="79" y="14"/>
                </a:cxn>
                <a:cxn ang="0">
                  <a:pos x="87" y="31"/>
                </a:cxn>
                <a:cxn ang="0">
                  <a:pos x="91" y="53"/>
                </a:cxn>
                <a:cxn ang="0">
                  <a:pos x="91" y="57"/>
                </a:cxn>
                <a:cxn ang="0">
                  <a:pos x="17" y="57"/>
                </a:cxn>
                <a:cxn ang="0">
                  <a:pos x="17" y="65"/>
                </a:cxn>
                <a:cxn ang="0">
                  <a:pos x="18" y="72"/>
                </a:cxn>
                <a:cxn ang="0">
                  <a:pos x="25" y="82"/>
                </a:cxn>
                <a:cxn ang="0">
                  <a:pos x="36" y="89"/>
                </a:cxn>
                <a:cxn ang="0">
                  <a:pos x="41" y="91"/>
                </a:cxn>
                <a:cxn ang="0">
                  <a:pos x="53" y="91"/>
                </a:cxn>
                <a:cxn ang="0">
                  <a:pos x="58" y="89"/>
                </a:cxn>
                <a:cxn ang="0">
                  <a:pos x="63" y="86"/>
                </a:cxn>
                <a:cxn ang="0">
                  <a:pos x="68" y="79"/>
                </a:cxn>
                <a:cxn ang="0">
                  <a:pos x="73" y="70"/>
                </a:cxn>
                <a:cxn ang="0">
                  <a:pos x="91" y="72"/>
                </a:cxn>
                <a:cxn ang="0">
                  <a:pos x="84" y="86"/>
                </a:cxn>
                <a:cxn ang="0">
                  <a:pos x="80" y="91"/>
                </a:cxn>
                <a:cxn ang="0">
                  <a:pos x="75" y="96"/>
                </a:cxn>
                <a:cxn ang="0">
                  <a:pos x="63" y="103"/>
                </a:cxn>
                <a:cxn ang="0">
                  <a:pos x="46" y="105"/>
                </a:cxn>
                <a:cxn ang="0">
                  <a:pos x="27" y="101"/>
                </a:cxn>
                <a:cxn ang="0">
                  <a:pos x="12" y="91"/>
                </a:cxn>
                <a:cxn ang="0">
                  <a:pos x="3" y="75"/>
                </a:cxn>
                <a:cxn ang="0">
                  <a:pos x="0" y="53"/>
                </a:cxn>
                <a:cxn ang="0">
                  <a:pos x="3" y="31"/>
                </a:cxn>
                <a:cxn ang="0">
                  <a:pos x="12" y="15"/>
                </a:cxn>
                <a:cxn ang="0">
                  <a:pos x="27" y="3"/>
                </a:cxn>
                <a:cxn ang="0">
                  <a:pos x="46" y="0"/>
                </a:cxn>
              </a:cxnLst>
              <a:rect l="0" t="0" r="r" b="b"/>
              <a:pathLst>
                <a:path w="91" h="105">
                  <a:moveTo>
                    <a:pt x="39" y="15"/>
                  </a:moveTo>
                  <a:lnTo>
                    <a:pt x="29" y="19"/>
                  </a:lnTo>
                  <a:lnTo>
                    <a:pt x="22" y="26"/>
                  </a:lnTo>
                  <a:lnTo>
                    <a:pt x="18" y="31"/>
                  </a:lnTo>
                  <a:lnTo>
                    <a:pt x="17" y="36"/>
                  </a:lnTo>
                  <a:lnTo>
                    <a:pt x="17" y="43"/>
                  </a:lnTo>
                  <a:lnTo>
                    <a:pt x="73" y="43"/>
                  </a:lnTo>
                  <a:lnTo>
                    <a:pt x="70" y="29"/>
                  </a:lnTo>
                  <a:lnTo>
                    <a:pt x="67" y="24"/>
                  </a:lnTo>
                  <a:lnTo>
                    <a:pt x="63" y="20"/>
                  </a:lnTo>
                  <a:lnTo>
                    <a:pt x="58" y="17"/>
                  </a:lnTo>
                  <a:lnTo>
                    <a:pt x="53" y="15"/>
                  </a:lnTo>
                  <a:lnTo>
                    <a:pt x="39" y="15"/>
                  </a:lnTo>
                  <a:close/>
                  <a:moveTo>
                    <a:pt x="46" y="0"/>
                  </a:moveTo>
                  <a:lnTo>
                    <a:pt x="65" y="3"/>
                  </a:lnTo>
                  <a:lnTo>
                    <a:pt x="79" y="14"/>
                  </a:lnTo>
                  <a:lnTo>
                    <a:pt x="87" y="31"/>
                  </a:lnTo>
                  <a:lnTo>
                    <a:pt x="91" y="53"/>
                  </a:lnTo>
                  <a:lnTo>
                    <a:pt x="91" y="57"/>
                  </a:lnTo>
                  <a:lnTo>
                    <a:pt x="17" y="57"/>
                  </a:lnTo>
                  <a:lnTo>
                    <a:pt x="17" y="65"/>
                  </a:lnTo>
                  <a:lnTo>
                    <a:pt x="18" y="72"/>
                  </a:lnTo>
                  <a:lnTo>
                    <a:pt x="25" y="82"/>
                  </a:lnTo>
                  <a:lnTo>
                    <a:pt x="36" y="89"/>
                  </a:lnTo>
                  <a:lnTo>
                    <a:pt x="41" y="91"/>
                  </a:lnTo>
                  <a:lnTo>
                    <a:pt x="53" y="91"/>
                  </a:lnTo>
                  <a:lnTo>
                    <a:pt x="58" y="89"/>
                  </a:lnTo>
                  <a:lnTo>
                    <a:pt x="63" y="86"/>
                  </a:lnTo>
                  <a:lnTo>
                    <a:pt x="68" y="79"/>
                  </a:lnTo>
                  <a:lnTo>
                    <a:pt x="73" y="70"/>
                  </a:lnTo>
                  <a:lnTo>
                    <a:pt x="91" y="72"/>
                  </a:lnTo>
                  <a:lnTo>
                    <a:pt x="84" y="86"/>
                  </a:lnTo>
                  <a:lnTo>
                    <a:pt x="80" y="91"/>
                  </a:lnTo>
                  <a:lnTo>
                    <a:pt x="75" y="96"/>
                  </a:lnTo>
                  <a:lnTo>
                    <a:pt x="63" y="103"/>
                  </a:lnTo>
                  <a:lnTo>
                    <a:pt x="46" y="105"/>
                  </a:lnTo>
                  <a:lnTo>
                    <a:pt x="27" y="101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3"/>
                  </a:lnTo>
                  <a:lnTo>
                    <a:pt x="3" y="31"/>
                  </a:lnTo>
                  <a:lnTo>
                    <a:pt x="12" y="15"/>
                  </a:lnTo>
                  <a:lnTo>
                    <a:pt x="27" y="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7" name="Freeform 582"/>
            <p:cNvSpPr>
              <a:spLocks/>
            </p:cNvSpPr>
            <p:nvPr/>
          </p:nvSpPr>
          <p:spPr bwMode="auto">
            <a:xfrm>
              <a:off x="-1597837" y="5153046"/>
              <a:ext cx="367233" cy="281795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489" y="180"/>
                </a:cxn>
                <a:cxn ang="0">
                  <a:pos x="340" y="374"/>
                </a:cxn>
                <a:cxn ang="0">
                  <a:pos x="335" y="239"/>
                </a:cxn>
                <a:cxn ang="0">
                  <a:pos x="309" y="239"/>
                </a:cxn>
                <a:cxn ang="0">
                  <a:pos x="261" y="235"/>
                </a:cxn>
                <a:cxn ang="0">
                  <a:pos x="237" y="230"/>
                </a:cxn>
                <a:cxn ang="0">
                  <a:pos x="189" y="216"/>
                </a:cxn>
                <a:cxn ang="0">
                  <a:pos x="165" y="208"/>
                </a:cxn>
                <a:cxn ang="0">
                  <a:pos x="142" y="197"/>
                </a:cxn>
                <a:cxn ang="0">
                  <a:pos x="120" y="185"/>
                </a:cxn>
                <a:cxn ang="0">
                  <a:pos x="98" y="172"/>
                </a:cxn>
                <a:cxn ang="0">
                  <a:pos x="56" y="141"/>
                </a:cxn>
                <a:cxn ang="0">
                  <a:pos x="36" y="124"/>
                </a:cxn>
                <a:cxn ang="0">
                  <a:pos x="17" y="105"/>
                </a:cxn>
                <a:cxn ang="0">
                  <a:pos x="0" y="84"/>
                </a:cxn>
                <a:cxn ang="0">
                  <a:pos x="58" y="12"/>
                </a:cxn>
                <a:cxn ang="0">
                  <a:pos x="89" y="43"/>
                </a:cxn>
                <a:cxn ang="0">
                  <a:pos x="105" y="57"/>
                </a:cxn>
                <a:cxn ang="0">
                  <a:pos x="122" y="70"/>
                </a:cxn>
                <a:cxn ang="0">
                  <a:pos x="139" y="82"/>
                </a:cxn>
                <a:cxn ang="0">
                  <a:pos x="156" y="93"/>
                </a:cxn>
                <a:cxn ang="0">
                  <a:pos x="175" y="103"/>
                </a:cxn>
                <a:cxn ang="0">
                  <a:pos x="192" y="112"/>
                </a:cxn>
                <a:cxn ang="0">
                  <a:pos x="213" y="118"/>
                </a:cxn>
                <a:cxn ang="0">
                  <a:pos x="232" y="125"/>
                </a:cxn>
                <a:cxn ang="0">
                  <a:pos x="250" y="130"/>
                </a:cxn>
                <a:cxn ang="0">
                  <a:pos x="271" y="134"/>
                </a:cxn>
                <a:cxn ang="0">
                  <a:pos x="290" y="136"/>
                </a:cxn>
                <a:cxn ang="0">
                  <a:pos x="311" y="137"/>
                </a:cxn>
                <a:cxn ang="0">
                  <a:pos x="331" y="136"/>
                </a:cxn>
                <a:cxn ang="0">
                  <a:pos x="326" y="0"/>
                </a:cxn>
              </a:cxnLst>
              <a:rect l="0" t="0" r="r" b="b"/>
              <a:pathLst>
                <a:path w="489" h="374">
                  <a:moveTo>
                    <a:pt x="326" y="0"/>
                  </a:moveTo>
                  <a:lnTo>
                    <a:pt x="489" y="180"/>
                  </a:lnTo>
                  <a:lnTo>
                    <a:pt x="340" y="374"/>
                  </a:lnTo>
                  <a:lnTo>
                    <a:pt x="335" y="239"/>
                  </a:lnTo>
                  <a:lnTo>
                    <a:pt x="309" y="239"/>
                  </a:lnTo>
                  <a:lnTo>
                    <a:pt x="261" y="235"/>
                  </a:lnTo>
                  <a:lnTo>
                    <a:pt x="237" y="230"/>
                  </a:lnTo>
                  <a:lnTo>
                    <a:pt x="189" y="216"/>
                  </a:lnTo>
                  <a:lnTo>
                    <a:pt x="165" y="208"/>
                  </a:lnTo>
                  <a:lnTo>
                    <a:pt x="142" y="197"/>
                  </a:lnTo>
                  <a:lnTo>
                    <a:pt x="120" y="185"/>
                  </a:lnTo>
                  <a:lnTo>
                    <a:pt x="98" y="172"/>
                  </a:lnTo>
                  <a:lnTo>
                    <a:pt x="56" y="141"/>
                  </a:lnTo>
                  <a:lnTo>
                    <a:pt x="36" y="124"/>
                  </a:lnTo>
                  <a:lnTo>
                    <a:pt x="17" y="105"/>
                  </a:lnTo>
                  <a:lnTo>
                    <a:pt x="0" y="84"/>
                  </a:lnTo>
                  <a:lnTo>
                    <a:pt x="58" y="12"/>
                  </a:lnTo>
                  <a:lnTo>
                    <a:pt x="89" y="43"/>
                  </a:lnTo>
                  <a:lnTo>
                    <a:pt x="105" y="57"/>
                  </a:lnTo>
                  <a:lnTo>
                    <a:pt x="122" y="70"/>
                  </a:lnTo>
                  <a:lnTo>
                    <a:pt x="139" y="82"/>
                  </a:lnTo>
                  <a:lnTo>
                    <a:pt x="156" y="93"/>
                  </a:lnTo>
                  <a:lnTo>
                    <a:pt x="175" y="103"/>
                  </a:lnTo>
                  <a:lnTo>
                    <a:pt x="192" y="112"/>
                  </a:lnTo>
                  <a:lnTo>
                    <a:pt x="213" y="118"/>
                  </a:lnTo>
                  <a:lnTo>
                    <a:pt x="232" y="125"/>
                  </a:lnTo>
                  <a:lnTo>
                    <a:pt x="250" y="130"/>
                  </a:lnTo>
                  <a:lnTo>
                    <a:pt x="271" y="134"/>
                  </a:lnTo>
                  <a:lnTo>
                    <a:pt x="290" y="136"/>
                  </a:lnTo>
                  <a:lnTo>
                    <a:pt x="311" y="137"/>
                  </a:lnTo>
                  <a:lnTo>
                    <a:pt x="331" y="136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579D1D"/>
            </a:solidFill>
            <a:ln w="0">
              <a:solidFill>
                <a:srgbClr val="579D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8" name="Line 583"/>
            <p:cNvSpPr>
              <a:spLocks noChangeShapeType="1"/>
            </p:cNvSpPr>
            <p:nvPr/>
          </p:nvSpPr>
          <p:spPr bwMode="auto">
            <a:xfrm flipH="1">
              <a:off x="-1364007" y="5254972"/>
              <a:ext cx="1498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9" name="Line 584"/>
            <p:cNvSpPr>
              <a:spLocks noChangeShapeType="1"/>
            </p:cNvSpPr>
            <p:nvPr/>
          </p:nvSpPr>
          <p:spPr bwMode="auto">
            <a:xfrm flipH="1" flipV="1">
              <a:off x="-1380495" y="5254972"/>
              <a:ext cx="1648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0" name="Line 585"/>
            <p:cNvSpPr>
              <a:spLocks noChangeShapeType="1"/>
            </p:cNvSpPr>
            <p:nvPr/>
          </p:nvSpPr>
          <p:spPr bwMode="auto">
            <a:xfrm flipH="1" flipV="1">
              <a:off x="-1393985" y="5253472"/>
              <a:ext cx="134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1" name="Line 586"/>
            <p:cNvSpPr>
              <a:spLocks noChangeShapeType="1"/>
            </p:cNvSpPr>
            <p:nvPr/>
          </p:nvSpPr>
          <p:spPr bwMode="auto">
            <a:xfrm flipH="1" flipV="1">
              <a:off x="-1408974" y="5251974"/>
              <a:ext cx="1498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2" name="Line 587"/>
            <p:cNvSpPr>
              <a:spLocks noChangeShapeType="1"/>
            </p:cNvSpPr>
            <p:nvPr/>
          </p:nvSpPr>
          <p:spPr bwMode="auto">
            <a:xfrm flipH="1" flipV="1">
              <a:off x="-1423963" y="5247477"/>
              <a:ext cx="14989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3" name="Line 588"/>
            <p:cNvSpPr>
              <a:spLocks noChangeShapeType="1"/>
            </p:cNvSpPr>
            <p:nvPr/>
          </p:nvSpPr>
          <p:spPr bwMode="auto">
            <a:xfrm flipH="1" flipV="1">
              <a:off x="-1437454" y="5242980"/>
              <a:ext cx="134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4" name="Line 589"/>
            <p:cNvSpPr>
              <a:spLocks noChangeShapeType="1"/>
            </p:cNvSpPr>
            <p:nvPr/>
          </p:nvSpPr>
          <p:spPr bwMode="auto">
            <a:xfrm flipH="1" flipV="1">
              <a:off x="-1452443" y="5236985"/>
              <a:ext cx="14989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5" name="Line 590"/>
            <p:cNvSpPr>
              <a:spLocks noChangeShapeType="1"/>
            </p:cNvSpPr>
            <p:nvPr/>
          </p:nvSpPr>
          <p:spPr bwMode="auto">
            <a:xfrm flipH="1" flipV="1">
              <a:off x="-1465933" y="5230989"/>
              <a:ext cx="13491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6" name="Line 591"/>
            <p:cNvSpPr>
              <a:spLocks noChangeShapeType="1"/>
            </p:cNvSpPr>
            <p:nvPr/>
          </p:nvSpPr>
          <p:spPr bwMode="auto">
            <a:xfrm flipH="1" flipV="1">
              <a:off x="-1479423" y="5223494"/>
              <a:ext cx="13491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7" name="Line 592"/>
            <p:cNvSpPr>
              <a:spLocks noChangeShapeType="1"/>
            </p:cNvSpPr>
            <p:nvPr/>
          </p:nvSpPr>
          <p:spPr bwMode="auto">
            <a:xfrm flipH="1" flipV="1">
              <a:off x="-1492913" y="5216000"/>
              <a:ext cx="13491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8" name="Line 593"/>
            <p:cNvSpPr>
              <a:spLocks noChangeShapeType="1"/>
            </p:cNvSpPr>
            <p:nvPr/>
          </p:nvSpPr>
          <p:spPr bwMode="auto">
            <a:xfrm flipH="1" flipV="1">
              <a:off x="-1506404" y="5207007"/>
              <a:ext cx="13491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9" name="Line 594"/>
            <p:cNvSpPr>
              <a:spLocks noChangeShapeType="1"/>
            </p:cNvSpPr>
            <p:nvPr/>
          </p:nvSpPr>
          <p:spPr bwMode="auto">
            <a:xfrm flipH="1" flipV="1">
              <a:off x="-1518395" y="5196514"/>
              <a:ext cx="11991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0" name="Line 595"/>
            <p:cNvSpPr>
              <a:spLocks noChangeShapeType="1"/>
            </p:cNvSpPr>
            <p:nvPr/>
          </p:nvSpPr>
          <p:spPr bwMode="auto">
            <a:xfrm flipH="1" flipV="1">
              <a:off x="-1530386" y="5186022"/>
              <a:ext cx="11991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1" name="Line 596"/>
            <p:cNvSpPr>
              <a:spLocks noChangeShapeType="1"/>
            </p:cNvSpPr>
            <p:nvPr/>
          </p:nvSpPr>
          <p:spPr bwMode="auto">
            <a:xfrm flipH="1" flipV="1">
              <a:off x="-1552869" y="5162039"/>
              <a:ext cx="22484" cy="239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2" name="Line 597"/>
            <p:cNvSpPr>
              <a:spLocks noChangeShapeType="1"/>
            </p:cNvSpPr>
            <p:nvPr/>
          </p:nvSpPr>
          <p:spPr bwMode="auto">
            <a:xfrm flipH="1">
              <a:off x="-1597837" y="5162039"/>
              <a:ext cx="44967" cy="5546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3" name="Line 598"/>
            <p:cNvSpPr>
              <a:spLocks noChangeShapeType="1"/>
            </p:cNvSpPr>
            <p:nvPr/>
          </p:nvSpPr>
          <p:spPr bwMode="auto">
            <a:xfrm>
              <a:off x="-1597837" y="5217498"/>
              <a:ext cx="13491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4" name="Line 599"/>
            <p:cNvSpPr>
              <a:spLocks noChangeShapeType="1"/>
            </p:cNvSpPr>
            <p:nvPr/>
          </p:nvSpPr>
          <p:spPr bwMode="auto">
            <a:xfrm>
              <a:off x="-1584347" y="5232488"/>
              <a:ext cx="1349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5" name="Line 600"/>
            <p:cNvSpPr>
              <a:spLocks noChangeShapeType="1"/>
            </p:cNvSpPr>
            <p:nvPr/>
          </p:nvSpPr>
          <p:spPr bwMode="auto">
            <a:xfrm>
              <a:off x="-1570856" y="5245978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6" name="Line 601"/>
            <p:cNvSpPr>
              <a:spLocks noChangeShapeType="1"/>
            </p:cNvSpPr>
            <p:nvPr/>
          </p:nvSpPr>
          <p:spPr bwMode="auto">
            <a:xfrm>
              <a:off x="-1554369" y="5259468"/>
              <a:ext cx="2997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7" name="Line 602"/>
            <p:cNvSpPr>
              <a:spLocks noChangeShapeType="1"/>
            </p:cNvSpPr>
            <p:nvPr/>
          </p:nvSpPr>
          <p:spPr bwMode="auto">
            <a:xfrm>
              <a:off x="-1524391" y="5281952"/>
              <a:ext cx="17987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8" name="Line 603"/>
            <p:cNvSpPr>
              <a:spLocks noChangeShapeType="1"/>
            </p:cNvSpPr>
            <p:nvPr/>
          </p:nvSpPr>
          <p:spPr bwMode="auto">
            <a:xfrm>
              <a:off x="-1506404" y="5292444"/>
              <a:ext cx="1648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9" name="Line 604"/>
            <p:cNvSpPr>
              <a:spLocks noChangeShapeType="1"/>
            </p:cNvSpPr>
            <p:nvPr/>
          </p:nvSpPr>
          <p:spPr bwMode="auto">
            <a:xfrm>
              <a:off x="-1489915" y="5301437"/>
              <a:ext cx="1648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0" name="Line 605"/>
            <p:cNvSpPr>
              <a:spLocks noChangeShapeType="1"/>
            </p:cNvSpPr>
            <p:nvPr/>
          </p:nvSpPr>
          <p:spPr bwMode="auto">
            <a:xfrm>
              <a:off x="-1473428" y="5308932"/>
              <a:ext cx="17987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1" name="Line 606"/>
            <p:cNvSpPr>
              <a:spLocks noChangeShapeType="1"/>
            </p:cNvSpPr>
            <p:nvPr/>
          </p:nvSpPr>
          <p:spPr bwMode="auto">
            <a:xfrm>
              <a:off x="-1455441" y="5316426"/>
              <a:ext cx="35974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2" name="Line 607"/>
            <p:cNvSpPr>
              <a:spLocks noChangeShapeType="1"/>
            </p:cNvSpPr>
            <p:nvPr/>
          </p:nvSpPr>
          <p:spPr bwMode="auto">
            <a:xfrm>
              <a:off x="-1419467" y="5326919"/>
              <a:ext cx="1798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3" name="Line 608"/>
            <p:cNvSpPr>
              <a:spLocks noChangeShapeType="1"/>
            </p:cNvSpPr>
            <p:nvPr/>
          </p:nvSpPr>
          <p:spPr bwMode="auto">
            <a:xfrm>
              <a:off x="-1401480" y="5329917"/>
              <a:ext cx="3597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4" name="Line 610"/>
            <p:cNvSpPr>
              <a:spLocks noChangeShapeType="1"/>
            </p:cNvSpPr>
            <p:nvPr/>
          </p:nvSpPr>
          <p:spPr bwMode="auto">
            <a:xfrm>
              <a:off x="-1365506" y="5332915"/>
              <a:ext cx="1948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5" name="Line 611"/>
            <p:cNvSpPr>
              <a:spLocks noChangeShapeType="1"/>
            </p:cNvSpPr>
            <p:nvPr/>
          </p:nvSpPr>
          <p:spPr bwMode="auto">
            <a:xfrm>
              <a:off x="-1346020" y="5332915"/>
              <a:ext cx="2998" cy="10192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6" name="Line 612"/>
            <p:cNvSpPr>
              <a:spLocks noChangeShapeType="1"/>
            </p:cNvSpPr>
            <p:nvPr/>
          </p:nvSpPr>
          <p:spPr bwMode="auto">
            <a:xfrm flipV="1">
              <a:off x="-1343022" y="5289446"/>
              <a:ext cx="112419" cy="1453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7" name="Line 613"/>
            <p:cNvSpPr>
              <a:spLocks noChangeShapeType="1"/>
            </p:cNvSpPr>
            <p:nvPr/>
          </p:nvSpPr>
          <p:spPr bwMode="auto">
            <a:xfrm flipH="1" flipV="1">
              <a:off x="-1352016" y="5153046"/>
              <a:ext cx="121412" cy="13640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8" name="Line 614"/>
            <p:cNvSpPr>
              <a:spLocks noChangeShapeType="1"/>
            </p:cNvSpPr>
            <p:nvPr/>
          </p:nvSpPr>
          <p:spPr bwMode="auto">
            <a:xfrm>
              <a:off x="-1352016" y="5153046"/>
              <a:ext cx="2998" cy="10192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9" name="Freeform 615"/>
            <p:cNvSpPr>
              <a:spLocks/>
            </p:cNvSpPr>
            <p:nvPr/>
          </p:nvSpPr>
          <p:spPr bwMode="auto">
            <a:xfrm>
              <a:off x="74945" y="5081098"/>
              <a:ext cx="538109" cy="221838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719" y="39"/>
                </a:cxn>
                <a:cxn ang="0">
                  <a:pos x="666" y="295"/>
                </a:cxn>
                <a:cxn ang="0">
                  <a:pos x="563" y="185"/>
                </a:cxn>
                <a:cxn ang="0">
                  <a:pos x="532" y="202"/>
                </a:cxn>
                <a:cxn ang="0">
                  <a:pos x="500" y="216"/>
                </a:cxn>
                <a:cxn ang="0">
                  <a:pos x="469" y="230"/>
                </a:cxn>
                <a:cxn ang="0">
                  <a:pos x="400" y="254"/>
                </a:cxn>
                <a:cxn ang="0">
                  <a:pos x="366" y="262"/>
                </a:cxn>
                <a:cxn ang="0">
                  <a:pos x="330" y="271"/>
                </a:cxn>
                <a:cxn ang="0">
                  <a:pos x="294" y="278"/>
                </a:cxn>
                <a:cxn ang="0">
                  <a:pos x="258" y="283"/>
                </a:cxn>
                <a:cxn ang="0">
                  <a:pos x="222" y="287"/>
                </a:cxn>
                <a:cxn ang="0">
                  <a:pos x="184" y="288"/>
                </a:cxn>
                <a:cxn ang="0">
                  <a:pos x="148" y="290"/>
                </a:cxn>
                <a:cxn ang="0">
                  <a:pos x="110" y="288"/>
                </a:cxn>
                <a:cxn ang="0">
                  <a:pos x="74" y="287"/>
                </a:cxn>
                <a:cxn ang="0">
                  <a:pos x="36" y="281"/>
                </a:cxn>
                <a:cxn ang="0">
                  <a:pos x="0" y="276"/>
                </a:cxn>
                <a:cxn ang="0">
                  <a:pos x="26" y="185"/>
                </a:cxn>
                <a:cxn ang="0">
                  <a:pos x="57" y="189"/>
                </a:cxn>
                <a:cxn ang="0">
                  <a:pos x="86" y="192"/>
                </a:cxn>
                <a:cxn ang="0">
                  <a:pos x="148" y="196"/>
                </a:cxn>
                <a:cxn ang="0">
                  <a:pos x="179" y="196"/>
                </a:cxn>
                <a:cxn ang="0">
                  <a:pos x="210" y="194"/>
                </a:cxn>
                <a:cxn ang="0">
                  <a:pos x="239" y="190"/>
                </a:cxn>
                <a:cxn ang="0">
                  <a:pos x="270" y="185"/>
                </a:cxn>
                <a:cxn ang="0">
                  <a:pos x="299" y="180"/>
                </a:cxn>
                <a:cxn ang="0">
                  <a:pos x="357" y="166"/>
                </a:cxn>
                <a:cxn ang="0">
                  <a:pos x="386" y="156"/>
                </a:cxn>
                <a:cxn ang="0">
                  <a:pos x="414" y="146"/>
                </a:cxn>
                <a:cxn ang="0">
                  <a:pos x="440" y="135"/>
                </a:cxn>
                <a:cxn ang="0">
                  <a:pos x="467" y="123"/>
                </a:cxn>
                <a:cxn ang="0">
                  <a:pos x="491" y="110"/>
                </a:cxn>
                <a:cxn ang="0">
                  <a:pos x="388" y="0"/>
                </a:cxn>
              </a:cxnLst>
              <a:rect l="0" t="0" r="r" b="b"/>
              <a:pathLst>
                <a:path w="719" h="295">
                  <a:moveTo>
                    <a:pt x="388" y="0"/>
                  </a:moveTo>
                  <a:lnTo>
                    <a:pt x="719" y="39"/>
                  </a:lnTo>
                  <a:lnTo>
                    <a:pt x="666" y="295"/>
                  </a:lnTo>
                  <a:lnTo>
                    <a:pt x="563" y="185"/>
                  </a:lnTo>
                  <a:lnTo>
                    <a:pt x="532" y="202"/>
                  </a:lnTo>
                  <a:lnTo>
                    <a:pt x="500" y="216"/>
                  </a:lnTo>
                  <a:lnTo>
                    <a:pt x="469" y="230"/>
                  </a:lnTo>
                  <a:lnTo>
                    <a:pt x="400" y="254"/>
                  </a:lnTo>
                  <a:lnTo>
                    <a:pt x="366" y="262"/>
                  </a:lnTo>
                  <a:lnTo>
                    <a:pt x="330" y="271"/>
                  </a:lnTo>
                  <a:lnTo>
                    <a:pt x="294" y="278"/>
                  </a:lnTo>
                  <a:lnTo>
                    <a:pt x="258" y="283"/>
                  </a:lnTo>
                  <a:lnTo>
                    <a:pt x="222" y="287"/>
                  </a:lnTo>
                  <a:lnTo>
                    <a:pt x="184" y="288"/>
                  </a:lnTo>
                  <a:lnTo>
                    <a:pt x="148" y="290"/>
                  </a:lnTo>
                  <a:lnTo>
                    <a:pt x="110" y="288"/>
                  </a:lnTo>
                  <a:lnTo>
                    <a:pt x="74" y="287"/>
                  </a:lnTo>
                  <a:lnTo>
                    <a:pt x="36" y="281"/>
                  </a:lnTo>
                  <a:lnTo>
                    <a:pt x="0" y="276"/>
                  </a:lnTo>
                  <a:lnTo>
                    <a:pt x="26" y="185"/>
                  </a:lnTo>
                  <a:lnTo>
                    <a:pt x="57" y="189"/>
                  </a:lnTo>
                  <a:lnTo>
                    <a:pt x="86" y="192"/>
                  </a:lnTo>
                  <a:lnTo>
                    <a:pt x="148" y="196"/>
                  </a:lnTo>
                  <a:lnTo>
                    <a:pt x="179" y="196"/>
                  </a:lnTo>
                  <a:lnTo>
                    <a:pt x="210" y="194"/>
                  </a:lnTo>
                  <a:lnTo>
                    <a:pt x="239" y="190"/>
                  </a:lnTo>
                  <a:lnTo>
                    <a:pt x="270" y="185"/>
                  </a:lnTo>
                  <a:lnTo>
                    <a:pt x="299" y="180"/>
                  </a:lnTo>
                  <a:lnTo>
                    <a:pt x="357" y="166"/>
                  </a:lnTo>
                  <a:lnTo>
                    <a:pt x="386" y="156"/>
                  </a:lnTo>
                  <a:lnTo>
                    <a:pt x="414" y="146"/>
                  </a:lnTo>
                  <a:lnTo>
                    <a:pt x="440" y="135"/>
                  </a:lnTo>
                  <a:lnTo>
                    <a:pt x="467" y="123"/>
                  </a:lnTo>
                  <a:lnTo>
                    <a:pt x="491" y="110"/>
                  </a:lnTo>
                  <a:lnTo>
                    <a:pt x="388" y="0"/>
                  </a:lnTo>
                  <a:close/>
                </a:path>
              </a:pathLst>
            </a:custGeom>
            <a:solidFill>
              <a:srgbClr val="579D1D"/>
            </a:solidFill>
            <a:ln w="0">
              <a:solidFill>
                <a:srgbClr val="579D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0" name="Line 616"/>
            <p:cNvSpPr>
              <a:spLocks noChangeShapeType="1"/>
            </p:cNvSpPr>
            <p:nvPr/>
          </p:nvSpPr>
          <p:spPr bwMode="auto">
            <a:xfrm flipH="1">
              <a:off x="424191" y="5163538"/>
              <a:ext cx="17987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1" name="Line 617"/>
            <p:cNvSpPr>
              <a:spLocks noChangeShapeType="1"/>
            </p:cNvSpPr>
            <p:nvPr/>
          </p:nvSpPr>
          <p:spPr bwMode="auto">
            <a:xfrm flipH="1">
              <a:off x="403206" y="5174031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2" name="Line 618"/>
            <p:cNvSpPr>
              <a:spLocks noChangeShapeType="1"/>
            </p:cNvSpPr>
            <p:nvPr/>
          </p:nvSpPr>
          <p:spPr bwMode="auto">
            <a:xfrm flipH="1">
              <a:off x="383721" y="5183024"/>
              <a:ext cx="19486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3" name="Line 619"/>
            <p:cNvSpPr>
              <a:spLocks noChangeShapeType="1"/>
            </p:cNvSpPr>
            <p:nvPr/>
          </p:nvSpPr>
          <p:spPr bwMode="auto">
            <a:xfrm flipH="1">
              <a:off x="364234" y="5190518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4" name="Line 620"/>
            <p:cNvSpPr>
              <a:spLocks noChangeShapeType="1"/>
            </p:cNvSpPr>
            <p:nvPr/>
          </p:nvSpPr>
          <p:spPr bwMode="auto">
            <a:xfrm flipH="1">
              <a:off x="341751" y="5199512"/>
              <a:ext cx="22484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5" name="Line 621"/>
            <p:cNvSpPr>
              <a:spLocks noChangeShapeType="1"/>
            </p:cNvSpPr>
            <p:nvPr/>
          </p:nvSpPr>
          <p:spPr bwMode="auto">
            <a:xfrm flipH="1">
              <a:off x="298282" y="5207007"/>
              <a:ext cx="4346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6" name="Line 622"/>
            <p:cNvSpPr>
              <a:spLocks noChangeShapeType="1"/>
            </p:cNvSpPr>
            <p:nvPr/>
          </p:nvSpPr>
          <p:spPr bwMode="auto">
            <a:xfrm flipH="1">
              <a:off x="275799" y="5217498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7" name="Line 623"/>
            <p:cNvSpPr>
              <a:spLocks noChangeShapeType="1"/>
            </p:cNvSpPr>
            <p:nvPr/>
          </p:nvSpPr>
          <p:spPr bwMode="auto">
            <a:xfrm flipH="1">
              <a:off x="253315" y="5220496"/>
              <a:ext cx="22484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8" name="Line 624"/>
            <p:cNvSpPr>
              <a:spLocks noChangeShapeType="1"/>
            </p:cNvSpPr>
            <p:nvPr/>
          </p:nvSpPr>
          <p:spPr bwMode="auto">
            <a:xfrm flipH="1">
              <a:off x="230832" y="5224993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9" name="Line 625"/>
            <p:cNvSpPr>
              <a:spLocks noChangeShapeType="1"/>
            </p:cNvSpPr>
            <p:nvPr/>
          </p:nvSpPr>
          <p:spPr bwMode="auto">
            <a:xfrm flipH="1">
              <a:off x="208348" y="5226492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0" name="Line 626"/>
            <p:cNvSpPr>
              <a:spLocks noChangeShapeType="1"/>
            </p:cNvSpPr>
            <p:nvPr/>
          </p:nvSpPr>
          <p:spPr bwMode="auto">
            <a:xfrm flipH="1">
              <a:off x="184365" y="5227991"/>
              <a:ext cx="2398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1" name="Line 627"/>
            <p:cNvSpPr>
              <a:spLocks noChangeShapeType="1"/>
            </p:cNvSpPr>
            <p:nvPr/>
          </p:nvSpPr>
          <p:spPr bwMode="auto">
            <a:xfrm flipH="1" flipV="1">
              <a:off x="137900" y="5226492"/>
              <a:ext cx="4646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2" name="Line 628"/>
            <p:cNvSpPr>
              <a:spLocks noChangeShapeType="1"/>
            </p:cNvSpPr>
            <p:nvPr/>
          </p:nvSpPr>
          <p:spPr bwMode="auto">
            <a:xfrm flipH="1" flipV="1">
              <a:off x="116915" y="5223494"/>
              <a:ext cx="2098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3" name="Line 629"/>
            <p:cNvSpPr>
              <a:spLocks noChangeShapeType="1"/>
            </p:cNvSpPr>
            <p:nvPr/>
          </p:nvSpPr>
          <p:spPr bwMode="auto">
            <a:xfrm flipH="1" flipV="1">
              <a:off x="92932" y="5220496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4" name="Line 630"/>
            <p:cNvSpPr>
              <a:spLocks noChangeShapeType="1"/>
            </p:cNvSpPr>
            <p:nvPr/>
          </p:nvSpPr>
          <p:spPr bwMode="auto">
            <a:xfrm flipH="1">
              <a:off x="74945" y="5220496"/>
              <a:ext cx="17987" cy="6895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5" name="Line 631"/>
            <p:cNvSpPr>
              <a:spLocks noChangeShapeType="1"/>
            </p:cNvSpPr>
            <p:nvPr/>
          </p:nvSpPr>
          <p:spPr bwMode="auto">
            <a:xfrm>
              <a:off x="74945" y="5289446"/>
              <a:ext cx="26980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6" name="Line 632"/>
            <p:cNvSpPr>
              <a:spLocks noChangeShapeType="1"/>
            </p:cNvSpPr>
            <p:nvPr/>
          </p:nvSpPr>
          <p:spPr bwMode="auto">
            <a:xfrm>
              <a:off x="101926" y="5292444"/>
              <a:ext cx="269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7" name="Line 633"/>
            <p:cNvSpPr>
              <a:spLocks noChangeShapeType="1"/>
            </p:cNvSpPr>
            <p:nvPr/>
          </p:nvSpPr>
          <p:spPr bwMode="auto">
            <a:xfrm>
              <a:off x="128906" y="5296941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8" name="Line 634"/>
            <p:cNvSpPr>
              <a:spLocks noChangeShapeType="1"/>
            </p:cNvSpPr>
            <p:nvPr/>
          </p:nvSpPr>
          <p:spPr bwMode="auto">
            <a:xfrm>
              <a:off x="155887" y="5298440"/>
              <a:ext cx="284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9" name="Line 635"/>
            <p:cNvSpPr>
              <a:spLocks noChangeShapeType="1"/>
            </p:cNvSpPr>
            <p:nvPr/>
          </p:nvSpPr>
          <p:spPr bwMode="auto">
            <a:xfrm flipV="1">
              <a:off x="184365" y="5298440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0" name="Line 636"/>
            <p:cNvSpPr>
              <a:spLocks noChangeShapeType="1"/>
            </p:cNvSpPr>
            <p:nvPr/>
          </p:nvSpPr>
          <p:spPr bwMode="auto">
            <a:xfrm flipV="1">
              <a:off x="211346" y="5296941"/>
              <a:ext cx="284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1" name="Line 637"/>
            <p:cNvSpPr>
              <a:spLocks noChangeShapeType="1"/>
            </p:cNvSpPr>
            <p:nvPr/>
          </p:nvSpPr>
          <p:spPr bwMode="auto">
            <a:xfrm flipV="1">
              <a:off x="239825" y="5293943"/>
              <a:ext cx="26980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2" name="Line 638"/>
            <p:cNvSpPr>
              <a:spLocks noChangeShapeType="1"/>
            </p:cNvSpPr>
            <p:nvPr/>
          </p:nvSpPr>
          <p:spPr bwMode="auto">
            <a:xfrm flipV="1">
              <a:off x="266806" y="5289446"/>
              <a:ext cx="269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3" name="Line 639"/>
            <p:cNvSpPr>
              <a:spLocks noChangeShapeType="1"/>
            </p:cNvSpPr>
            <p:nvPr/>
          </p:nvSpPr>
          <p:spPr bwMode="auto">
            <a:xfrm flipV="1">
              <a:off x="293786" y="5284950"/>
              <a:ext cx="269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4" name="Line 640"/>
            <p:cNvSpPr>
              <a:spLocks noChangeShapeType="1"/>
            </p:cNvSpPr>
            <p:nvPr/>
          </p:nvSpPr>
          <p:spPr bwMode="auto">
            <a:xfrm flipV="1">
              <a:off x="320766" y="5278954"/>
              <a:ext cx="26980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5" name="Line 641"/>
            <p:cNvSpPr>
              <a:spLocks noChangeShapeType="1"/>
            </p:cNvSpPr>
            <p:nvPr/>
          </p:nvSpPr>
          <p:spPr bwMode="auto">
            <a:xfrm flipV="1">
              <a:off x="347747" y="5271459"/>
              <a:ext cx="26980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6" name="Line 642"/>
            <p:cNvSpPr>
              <a:spLocks noChangeShapeType="1"/>
            </p:cNvSpPr>
            <p:nvPr/>
          </p:nvSpPr>
          <p:spPr bwMode="auto">
            <a:xfrm flipV="1">
              <a:off x="374727" y="5253472"/>
              <a:ext cx="50963" cy="179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7" name="Line 643"/>
            <p:cNvSpPr>
              <a:spLocks noChangeShapeType="1"/>
            </p:cNvSpPr>
            <p:nvPr/>
          </p:nvSpPr>
          <p:spPr bwMode="auto">
            <a:xfrm flipV="1">
              <a:off x="425690" y="5244479"/>
              <a:ext cx="22484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8" name="Line 644"/>
            <p:cNvSpPr>
              <a:spLocks noChangeShapeType="1"/>
            </p:cNvSpPr>
            <p:nvPr/>
          </p:nvSpPr>
          <p:spPr bwMode="auto">
            <a:xfrm flipV="1">
              <a:off x="448173" y="5233987"/>
              <a:ext cx="25482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9" name="Line 645"/>
            <p:cNvSpPr>
              <a:spLocks noChangeShapeType="1"/>
            </p:cNvSpPr>
            <p:nvPr/>
          </p:nvSpPr>
          <p:spPr bwMode="auto">
            <a:xfrm flipV="1">
              <a:off x="473655" y="5220496"/>
              <a:ext cx="22484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0" name="Line 646"/>
            <p:cNvSpPr>
              <a:spLocks noChangeShapeType="1"/>
            </p:cNvSpPr>
            <p:nvPr/>
          </p:nvSpPr>
          <p:spPr bwMode="auto">
            <a:xfrm>
              <a:off x="496138" y="5220496"/>
              <a:ext cx="77943" cy="8244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1" name="Line 647"/>
            <p:cNvSpPr>
              <a:spLocks noChangeShapeType="1"/>
            </p:cNvSpPr>
            <p:nvPr/>
          </p:nvSpPr>
          <p:spPr bwMode="auto">
            <a:xfrm flipV="1">
              <a:off x="574082" y="5111076"/>
              <a:ext cx="38972" cy="19186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2" name="Line 648"/>
            <p:cNvSpPr>
              <a:spLocks noChangeShapeType="1"/>
            </p:cNvSpPr>
            <p:nvPr/>
          </p:nvSpPr>
          <p:spPr bwMode="auto">
            <a:xfrm flipH="1" flipV="1">
              <a:off x="365734" y="5081098"/>
              <a:ext cx="247320" cy="299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3" name="Line 649"/>
            <p:cNvSpPr>
              <a:spLocks noChangeShapeType="1"/>
            </p:cNvSpPr>
            <p:nvPr/>
          </p:nvSpPr>
          <p:spPr bwMode="auto">
            <a:xfrm>
              <a:off x="365734" y="5081098"/>
              <a:ext cx="76445" cy="8244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4" name="Freeform 650"/>
            <p:cNvSpPr>
              <a:spLocks/>
            </p:cNvSpPr>
            <p:nvPr/>
          </p:nvSpPr>
          <p:spPr bwMode="auto">
            <a:xfrm>
              <a:off x="-1803188" y="6181297"/>
              <a:ext cx="442179" cy="170876"/>
            </a:xfrm>
            <a:custGeom>
              <a:avLst/>
              <a:gdLst/>
              <a:ahLst/>
              <a:cxnLst>
                <a:cxn ang="0">
                  <a:pos x="443" y="0"/>
                </a:cxn>
                <a:cxn ang="0">
                  <a:pos x="591" y="113"/>
                </a:cxn>
                <a:cxn ang="0">
                  <a:pos x="443" y="228"/>
                </a:cxn>
                <a:cxn ang="0">
                  <a:pos x="443" y="170"/>
                </a:cxn>
                <a:cxn ang="0">
                  <a:pos x="0" y="170"/>
                </a:cxn>
                <a:cxn ang="0">
                  <a:pos x="0" y="57"/>
                </a:cxn>
                <a:cxn ang="0">
                  <a:pos x="443" y="57"/>
                </a:cxn>
                <a:cxn ang="0">
                  <a:pos x="443" y="0"/>
                </a:cxn>
              </a:cxnLst>
              <a:rect l="0" t="0" r="r" b="b"/>
              <a:pathLst>
                <a:path w="591" h="228">
                  <a:moveTo>
                    <a:pt x="443" y="0"/>
                  </a:moveTo>
                  <a:lnTo>
                    <a:pt x="591" y="113"/>
                  </a:lnTo>
                  <a:lnTo>
                    <a:pt x="443" y="228"/>
                  </a:lnTo>
                  <a:lnTo>
                    <a:pt x="443" y="170"/>
                  </a:lnTo>
                  <a:lnTo>
                    <a:pt x="0" y="170"/>
                  </a:lnTo>
                  <a:lnTo>
                    <a:pt x="0" y="57"/>
                  </a:lnTo>
                  <a:lnTo>
                    <a:pt x="443" y="57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579D1D"/>
            </a:solidFill>
            <a:ln w="0">
              <a:solidFill>
                <a:srgbClr val="579D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" name="Line 651"/>
            <p:cNvSpPr>
              <a:spLocks noChangeShapeType="1"/>
            </p:cNvSpPr>
            <p:nvPr/>
          </p:nvSpPr>
          <p:spPr bwMode="auto">
            <a:xfrm>
              <a:off x="-1803188" y="6223267"/>
              <a:ext cx="33275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" name="Line 652"/>
            <p:cNvSpPr>
              <a:spLocks noChangeShapeType="1"/>
            </p:cNvSpPr>
            <p:nvPr/>
          </p:nvSpPr>
          <p:spPr bwMode="auto">
            <a:xfrm flipV="1">
              <a:off x="-1470430" y="6181297"/>
              <a:ext cx="1499" cy="419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7" name="Line 653"/>
            <p:cNvSpPr>
              <a:spLocks noChangeShapeType="1"/>
            </p:cNvSpPr>
            <p:nvPr/>
          </p:nvSpPr>
          <p:spPr bwMode="auto">
            <a:xfrm>
              <a:off x="-1470430" y="6181297"/>
              <a:ext cx="109421" cy="8393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8" name="Line 654"/>
            <p:cNvSpPr>
              <a:spLocks noChangeShapeType="1"/>
            </p:cNvSpPr>
            <p:nvPr/>
          </p:nvSpPr>
          <p:spPr bwMode="auto">
            <a:xfrm flipH="1">
              <a:off x="-1470430" y="6265236"/>
              <a:ext cx="109421" cy="8693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9" name="Line 655"/>
            <p:cNvSpPr>
              <a:spLocks noChangeShapeType="1"/>
            </p:cNvSpPr>
            <p:nvPr/>
          </p:nvSpPr>
          <p:spPr bwMode="auto">
            <a:xfrm flipV="1">
              <a:off x="-1470430" y="6308704"/>
              <a:ext cx="1499" cy="434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0" name="Line 656"/>
            <p:cNvSpPr>
              <a:spLocks noChangeShapeType="1"/>
            </p:cNvSpPr>
            <p:nvPr/>
          </p:nvSpPr>
          <p:spPr bwMode="auto">
            <a:xfrm flipH="1">
              <a:off x="-1803188" y="6308704"/>
              <a:ext cx="33275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1" name="Line 657"/>
            <p:cNvSpPr>
              <a:spLocks noChangeShapeType="1"/>
            </p:cNvSpPr>
            <p:nvPr/>
          </p:nvSpPr>
          <p:spPr bwMode="auto">
            <a:xfrm flipV="1">
              <a:off x="-1803188" y="6223267"/>
              <a:ext cx="1499" cy="8543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2" name="Rectangle 658"/>
            <p:cNvSpPr>
              <a:spLocks noChangeArrowheads="1"/>
            </p:cNvSpPr>
            <p:nvPr/>
          </p:nvSpPr>
          <p:spPr bwMode="auto">
            <a:xfrm>
              <a:off x="-1530386" y="6011920"/>
              <a:ext cx="340253" cy="508131"/>
            </a:xfrm>
            <a:prstGeom prst="rect">
              <a:avLst/>
            </a:prstGeom>
            <a:solidFill>
              <a:srgbClr val="E6E64D"/>
            </a:solidFill>
            <a:ln w="0">
              <a:solidFill>
                <a:srgbClr val="E6E64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3" name="Line 659"/>
            <p:cNvSpPr>
              <a:spLocks noChangeShapeType="1"/>
            </p:cNvSpPr>
            <p:nvPr/>
          </p:nvSpPr>
          <p:spPr bwMode="auto">
            <a:xfrm flipH="1">
              <a:off x="-1530386" y="6520051"/>
              <a:ext cx="16937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4" name="Line 660"/>
            <p:cNvSpPr>
              <a:spLocks noChangeShapeType="1"/>
            </p:cNvSpPr>
            <p:nvPr/>
          </p:nvSpPr>
          <p:spPr bwMode="auto">
            <a:xfrm flipV="1">
              <a:off x="-1530386" y="601192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5" name="Line 661"/>
            <p:cNvSpPr>
              <a:spLocks noChangeShapeType="1"/>
            </p:cNvSpPr>
            <p:nvPr/>
          </p:nvSpPr>
          <p:spPr bwMode="auto">
            <a:xfrm>
              <a:off x="-1530386" y="6011920"/>
              <a:ext cx="34025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6" name="Line 662"/>
            <p:cNvSpPr>
              <a:spLocks noChangeShapeType="1"/>
            </p:cNvSpPr>
            <p:nvPr/>
          </p:nvSpPr>
          <p:spPr bwMode="auto">
            <a:xfrm>
              <a:off x="-1190134" y="6011920"/>
              <a:ext cx="1499" cy="5081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7" name="Line 663"/>
            <p:cNvSpPr>
              <a:spLocks noChangeShapeType="1"/>
            </p:cNvSpPr>
            <p:nvPr/>
          </p:nvSpPr>
          <p:spPr bwMode="auto">
            <a:xfrm flipH="1">
              <a:off x="-1361009" y="6520051"/>
              <a:ext cx="17087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8" name="Rectangle 664"/>
            <p:cNvSpPr>
              <a:spLocks noChangeArrowheads="1"/>
            </p:cNvSpPr>
            <p:nvPr/>
          </p:nvSpPr>
          <p:spPr bwMode="auto">
            <a:xfrm>
              <a:off x="0" y="4857760"/>
              <a:ext cx="338753" cy="236828"/>
            </a:xfrm>
            <a:prstGeom prst="rect">
              <a:avLst/>
            </a:prstGeom>
            <a:solidFill>
              <a:srgbClr val="01CCCC"/>
            </a:solidFill>
            <a:ln w="0">
              <a:solidFill>
                <a:srgbClr val="01CC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9" name="Line 665"/>
            <p:cNvSpPr>
              <a:spLocks noChangeShapeType="1"/>
            </p:cNvSpPr>
            <p:nvPr/>
          </p:nvSpPr>
          <p:spPr bwMode="auto">
            <a:xfrm flipH="1">
              <a:off x="0" y="5094588"/>
              <a:ext cx="16937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0" name="Line 666"/>
            <p:cNvSpPr>
              <a:spLocks noChangeShapeType="1"/>
            </p:cNvSpPr>
            <p:nvPr/>
          </p:nvSpPr>
          <p:spPr bwMode="auto">
            <a:xfrm flipV="1">
              <a:off x="0" y="4857760"/>
              <a:ext cx="1499" cy="23682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1" name="Line 667"/>
            <p:cNvSpPr>
              <a:spLocks noChangeShapeType="1"/>
            </p:cNvSpPr>
            <p:nvPr/>
          </p:nvSpPr>
          <p:spPr bwMode="auto">
            <a:xfrm>
              <a:off x="0" y="4857760"/>
              <a:ext cx="33875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2" name="Line 668"/>
            <p:cNvSpPr>
              <a:spLocks noChangeShapeType="1"/>
            </p:cNvSpPr>
            <p:nvPr/>
          </p:nvSpPr>
          <p:spPr bwMode="auto">
            <a:xfrm>
              <a:off x="338753" y="4857760"/>
              <a:ext cx="1499" cy="23682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3" name="Line 669"/>
            <p:cNvSpPr>
              <a:spLocks noChangeShapeType="1"/>
            </p:cNvSpPr>
            <p:nvPr/>
          </p:nvSpPr>
          <p:spPr bwMode="auto">
            <a:xfrm flipH="1">
              <a:off x="169376" y="5094588"/>
              <a:ext cx="16937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4" name="Freeform 670"/>
            <p:cNvSpPr>
              <a:spLocks/>
            </p:cNvSpPr>
            <p:nvPr/>
          </p:nvSpPr>
          <p:spPr bwMode="auto">
            <a:xfrm>
              <a:off x="-34475" y="4450057"/>
              <a:ext cx="849882" cy="340253"/>
            </a:xfrm>
            <a:custGeom>
              <a:avLst/>
              <a:gdLst/>
              <a:ahLst/>
              <a:cxnLst>
                <a:cxn ang="0">
                  <a:pos x="724" y="3"/>
                </a:cxn>
                <a:cxn ang="0">
                  <a:pos x="779" y="24"/>
                </a:cxn>
                <a:cxn ang="0">
                  <a:pos x="841" y="3"/>
                </a:cxn>
                <a:cxn ang="0">
                  <a:pos x="913" y="3"/>
                </a:cxn>
                <a:cxn ang="0">
                  <a:pos x="972" y="22"/>
                </a:cxn>
                <a:cxn ang="0">
                  <a:pos x="1003" y="56"/>
                </a:cxn>
                <a:cxn ang="0">
                  <a:pos x="1064" y="77"/>
                </a:cxn>
                <a:cxn ang="0">
                  <a:pos x="1100" y="110"/>
                </a:cxn>
                <a:cxn ang="0">
                  <a:pos x="1102" y="146"/>
                </a:cxn>
                <a:cxn ang="0">
                  <a:pos x="1114" y="178"/>
                </a:cxn>
                <a:cxn ang="0">
                  <a:pos x="1133" y="219"/>
                </a:cxn>
                <a:cxn ang="0">
                  <a:pos x="1112" y="264"/>
                </a:cxn>
                <a:cxn ang="0">
                  <a:pos x="1057" y="297"/>
                </a:cxn>
                <a:cxn ang="0">
                  <a:pos x="978" y="314"/>
                </a:cxn>
                <a:cxn ang="0">
                  <a:pos x="958" y="355"/>
                </a:cxn>
                <a:cxn ang="0">
                  <a:pos x="905" y="386"/>
                </a:cxn>
                <a:cxn ang="0">
                  <a:pos x="827" y="396"/>
                </a:cxn>
                <a:cxn ang="0">
                  <a:pos x="747" y="384"/>
                </a:cxn>
                <a:cxn ang="0">
                  <a:pos x="700" y="426"/>
                </a:cxn>
                <a:cxn ang="0">
                  <a:pos x="623" y="450"/>
                </a:cxn>
                <a:cxn ang="0">
                  <a:pos x="534" y="450"/>
                </a:cxn>
                <a:cxn ang="0">
                  <a:pos x="460" y="427"/>
                </a:cxn>
                <a:cxn ang="0">
                  <a:pos x="420" y="412"/>
                </a:cxn>
                <a:cxn ang="0">
                  <a:pos x="405" y="419"/>
                </a:cxn>
                <a:cxn ang="0">
                  <a:pos x="381" y="424"/>
                </a:cxn>
                <a:cxn ang="0">
                  <a:pos x="326" y="426"/>
                </a:cxn>
                <a:cxn ang="0">
                  <a:pos x="244" y="415"/>
                </a:cxn>
                <a:cxn ang="0">
                  <a:pos x="177" y="389"/>
                </a:cxn>
                <a:cxn ang="0">
                  <a:pos x="113" y="367"/>
                </a:cxn>
                <a:cxn ang="0">
                  <a:pos x="57" y="352"/>
                </a:cxn>
                <a:cxn ang="0">
                  <a:pos x="27" y="324"/>
                </a:cxn>
                <a:cxn ang="0">
                  <a:pos x="27" y="292"/>
                </a:cxn>
                <a:cxn ang="0">
                  <a:pos x="55" y="264"/>
                </a:cxn>
                <a:cxn ang="0">
                  <a:pos x="14" y="244"/>
                </a:cxn>
                <a:cxn ang="0">
                  <a:pos x="0" y="211"/>
                </a:cxn>
                <a:cxn ang="0">
                  <a:pos x="19" y="177"/>
                </a:cxn>
                <a:cxn ang="0">
                  <a:pos x="67" y="154"/>
                </a:cxn>
                <a:cxn ang="0">
                  <a:pos x="98" y="128"/>
                </a:cxn>
                <a:cxn ang="0">
                  <a:pos x="120" y="91"/>
                </a:cxn>
                <a:cxn ang="0">
                  <a:pos x="172" y="60"/>
                </a:cxn>
                <a:cxn ang="0">
                  <a:pos x="238" y="43"/>
                </a:cxn>
                <a:cxn ang="0">
                  <a:pos x="323" y="44"/>
                </a:cxn>
                <a:cxn ang="0">
                  <a:pos x="388" y="37"/>
                </a:cxn>
                <a:cxn ang="0">
                  <a:pos x="451" y="17"/>
                </a:cxn>
                <a:cxn ang="0">
                  <a:pos x="525" y="17"/>
                </a:cxn>
                <a:cxn ang="0">
                  <a:pos x="587" y="36"/>
                </a:cxn>
                <a:cxn ang="0">
                  <a:pos x="630" y="10"/>
                </a:cxn>
                <a:cxn ang="0">
                  <a:pos x="690" y="0"/>
                </a:cxn>
              </a:cxnLst>
              <a:rect l="0" t="0" r="r" b="b"/>
              <a:pathLst>
                <a:path w="1133" h="453">
                  <a:moveTo>
                    <a:pt x="690" y="0"/>
                  </a:moveTo>
                  <a:lnTo>
                    <a:pt x="724" y="3"/>
                  </a:lnTo>
                  <a:lnTo>
                    <a:pt x="755" y="12"/>
                  </a:lnTo>
                  <a:lnTo>
                    <a:pt x="779" y="24"/>
                  </a:lnTo>
                  <a:lnTo>
                    <a:pt x="808" y="10"/>
                  </a:lnTo>
                  <a:lnTo>
                    <a:pt x="841" y="3"/>
                  </a:lnTo>
                  <a:lnTo>
                    <a:pt x="879" y="0"/>
                  </a:lnTo>
                  <a:lnTo>
                    <a:pt x="913" y="3"/>
                  </a:lnTo>
                  <a:lnTo>
                    <a:pt x="946" y="10"/>
                  </a:lnTo>
                  <a:lnTo>
                    <a:pt x="972" y="22"/>
                  </a:lnTo>
                  <a:lnTo>
                    <a:pt x="992" y="37"/>
                  </a:lnTo>
                  <a:lnTo>
                    <a:pt x="1003" y="56"/>
                  </a:lnTo>
                  <a:lnTo>
                    <a:pt x="1037" y="63"/>
                  </a:lnTo>
                  <a:lnTo>
                    <a:pt x="1064" y="77"/>
                  </a:lnTo>
                  <a:lnTo>
                    <a:pt x="1087" y="92"/>
                  </a:lnTo>
                  <a:lnTo>
                    <a:pt x="1100" y="110"/>
                  </a:lnTo>
                  <a:lnTo>
                    <a:pt x="1106" y="130"/>
                  </a:lnTo>
                  <a:lnTo>
                    <a:pt x="1102" y="146"/>
                  </a:lnTo>
                  <a:lnTo>
                    <a:pt x="1093" y="159"/>
                  </a:lnTo>
                  <a:lnTo>
                    <a:pt x="1114" y="178"/>
                  </a:lnTo>
                  <a:lnTo>
                    <a:pt x="1128" y="197"/>
                  </a:lnTo>
                  <a:lnTo>
                    <a:pt x="1133" y="219"/>
                  </a:lnTo>
                  <a:lnTo>
                    <a:pt x="1128" y="244"/>
                  </a:lnTo>
                  <a:lnTo>
                    <a:pt x="1112" y="264"/>
                  </a:lnTo>
                  <a:lnTo>
                    <a:pt x="1088" y="281"/>
                  </a:lnTo>
                  <a:lnTo>
                    <a:pt x="1057" y="297"/>
                  </a:lnTo>
                  <a:lnTo>
                    <a:pt x="1020" y="307"/>
                  </a:lnTo>
                  <a:lnTo>
                    <a:pt x="978" y="314"/>
                  </a:lnTo>
                  <a:lnTo>
                    <a:pt x="973" y="336"/>
                  </a:lnTo>
                  <a:lnTo>
                    <a:pt x="958" y="355"/>
                  </a:lnTo>
                  <a:lnTo>
                    <a:pt x="934" y="372"/>
                  </a:lnTo>
                  <a:lnTo>
                    <a:pt x="905" y="386"/>
                  </a:lnTo>
                  <a:lnTo>
                    <a:pt x="869" y="393"/>
                  </a:lnTo>
                  <a:lnTo>
                    <a:pt x="827" y="396"/>
                  </a:lnTo>
                  <a:lnTo>
                    <a:pt x="784" y="393"/>
                  </a:lnTo>
                  <a:lnTo>
                    <a:pt x="747" y="384"/>
                  </a:lnTo>
                  <a:lnTo>
                    <a:pt x="728" y="407"/>
                  </a:lnTo>
                  <a:lnTo>
                    <a:pt x="700" y="426"/>
                  </a:lnTo>
                  <a:lnTo>
                    <a:pt x="664" y="441"/>
                  </a:lnTo>
                  <a:lnTo>
                    <a:pt x="623" y="450"/>
                  </a:lnTo>
                  <a:lnTo>
                    <a:pt x="577" y="453"/>
                  </a:lnTo>
                  <a:lnTo>
                    <a:pt x="534" y="450"/>
                  </a:lnTo>
                  <a:lnTo>
                    <a:pt x="494" y="441"/>
                  </a:lnTo>
                  <a:lnTo>
                    <a:pt x="460" y="427"/>
                  </a:lnTo>
                  <a:lnTo>
                    <a:pt x="431" y="408"/>
                  </a:lnTo>
                  <a:lnTo>
                    <a:pt x="420" y="412"/>
                  </a:lnTo>
                  <a:lnTo>
                    <a:pt x="412" y="417"/>
                  </a:lnTo>
                  <a:lnTo>
                    <a:pt x="405" y="419"/>
                  </a:lnTo>
                  <a:lnTo>
                    <a:pt x="395" y="422"/>
                  </a:lnTo>
                  <a:lnTo>
                    <a:pt x="381" y="424"/>
                  </a:lnTo>
                  <a:lnTo>
                    <a:pt x="359" y="426"/>
                  </a:lnTo>
                  <a:lnTo>
                    <a:pt x="326" y="426"/>
                  </a:lnTo>
                  <a:lnTo>
                    <a:pt x="283" y="424"/>
                  </a:lnTo>
                  <a:lnTo>
                    <a:pt x="244" y="415"/>
                  </a:lnTo>
                  <a:lnTo>
                    <a:pt x="208" y="405"/>
                  </a:lnTo>
                  <a:lnTo>
                    <a:pt x="177" y="389"/>
                  </a:lnTo>
                  <a:lnTo>
                    <a:pt x="151" y="371"/>
                  </a:lnTo>
                  <a:lnTo>
                    <a:pt x="113" y="367"/>
                  </a:lnTo>
                  <a:lnTo>
                    <a:pt x="81" y="360"/>
                  </a:lnTo>
                  <a:lnTo>
                    <a:pt x="57" y="352"/>
                  </a:lnTo>
                  <a:lnTo>
                    <a:pt x="38" y="338"/>
                  </a:lnTo>
                  <a:lnTo>
                    <a:pt x="27" y="324"/>
                  </a:lnTo>
                  <a:lnTo>
                    <a:pt x="24" y="307"/>
                  </a:lnTo>
                  <a:lnTo>
                    <a:pt x="27" y="292"/>
                  </a:lnTo>
                  <a:lnTo>
                    <a:pt x="38" y="278"/>
                  </a:lnTo>
                  <a:lnTo>
                    <a:pt x="55" y="264"/>
                  </a:lnTo>
                  <a:lnTo>
                    <a:pt x="31" y="256"/>
                  </a:lnTo>
                  <a:lnTo>
                    <a:pt x="14" y="244"/>
                  </a:lnTo>
                  <a:lnTo>
                    <a:pt x="3" y="228"/>
                  </a:lnTo>
                  <a:lnTo>
                    <a:pt x="0" y="211"/>
                  </a:lnTo>
                  <a:lnTo>
                    <a:pt x="5" y="194"/>
                  </a:lnTo>
                  <a:lnTo>
                    <a:pt x="19" y="177"/>
                  </a:lnTo>
                  <a:lnTo>
                    <a:pt x="39" y="163"/>
                  </a:lnTo>
                  <a:lnTo>
                    <a:pt x="67" y="154"/>
                  </a:lnTo>
                  <a:lnTo>
                    <a:pt x="99" y="149"/>
                  </a:lnTo>
                  <a:lnTo>
                    <a:pt x="98" y="128"/>
                  </a:lnTo>
                  <a:lnTo>
                    <a:pt x="105" y="110"/>
                  </a:lnTo>
                  <a:lnTo>
                    <a:pt x="120" y="91"/>
                  </a:lnTo>
                  <a:lnTo>
                    <a:pt x="142" y="74"/>
                  </a:lnTo>
                  <a:lnTo>
                    <a:pt x="172" y="60"/>
                  </a:lnTo>
                  <a:lnTo>
                    <a:pt x="204" y="49"/>
                  </a:lnTo>
                  <a:lnTo>
                    <a:pt x="238" y="43"/>
                  </a:lnTo>
                  <a:lnTo>
                    <a:pt x="276" y="41"/>
                  </a:lnTo>
                  <a:lnTo>
                    <a:pt x="323" y="44"/>
                  </a:lnTo>
                  <a:lnTo>
                    <a:pt x="366" y="55"/>
                  </a:lnTo>
                  <a:lnTo>
                    <a:pt x="388" y="37"/>
                  </a:lnTo>
                  <a:lnTo>
                    <a:pt x="417" y="24"/>
                  </a:lnTo>
                  <a:lnTo>
                    <a:pt x="451" y="17"/>
                  </a:lnTo>
                  <a:lnTo>
                    <a:pt x="489" y="13"/>
                  </a:lnTo>
                  <a:lnTo>
                    <a:pt x="525" y="17"/>
                  </a:lnTo>
                  <a:lnTo>
                    <a:pt x="558" y="24"/>
                  </a:lnTo>
                  <a:lnTo>
                    <a:pt x="587" y="36"/>
                  </a:lnTo>
                  <a:lnTo>
                    <a:pt x="606" y="20"/>
                  </a:lnTo>
                  <a:lnTo>
                    <a:pt x="630" y="10"/>
                  </a:lnTo>
                  <a:lnTo>
                    <a:pt x="659" y="1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665" name="Line 671"/>
            <p:cNvSpPr>
              <a:spLocks noChangeShapeType="1"/>
            </p:cNvSpPr>
            <p:nvPr/>
          </p:nvSpPr>
          <p:spPr bwMode="auto">
            <a:xfrm flipH="1" flipV="1">
              <a:off x="38972" y="4545987"/>
              <a:ext cx="1499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6" name="Line 672"/>
            <p:cNvSpPr>
              <a:spLocks noChangeShapeType="1"/>
            </p:cNvSpPr>
            <p:nvPr/>
          </p:nvSpPr>
          <p:spPr bwMode="auto">
            <a:xfrm flipV="1">
              <a:off x="38972" y="4532498"/>
              <a:ext cx="5996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7" name="Line 673"/>
            <p:cNvSpPr>
              <a:spLocks noChangeShapeType="1"/>
            </p:cNvSpPr>
            <p:nvPr/>
          </p:nvSpPr>
          <p:spPr bwMode="auto">
            <a:xfrm flipV="1">
              <a:off x="44967" y="4517509"/>
              <a:ext cx="11991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8" name="Line 674"/>
            <p:cNvSpPr>
              <a:spLocks noChangeShapeType="1"/>
            </p:cNvSpPr>
            <p:nvPr/>
          </p:nvSpPr>
          <p:spPr bwMode="auto">
            <a:xfrm flipV="1">
              <a:off x="56959" y="4505517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9" name="Line 675"/>
            <p:cNvSpPr>
              <a:spLocks noChangeShapeType="1"/>
            </p:cNvSpPr>
            <p:nvPr/>
          </p:nvSpPr>
          <p:spPr bwMode="auto">
            <a:xfrm flipV="1">
              <a:off x="73446" y="4495024"/>
              <a:ext cx="2098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0" name="Line 676"/>
            <p:cNvSpPr>
              <a:spLocks noChangeShapeType="1"/>
            </p:cNvSpPr>
            <p:nvPr/>
          </p:nvSpPr>
          <p:spPr bwMode="auto">
            <a:xfrm flipV="1">
              <a:off x="94431" y="4487530"/>
              <a:ext cx="25482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1" name="Line 677"/>
            <p:cNvSpPr>
              <a:spLocks noChangeShapeType="1"/>
            </p:cNvSpPr>
            <p:nvPr/>
          </p:nvSpPr>
          <p:spPr bwMode="auto">
            <a:xfrm flipV="1">
              <a:off x="119913" y="4481535"/>
              <a:ext cx="25482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2" name="Line 678"/>
            <p:cNvSpPr>
              <a:spLocks noChangeShapeType="1"/>
            </p:cNvSpPr>
            <p:nvPr/>
          </p:nvSpPr>
          <p:spPr bwMode="auto">
            <a:xfrm flipV="1">
              <a:off x="145394" y="4480035"/>
              <a:ext cx="284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3" name="Line 679"/>
            <p:cNvSpPr>
              <a:spLocks noChangeShapeType="1"/>
            </p:cNvSpPr>
            <p:nvPr/>
          </p:nvSpPr>
          <p:spPr bwMode="auto">
            <a:xfrm>
              <a:off x="173873" y="4480035"/>
              <a:ext cx="3447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4" name="Line 680"/>
            <p:cNvSpPr>
              <a:spLocks noChangeShapeType="1"/>
            </p:cNvSpPr>
            <p:nvPr/>
          </p:nvSpPr>
          <p:spPr bwMode="auto">
            <a:xfrm>
              <a:off x="208348" y="4483033"/>
              <a:ext cx="3147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5" name="Line 681"/>
            <p:cNvSpPr>
              <a:spLocks noChangeShapeType="1"/>
            </p:cNvSpPr>
            <p:nvPr/>
          </p:nvSpPr>
          <p:spPr bwMode="auto">
            <a:xfrm flipV="1">
              <a:off x="239825" y="4478537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6" name="Line 682"/>
            <p:cNvSpPr>
              <a:spLocks noChangeShapeType="1"/>
            </p:cNvSpPr>
            <p:nvPr/>
          </p:nvSpPr>
          <p:spPr bwMode="auto">
            <a:xfrm flipV="1">
              <a:off x="256313" y="4468044"/>
              <a:ext cx="22484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7" name="Line 683"/>
            <p:cNvSpPr>
              <a:spLocks noChangeShapeType="1"/>
            </p:cNvSpPr>
            <p:nvPr/>
          </p:nvSpPr>
          <p:spPr bwMode="auto">
            <a:xfrm flipV="1">
              <a:off x="278797" y="4462048"/>
              <a:ext cx="25482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8" name="Line 684"/>
            <p:cNvSpPr>
              <a:spLocks noChangeShapeType="1"/>
            </p:cNvSpPr>
            <p:nvPr/>
          </p:nvSpPr>
          <p:spPr bwMode="auto">
            <a:xfrm flipV="1">
              <a:off x="304278" y="4460550"/>
              <a:ext cx="284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9" name="Line 685"/>
            <p:cNvSpPr>
              <a:spLocks noChangeShapeType="1"/>
            </p:cNvSpPr>
            <p:nvPr/>
          </p:nvSpPr>
          <p:spPr bwMode="auto">
            <a:xfrm>
              <a:off x="332758" y="4460550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0" name="Line 686"/>
            <p:cNvSpPr>
              <a:spLocks noChangeShapeType="1"/>
            </p:cNvSpPr>
            <p:nvPr/>
          </p:nvSpPr>
          <p:spPr bwMode="auto">
            <a:xfrm>
              <a:off x="359738" y="4462048"/>
              <a:ext cx="23983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1" name="Line 687"/>
            <p:cNvSpPr>
              <a:spLocks noChangeShapeType="1"/>
            </p:cNvSpPr>
            <p:nvPr/>
          </p:nvSpPr>
          <p:spPr bwMode="auto">
            <a:xfrm>
              <a:off x="383721" y="4468044"/>
              <a:ext cx="22484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2" name="Line 688"/>
            <p:cNvSpPr>
              <a:spLocks noChangeShapeType="1"/>
            </p:cNvSpPr>
            <p:nvPr/>
          </p:nvSpPr>
          <p:spPr bwMode="auto">
            <a:xfrm flipV="1">
              <a:off x="406204" y="4465046"/>
              <a:ext cx="1349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3" name="Line 689"/>
            <p:cNvSpPr>
              <a:spLocks noChangeShapeType="1"/>
            </p:cNvSpPr>
            <p:nvPr/>
          </p:nvSpPr>
          <p:spPr bwMode="auto">
            <a:xfrm flipV="1">
              <a:off x="419694" y="4457552"/>
              <a:ext cx="17987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4" name="Line 690"/>
            <p:cNvSpPr>
              <a:spLocks noChangeShapeType="1"/>
            </p:cNvSpPr>
            <p:nvPr/>
          </p:nvSpPr>
          <p:spPr bwMode="auto">
            <a:xfrm flipV="1">
              <a:off x="437681" y="4451557"/>
              <a:ext cx="22484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5" name="Line 691"/>
            <p:cNvSpPr>
              <a:spLocks noChangeShapeType="1"/>
            </p:cNvSpPr>
            <p:nvPr/>
          </p:nvSpPr>
          <p:spPr bwMode="auto">
            <a:xfrm flipV="1">
              <a:off x="460165" y="4450057"/>
              <a:ext cx="2398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6" name="Line 692"/>
            <p:cNvSpPr>
              <a:spLocks noChangeShapeType="1"/>
            </p:cNvSpPr>
            <p:nvPr/>
          </p:nvSpPr>
          <p:spPr bwMode="auto">
            <a:xfrm>
              <a:off x="484147" y="4450057"/>
              <a:ext cx="25482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7" name="Line 693"/>
            <p:cNvSpPr>
              <a:spLocks noChangeShapeType="1"/>
            </p:cNvSpPr>
            <p:nvPr/>
          </p:nvSpPr>
          <p:spPr bwMode="auto">
            <a:xfrm>
              <a:off x="509629" y="4453055"/>
              <a:ext cx="22484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8" name="Line 694"/>
            <p:cNvSpPr>
              <a:spLocks noChangeShapeType="1"/>
            </p:cNvSpPr>
            <p:nvPr/>
          </p:nvSpPr>
          <p:spPr bwMode="auto">
            <a:xfrm>
              <a:off x="532112" y="4459051"/>
              <a:ext cx="1798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9" name="Line 695"/>
            <p:cNvSpPr>
              <a:spLocks noChangeShapeType="1"/>
            </p:cNvSpPr>
            <p:nvPr/>
          </p:nvSpPr>
          <p:spPr bwMode="auto">
            <a:xfrm flipV="1">
              <a:off x="550099" y="4457552"/>
              <a:ext cx="22484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0" name="Line 696"/>
            <p:cNvSpPr>
              <a:spLocks noChangeShapeType="1"/>
            </p:cNvSpPr>
            <p:nvPr/>
          </p:nvSpPr>
          <p:spPr bwMode="auto">
            <a:xfrm flipV="1">
              <a:off x="572583" y="4453055"/>
              <a:ext cx="2398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1" name="Line 697"/>
            <p:cNvSpPr>
              <a:spLocks noChangeShapeType="1"/>
            </p:cNvSpPr>
            <p:nvPr/>
          </p:nvSpPr>
          <p:spPr bwMode="auto">
            <a:xfrm flipV="1">
              <a:off x="596566" y="4450057"/>
              <a:ext cx="28480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2" name="Line 698"/>
            <p:cNvSpPr>
              <a:spLocks noChangeShapeType="1"/>
            </p:cNvSpPr>
            <p:nvPr/>
          </p:nvSpPr>
          <p:spPr bwMode="auto">
            <a:xfrm>
              <a:off x="625044" y="4450057"/>
              <a:ext cx="25482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3" name="Line 699"/>
            <p:cNvSpPr>
              <a:spLocks noChangeShapeType="1"/>
            </p:cNvSpPr>
            <p:nvPr/>
          </p:nvSpPr>
          <p:spPr bwMode="auto">
            <a:xfrm>
              <a:off x="650526" y="4453055"/>
              <a:ext cx="2398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4" name="Line 700"/>
            <p:cNvSpPr>
              <a:spLocks noChangeShapeType="1"/>
            </p:cNvSpPr>
            <p:nvPr/>
          </p:nvSpPr>
          <p:spPr bwMode="auto">
            <a:xfrm>
              <a:off x="674509" y="4457552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5" name="Line 701"/>
            <p:cNvSpPr>
              <a:spLocks noChangeShapeType="1"/>
            </p:cNvSpPr>
            <p:nvPr/>
          </p:nvSpPr>
          <p:spPr bwMode="auto">
            <a:xfrm>
              <a:off x="693994" y="4466546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6" name="Line 702"/>
            <p:cNvSpPr>
              <a:spLocks noChangeShapeType="1"/>
            </p:cNvSpPr>
            <p:nvPr/>
          </p:nvSpPr>
          <p:spPr bwMode="auto">
            <a:xfrm>
              <a:off x="710483" y="4478537"/>
              <a:ext cx="7495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7" name="Line 703"/>
            <p:cNvSpPr>
              <a:spLocks noChangeShapeType="1"/>
            </p:cNvSpPr>
            <p:nvPr/>
          </p:nvSpPr>
          <p:spPr bwMode="auto">
            <a:xfrm>
              <a:off x="717977" y="4492027"/>
              <a:ext cx="25482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8" name="Line 704"/>
            <p:cNvSpPr>
              <a:spLocks noChangeShapeType="1"/>
            </p:cNvSpPr>
            <p:nvPr/>
          </p:nvSpPr>
          <p:spPr bwMode="auto">
            <a:xfrm>
              <a:off x="743459" y="4498022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9" name="Line 705"/>
            <p:cNvSpPr>
              <a:spLocks noChangeShapeType="1"/>
            </p:cNvSpPr>
            <p:nvPr/>
          </p:nvSpPr>
          <p:spPr bwMode="auto">
            <a:xfrm>
              <a:off x="764443" y="4507016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0" name="Line 706"/>
            <p:cNvSpPr>
              <a:spLocks noChangeShapeType="1"/>
            </p:cNvSpPr>
            <p:nvPr/>
          </p:nvSpPr>
          <p:spPr bwMode="auto">
            <a:xfrm>
              <a:off x="780931" y="4519007"/>
              <a:ext cx="10493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1" name="Line 707"/>
            <p:cNvSpPr>
              <a:spLocks noChangeShapeType="1"/>
            </p:cNvSpPr>
            <p:nvPr/>
          </p:nvSpPr>
          <p:spPr bwMode="auto">
            <a:xfrm>
              <a:off x="791424" y="4532498"/>
              <a:ext cx="2998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2" name="Line 708"/>
            <p:cNvSpPr>
              <a:spLocks noChangeShapeType="1"/>
            </p:cNvSpPr>
            <p:nvPr/>
          </p:nvSpPr>
          <p:spPr bwMode="auto">
            <a:xfrm flipH="1">
              <a:off x="792922" y="4547487"/>
              <a:ext cx="1499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3" name="Line 709"/>
            <p:cNvSpPr>
              <a:spLocks noChangeShapeType="1"/>
            </p:cNvSpPr>
            <p:nvPr/>
          </p:nvSpPr>
          <p:spPr bwMode="auto">
            <a:xfrm flipH="1">
              <a:off x="785428" y="4559478"/>
              <a:ext cx="749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4" name="Line 710"/>
            <p:cNvSpPr>
              <a:spLocks noChangeShapeType="1"/>
            </p:cNvSpPr>
            <p:nvPr/>
          </p:nvSpPr>
          <p:spPr bwMode="auto">
            <a:xfrm>
              <a:off x="785428" y="4569970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5" name="Line 711"/>
            <p:cNvSpPr>
              <a:spLocks noChangeShapeType="1"/>
            </p:cNvSpPr>
            <p:nvPr/>
          </p:nvSpPr>
          <p:spPr bwMode="auto">
            <a:xfrm>
              <a:off x="801916" y="4583461"/>
              <a:ext cx="8993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6" name="Line 712"/>
            <p:cNvSpPr>
              <a:spLocks noChangeShapeType="1"/>
            </p:cNvSpPr>
            <p:nvPr/>
          </p:nvSpPr>
          <p:spPr bwMode="auto">
            <a:xfrm>
              <a:off x="810909" y="4598450"/>
              <a:ext cx="4497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7" name="Line 713"/>
            <p:cNvSpPr>
              <a:spLocks noChangeShapeType="1"/>
            </p:cNvSpPr>
            <p:nvPr/>
          </p:nvSpPr>
          <p:spPr bwMode="auto">
            <a:xfrm flipH="1">
              <a:off x="810909" y="4614937"/>
              <a:ext cx="4497" cy="179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8" name="Line 714"/>
            <p:cNvSpPr>
              <a:spLocks noChangeShapeType="1"/>
            </p:cNvSpPr>
            <p:nvPr/>
          </p:nvSpPr>
          <p:spPr bwMode="auto">
            <a:xfrm flipH="1">
              <a:off x="800417" y="4632924"/>
              <a:ext cx="10493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9" name="Line 715"/>
            <p:cNvSpPr>
              <a:spLocks noChangeShapeType="1"/>
            </p:cNvSpPr>
            <p:nvPr/>
          </p:nvSpPr>
          <p:spPr bwMode="auto">
            <a:xfrm flipH="1">
              <a:off x="782430" y="4647913"/>
              <a:ext cx="1798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0" name="Line 716"/>
            <p:cNvSpPr>
              <a:spLocks noChangeShapeType="1"/>
            </p:cNvSpPr>
            <p:nvPr/>
          </p:nvSpPr>
          <p:spPr bwMode="auto">
            <a:xfrm flipH="1">
              <a:off x="758448" y="4661404"/>
              <a:ext cx="23983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1" name="Line 717"/>
            <p:cNvSpPr>
              <a:spLocks noChangeShapeType="1"/>
            </p:cNvSpPr>
            <p:nvPr/>
          </p:nvSpPr>
          <p:spPr bwMode="auto">
            <a:xfrm flipH="1">
              <a:off x="729968" y="4671896"/>
              <a:ext cx="28480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2" name="Line 718"/>
            <p:cNvSpPr>
              <a:spLocks noChangeShapeType="1"/>
            </p:cNvSpPr>
            <p:nvPr/>
          </p:nvSpPr>
          <p:spPr bwMode="auto">
            <a:xfrm flipH="1">
              <a:off x="699990" y="4680889"/>
              <a:ext cx="2997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3" name="Line 719"/>
            <p:cNvSpPr>
              <a:spLocks noChangeShapeType="1"/>
            </p:cNvSpPr>
            <p:nvPr/>
          </p:nvSpPr>
          <p:spPr bwMode="auto">
            <a:xfrm flipH="1">
              <a:off x="695494" y="4685386"/>
              <a:ext cx="4497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4" name="Line 720"/>
            <p:cNvSpPr>
              <a:spLocks noChangeShapeType="1"/>
            </p:cNvSpPr>
            <p:nvPr/>
          </p:nvSpPr>
          <p:spPr bwMode="auto">
            <a:xfrm flipH="1">
              <a:off x="683502" y="4701874"/>
              <a:ext cx="11991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5" name="Line 721"/>
            <p:cNvSpPr>
              <a:spLocks noChangeShapeType="1"/>
            </p:cNvSpPr>
            <p:nvPr/>
          </p:nvSpPr>
          <p:spPr bwMode="auto">
            <a:xfrm flipH="1">
              <a:off x="665516" y="4716863"/>
              <a:ext cx="1798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6" name="Line 722"/>
            <p:cNvSpPr>
              <a:spLocks noChangeShapeType="1"/>
            </p:cNvSpPr>
            <p:nvPr/>
          </p:nvSpPr>
          <p:spPr bwMode="auto">
            <a:xfrm flipH="1">
              <a:off x="644531" y="4728854"/>
              <a:ext cx="2098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7" name="Line 723"/>
            <p:cNvSpPr>
              <a:spLocks noChangeShapeType="1"/>
            </p:cNvSpPr>
            <p:nvPr/>
          </p:nvSpPr>
          <p:spPr bwMode="auto">
            <a:xfrm flipH="1">
              <a:off x="617550" y="4739347"/>
              <a:ext cx="269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8" name="Line 724"/>
            <p:cNvSpPr>
              <a:spLocks noChangeShapeType="1"/>
            </p:cNvSpPr>
            <p:nvPr/>
          </p:nvSpPr>
          <p:spPr bwMode="auto">
            <a:xfrm flipH="1">
              <a:off x="586073" y="4743843"/>
              <a:ext cx="3147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9" name="Line 725"/>
            <p:cNvSpPr>
              <a:spLocks noChangeShapeType="1"/>
            </p:cNvSpPr>
            <p:nvPr/>
          </p:nvSpPr>
          <p:spPr bwMode="auto">
            <a:xfrm flipH="1" flipV="1">
              <a:off x="554596" y="4743843"/>
              <a:ext cx="3147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0" name="Line 726"/>
            <p:cNvSpPr>
              <a:spLocks noChangeShapeType="1"/>
            </p:cNvSpPr>
            <p:nvPr/>
          </p:nvSpPr>
          <p:spPr bwMode="auto">
            <a:xfrm flipH="1" flipV="1">
              <a:off x="526117" y="4737848"/>
              <a:ext cx="28480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1" name="Line 727"/>
            <p:cNvSpPr>
              <a:spLocks noChangeShapeType="1"/>
            </p:cNvSpPr>
            <p:nvPr/>
          </p:nvSpPr>
          <p:spPr bwMode="auto">
            <a:xfrm flipH="1">
              <a:off x="511127" y="4737848"/>
              <a:ext cx="14989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2" name="Line 728"/>
            <p:cNvSpPr>
              <a:spLocks noChangeShapeType="1"/>
            </p:cNvSpPr>
            <p:nvPr/>
          </p:nvSpPr>
          <p:spPr bwMode="auto">
            <a:xfrm flipH="1">
              <a:off x="491642" y="4754336"/>
              <a:ext cx="19486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" name="Line 729"/>
            <p:cNvSpPr>
              <a:spLocks noChangeShapeType="1"/>
            </p:cNvSpPr>
            <p:nvPr/>
          </p:nvSpPr>
          <p:spPr bwMode="auto">
            <a:xfrm flipH="1">
              <a:off x="464662" y="4769325"/>
              <a:ext cx="26980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" name="Line 730"/>
            <p:cNvSpPr>
              <a:spLocks noChangeShapeType="1"/>
            </p:cNvSpPr>
            <p:nvPr/>
          </p:nvSpPr>
          <p:spPr bwMode="auto">
            <a:xfrm flipH="1">
              <a:off x="433184" y="4779817"/>
              <a:ext cx="3147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5" name="Line 731"/>
            <p:cNvSpPr>
              <a:spLocks noChangeShapeType="1"/>
            </p:cNvSpPr>
            <p:nvPr/>
          </p:nvSpPr>
          <p:spPr bwMode="auto">
            <a:xfrm flipH="1">
              <a:off x="398710" y="4787312"/>
              <a:ext cx="3447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6" name="Line 732"/>
            <p:cNvSpPr>
              <a:spLocks noChangeShapeType="1"/>
            </p:cNvSpPr>
            <p:nvPr/>
          </p:nvSpPr>
          <p:spPr bwMode="auto">
            <a:xfrm flipH="1" flipV="1">
              <a:off x="365734" y="4787312"/>
              <a:ext cx="3297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7" name="Line 733"/>
            <p:cNvSpPr>
              <a:spLocks noChangeShapeType="1"/>
            </p:cNvSpPr>
            <p:nvPr/>
          </p:nvSpPr>
          <p:spPr bwMode="auto">
            <a:xfrm flipH="1" flipV="1">
              <a:off x="337254" y="4779817"/>
              <a:ext cx="28480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8" name="Line 734"/>
            <p:cNvSpPr>
              <a:spLocks noChangeShapeType="1"/>
            </p:cNvSpPr>
            <p:nvPr/>
          </p:nvSpPr>
          <p:spPr bwMode="auto">
            <a:xfrm flipH="1" flipV="1">
              <a:off x="310274" y="4770824"/>
              <a:ext cx="26980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9" name="Line 735"/>
            <p:cNvSpPr>
              <a:spLocks noChangeShapeType="1"/>
            </p:cNvSpPr>
            <p:nvPr/>
          </p:nvSpPr>
          <p:spPr bwMode="auto">
            <a:xfrm flipH="1" flipV="1">
              <a:off x="289289" y="4755835"/>
              <a:ext cx="20985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0" name="Line 736"/>
            <p:cNvSpPr>
              <a:spLocks noChangeShapeType="1"/>
            </p:cNvSpPr>
            <p:nvPr/>
          </p:nvSpPr>
          <p:spPr bwMode="auto">
            <a:xfrm flipH="1">
              <a:off x="281795" y="4755835"/>
              <a:ext cx="749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1" name="Line 737"/>
            <p:cNvSpPr>
              <a:spLocks noChangeShapeType="1"/>
            </p:cNvSpPr>
            <p:nvPr/>
          </p:nvSpPr>
          <p:spPr bwMode="auto">
            <a:xfrm flipH="1">
              <a:off x="274300" y="4758832"/>
              <a:ext cx="749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2" name="Line 738"/>
            <p:cNvSpPr>
              <a:spLocks noChangeShapeType="1"/>
            </p:cNvSpPr>
            <p:nvPr/>
          </p:nvSpPr>
          <p:spPr bwMode="auto">
            <a:xfrm flipH="1">
              <a:off x="269804" y="4761830"/>
              <a:ext cx="449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3" name="Line 739"/>
            <p:cNvSpPr>
              <a:spLocks noChangeShapeType="1"/>
            </p:cNvSpPr>
            <p:nvPr/>
          </p:nvSpPr>
          <p:spPr bwMode="auto">
            <a:xfrm flipH="1">
              <a:off x="262309" y="4763330"/>
              <a:ext cx="749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4" name="Line 740"/>
            <p:cNvSpPr>
              <a:spLocks noChangeShapeType="1"/>
            </p:cNvSpPr>
            <p:nvPr/>
          </p:nvSpPr>
          <p:spPr bwMode="auto">
            <a:xfrm flipH="1">
              <a:off x="251817" y="4766327"/>
              <a:ext cx="104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5" name="Line 741"/>
            <p:cNvSpPr>
              <a:spLocks noChangeShapeType="1"/>
            </p:cNvSpPr>
            <p:nvPr/>
          </p:nvSpPr>
          <p:spPr bwMode="auto">
            <a:xfrm flipH="1">
              <a:off x="235328" y="4767826"/>
              <a:ext cx="1648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6" name="Line 742"/>
            <p:cNvSpPr>
              <a:spLocks noChangeShapeType="1"/>
            </p:cNvSpPr>
            <p:nvPr/>
          </p:nvSpPr>
          <p:spPr bwMode="auto">
            <a:xfrm flipH="1">
              <a:off x="211346" y="4769325"/>
              <a:ext cx="2398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7" name="Line 743"/>
            <p:cNvSpPr>
              <a:spLocks noChangeShapeType="1"/>
            </p:cNvSpPr>
            <p:nvPr/>
          </p:nvSpPr>
          <p:spPr bwMode="auto">
            <a:xfrm flipH="1" flipV="1">
              <a:off x="178370" y="4767826"/>
              <a:ext cx="3297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8" name="Line 744"/>
            <p:cNvSpPr>
              <a:spLocks noChangeShapeType="1"/>
            </p:cNvSpPr>
            <p:nvPr/>
          </p:nvSpPr>
          <p:spPr bwMode="auto">
            <a:xfrm flipH="1" flipV="1">
              <a:off x="148392" y="4761830"/>
              <a:ext cx="29978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9" name="Line 745"/>
            <p:cNvSpPr>
              <a:spLocks noChangeShapeType="1"/>
            </p:cNvSpPr>
            <p:nvPr/>
          </p:nvSpPr>
          <p:spPr bwMode="auto">
            <a:xfrm flipH="1" flipV="1">
              <a:off x="121411" y="4752837"/>
              <a:ext cx="26980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0" name="Line 746"/>
            <p:cNvSpPr>
              <a:spLocks noChangeShapeType="1"/>
            </p:cNvSpPr>
            <p:nvPr/>
          </p:nvSpPr>
          <p:spPr bwMode="auto">
            <a:xfrm flipH="1" flipV="1">
              <a:off x="98928" y="4742345"/>
              <a:ext cx="22484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1" name="Line 747"/>
            <p:cNvSpPr>
              <a:spLocks noChangeShapeType="1"/>
            </p:cNvSpPr>
            <p:nvPr/>
          </p:nvSpPr>
          <p:spPr bwMode="auto">
            <a:xfrm flipH="1" flipV="1">
              <a:off x="79442" y="4727356"/>
              <a:ext cx="19486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2" name="Line 748"/>
            <p:cNvSpPr>
              <a:spLocks noChangeShapeType="1"/>
            </p:cNvSpPr>
            <p:nvPr/>
          </p:nvSpPr>
          <p:spPr bwMode="auto">
            <a:xfrm flipH="1" flipV="1">
              <a:off x="50963" y="4725856"/>
              <a:ext cx="284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3" name="Line 749"/>
            <p:cNvSpPr>
              <a:spLocks noChangeShapeType="1"/>
            </p:cNvSpPr>
            <p:nvPr/>
          </p:nvSpPr>
          <p:spPr bwMode="auto">
            <a:xfrm flipH="1" flipV="1">
              <a:off x="26980" y="4719861"/>
              <a:ext cx="23983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4" name="Line 750"/>
            <p:cNvSpPr>
              <a:spLocks noChangeShapeType="1"/>
            </p:cNvSpPr>
            <p:nvPr/>
          </p:nvSpPr>
          <p:spPr bwMode="auto">
            <a:xfrm flipH="1" flipV="1">
              <a:off x="8993" y="4713865"/>
              <a:ext cx="1798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5" name="Line 751"/>
            <p:cNvSpPr>
              <a:spLocks noChangeShapeType="1"/>
            </p:cNvSpPr>
            <p:nvPr/>
          </p:nvSpPr>
          <p:spPr bwMode="auto">
            <a:xfrm flipH="1" flipV="1">
              <a:off x="-5996" y="4703373"/>
              <a:ext cx="1498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6" name="Line 752"/>
            <p:cNvSpPr>
              <a:spLocks noChangeShapeType="1"/>
            </p:cNvSpPr>
            <p:nvPr/>
          </p:nvSpPr>
          <p:spPr bwMode="auto">
            <a:xfrm flipH="1" flipV="1">
              <a:off x="-13491" y="4692880"/>
              <a:ext cx="749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7" name="Line 753"/>
            <p:cNvSpPr>
              <a:spLocks noChangeShapeType="1"/>
            </p:cNvSpPr>
            <p:nvPr/>
          </p:nvSpPr>
          <p:spPr bwMode="auto">
            <a:xfrm flipH="1" flipV="1">
              <a:off x="-16488" y="4680889"/>
              <a:ext cx="299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8" name="Line 754"/>
            <p:cNvSpPr>
              <a:spLocks noChangeShapeType="1"/>
            </p:cNvSpPr>
            <p:nvPr/>
          </p:nvSpPr>
          <p:spPr bwMode="auto">
            <a:xfrm flipV="1">
              <a:off x="-16488" y="4668898"/>
              <a:ext cx="299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9" name="Line 755"/>
            <p:cNvSpPr>
              <a:spLocks noChangeShapeType="1"/>
            </p:cNvSpPr>
            <p:nvPr/>
          </p:nvSpPr>
          <p:spPr bwMode="auto">
            <a:xfrm flipV="1">
              <a:off x="-13491" y="4658406"/>
              <a:ext cx="749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0" name="Line 756"/>
            <p:cNvSpPr>
              <a:spLocks noChangeShapeType="1"/>
            </p:cNvSpPr>
            <p:nvPr/>
          </p:nvSpPr>
          <p:spPr bwMode="auto">
            <a:xfrm flipV="1">
              <a:off x="-5996" y="4647913"/>
              <a:ext cx="13491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1" name="Line 757"/>
            <p:cNvSpPr>
              <a:spLocks noChangeShapeType="1"/>
            </p:cNvSpPr>
            <p:nvPr/>
          </p:nvSpPr>
          <p:spPr bwMode="auto">
            <a:xfrm flipH="1" flipV="1">
              <a:off x="-10493" y="4641918"/>
              <a:ext cx="1798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2" name="Line 758"/>
            <p:cNvSpPr>
              <a:spLocks noChangeShapeType="1"/>
            </p:cNvSpPr>
            <p:nvPr/>
          </p:nvSpPr>
          <p:spPr bwMode="auto">
            <a:xfrm flipH="1" flipV="1">
              <a:off x="-23983" y="4632924"/>
              <a:ext cx="13491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3" name="Line 759"/>
            <p:cNvSpPr>
              <a:spLocks noChangeShapeType="1"/>
            </p:cNvSpPr>
            <p:nvPr/>
          </p:nvSpPr>
          <p:spPr bwMode="auto">
            <a:xfrm flipH="1" flipV="1">
              <a:off x="-31478" y="4620933"/>
              <a:ext cx="7495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4" name="Line 760"/>
            <p:cNvSpPr>
              <a:spLocks noChangeShapeType="1"/>
            </p:cNvSpPr>
            <p:nvPr/>
          </p:nvSpPr>
          <p:spPr bwMode="auto">
            <a:xfrm flipH="1" flipV="1">
              <a:off x="-34475" y="4607443"/>
              <a:ext cx="299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5" name="Line 761"/>
            <p:cNvSpPr>
              <a:spLocks noChangeShapeType="1"/>
            </p:cNvSpPr>
            <p:nvPr/>
          </p:nvSpPr>
          <p:spPr bwMode="auto">
            <a:xfrm flipV="1">
              <a:off x="-34475" y="4595452"/>
              <a:ext cx="449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6" name="Line 762"/>
            <p:cNvSpPr>
              <a:spLocks noChangeShapeType="1"/>
            </p:cNvSpPr>
            <p:nvPr/>
          </p:nvSpPr>
          <p:spPr bwMode="auto">
            <a:xfrm flipV="1">
              <a:off x="-29978" y="4581961"/>
              <a:ext cx="10493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7" name="Line 763"/>
            <p:cNvSpPr>
              <a:spLocks noChangeShapeType="1"/>
            </p:cNvSpPr>
            <p:nvPr/>
          </p:nvSpPr>
          <p:spPr bwMode="auto">
            <a:xfrm flipV="1">
              <a:off x="-19486" y="4571469"/>
              <a:ext cx="1498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8" name="Line 764"/>
            <p:cNvSpPr>
              <a:spLocks noChangeShapeType="1"/>
            </p:cNvSpPr>
            <p:nvPr/>
          </p:nvSpPr>
          <p:spPr bwMode="auto">
            <a:xfrm flipV="1">
              <a:off x="-4497" y="4565474"/>
              <a:ext cx="20985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9" name="Line 765"/>
            <p:cNvSpPr>
              <a:spLocks noChangeShapeType="1"/>
            </p:cNvSpPr>
            <p:nvPr/>
          </p:nvSpPr>
          <p:spPr bwMode="auto">
            <a:xfrm flipV="1">
              <a:off x="16488" y="4562476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0" name="Line 766"/>
            <p:cNvSpPr>
              <a:spLocks noChangeShapeType="1"/>
            </p:cNvSpPr>
            <p:nvPr/>
          </p:nvSpPr>
          <p:spPr bwMode="auto">
            <a:xfrm>
              <a:off x="40470" y="4562476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1" name="Line 767"/>
            <p:cNvSpPr>
              <a:spLocks noChangeShapeType="1"/>
            </p:cNvSpPr>
            <p:nvPr/>
          </p:nvSpPr>
          <p:spPr bwMode="auto">
            <a:xfrm>
              <a:off x="41969" y="4563974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2" name="Line 768"/>
            <p:cNvSpPr>
              <a:spLocks noChangeShapeType="1"/>
            </p:cNvSpPr>
            <p:nvPr/>
          </p:nvSpPr>
          <p:spPr bwMode="auto">
            <a:xfrm>
              <a:off x="44967" y="4568471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3" name="Line 769"/>
            <p:cNvSpPr>
              <a:spLocks noChangeShapeType="1"/>
            </p:cNvSpPr>
            <p:nvPr/>
          </p:nvSpPr>
          <p:spPr bwMode="auto">
            <a:xfrm>
              <a:off x="46466" y="4571469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4" name="Line 770"/>
            <p:cNvSpPr>
              <a:spLocks noChangeShapeType="1"/>
            </p:cNvSpPr>
            <p:nvPr/>
          </p:nvSpPr>
          <p:spPr bwMode="auto">
            <a:xfrm>
              <a:off x="239825" y="4490528"/>
              <a:ext cx="14989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5" name="Line 771"/>
            <p:cNvSpPr>
              <a:spLocks noChangeShapeType="1"/>
            </p:cNvSpPr>
            <p:nvPr/>
          </p:nvSpPr>
          <p:spPr bwMode="auto">
            <a:xfrm>
              <a:off x="254815" y="4496524"/>
              <a:ext cx="119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6" name="Line 772"/>
            <p:cNvSpPr>
              <a:spLocks noChangeShapeType="1"/>
            </p:cNvSpPr>
            <p:nvPr/>
          </p:nvSpPr>
          <p:spPr bwMode="auto">
            <a:xfrm flipH="1">
              <a:off x="401708" y="4477038"/>
              <a:ext cx="4497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7" name="Line 773"/>
            <p:cNvSpPr>
              <a:spLocks noChangeShapeType="1"/>
            </p:cNvSpPr>
            <p:nvPr/>
          </p:nvSpPr>
          <p:spPr bwMode="auto">
            <a:xfrm flipH="1">
              <a:off x="400208" y="4481535"/>
              <a:ext cx="1499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8" name="Line 774"/>
            <p:cNvSpPr>
              <a:spLocks noChangeShapeType="1"/>
            </p:cNvSpPr>
            <p:nvPr/>
          </p:nvSpPr>
          <p:spPr bwMode="auto">
            <a:xfrm flipH="1">
              <a:off x="545603" y="4468044"/>
              <a:ext cx="449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9" name="Line 775"/>
            <p:cNvSpPr>
              <a:spLocks noChangeShapeType="1"/>
            </p:cNvSpPr>
            <p:nvPr/>
          </p:nvSpPr>
          <p:spPr bwMode="auto">
            <a:xfrm flipH="1">
              <a:off x="538108" y="4471042"/>
              <a:ext cx="749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0" name="Line 776"/>
            <p:cNvSpPr>
              <a:spLocks noChangeShapeType="1"/>
            </p:cNvSpPr>
            <p:nvPr/>
          </p:nvSpPr>
          <p:spPr bwMode="auto">
            <a:xfrm>
              <a:off x="717977" y="4492027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1" name="Line 777"/>
            <p:cNvSpPr>
              <a:spLocks noChangeShapeType="1"/>
            </p:cNvSpPr>
            <p:nvPr/>
          </p:nvSpPr>
          <p:spPr bwMode="auto">
            <a:xfrm>
              <a:off x="719476" y="4493526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2" name="Line 778"/>
            <p:cNvSpPr>
              <a:spLocks noChangeShapeType="1"/>
            </p:cNvSpPr>
            <p:nvPr/>
          </p:nvSpPr>
          <p:spPr bwMode="auto">
            <a:xfrm>
              <a:off x="719476" y="4496524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3" name="Line 779"/>
            <p:cNvSpPr>
              <a:spLocks noChangeShapeType="1"/>
            </p:cNvSpPr>
            <p:nvPr/>
          </p:nvSpPr>
          <p:spPr bwMode="auto">
            <a:xfrm>
              <a:off x="719476" y="4498022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4" name="Line 780"/>
            <p:cNvSpPr>
              <a:spLocks noChangeShapeType="1"/>
            </p:cNvSpPr>
            <p:nvPr/>
          </p:nvSpPr>
          <p:spPr bwMode="auto">
            <a:xfrm>
              <a:off x="720975" y="4499522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5" name="Line 781"/>
            <p:cNvSpPr>
              <a:spLocks noChangeShapeType="1"/>
            </p:cNvSpPr>
            <p:nvPr/>
          </p:nvSpPr>
          <p:spPr bwMode="auto">
            <a:xfrm flipH="1">
              <a:off x="719476" y="4501020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6" name="Line 782"/>
            <p:cNvSpPr>
              <a:spLocks noChangeShapeType="1"/>
            </p:cNvSpPr>
            <p:nvPr/>
          </p:nvSpPr>
          <p:spPr bwMode="auto">
            <a:xfrm flipH="1">
              <a:off x="774935" y="4569970"/>
              <a:ext cx="10493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7" name="Line 783"/>
            <p:cNvSpPr>
              <a:spLocks noChangeShapeType="1"/>
            </p:cNvSpPr>
            <p:nvPr/>
          </p:nvSpPr>
          <p:spPr bwMode="auto">
            <a:xfrm flipH="1">
              <a:off x="756948" y="4580463"/>
              <a:ext cx="17987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8" name="Line 784"/>
            <p:cNvSpPr>
              <a:spLocks noChangeShapeType="1"/>
            </p:cNvSpPr>
            <p:nvPr/>
          </p:nvSpPr>
          <p:spPr bwMode="auto">
            <a:xfrm flipV="1">
              <a:off x="699990" y="4677891"/>
              <a:ext cx="149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9" name="Line 785"/>
            <p:cNvSpPr>
              <a:spLocks noChangeShapeType="1"/>
            </p:cNvSpPr>
            <p:nvPr/>
          </p:nvSpPr>
          <p:spPr bwMode="auto">
            <a:xfrm flipH="1" flipV="1">
              <a:off x="695494" y="4668898"/>
              <a:ext cx="449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0" name="Line 786"/>
            <p:cNvSpPr>
              <a:spLocks noChangeShapeType="1"/>
            </p:cNvSpPr>
            <p:nvPr/>
          </p:nvSpPr>
          <p:spPr bwMode="auto">
            <a:xfrm flipH="1" flipV="1">
              <a:off x="687999" y="4656907"/>
              <a:ext cx="7495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1" name="Line 787"/>
            <p:cNvSpPr>
              <a:spLocks noChangeShapeType="1"/>
            </p:cNvSpPr>
            <p:nvPr/>
          </p:nvSpPr>
          <p:spPr bwMode="auto">
            <a:xfrm flipH="1" flipV="1">
              <a:off x="674509" y="4646415"/>
              <a:ext cx="13491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2" name="Line 788"/>
            <p:cNvSpPr>
              <a:spLocks noChangeShapeType="1"/>
            </p:cNvSpPr>
            <p:nvPr/>
          </p:nvSpPr>
          <p:spPr bwMode="auto">
            <a:xfrm flipH="1" flipV="1">
              <a:off x="656522" y="4637421"/>
              <a:ext cx="1798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3" name="Line 789"/>
            <p:cNvSpPr>
              <a:spLocks noChangeShapeType="1"/>
            </p:cNvSpPr>
            <p:nvPr/>
          </p:nvSpPr>
          <p:spPr bwMode="auto">
            <a:xfrm flipH="1" flipV="1">
              <a:off x="635537" y="4629926"/>
              <a:ext cx="20985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4" name="Line 790"/>
            <p:cNvSpPr>
              <a:spLocks noChangeShapeType="1"/>
            </p:cNvSpPr>
            <p:nvPr/>
          </p:nvSpPr>
          <p:spPr bwMode="auto">
            <a:xfrm flipV="1">
              <a:off x="526117" y="4734850"/>
              <a:ext cx="299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5" name="Line 791"/>
            <p:cNvSpPr>
              <a:spLocks noChangeShapeType="1"/>
            </p:cNvSpPr>
            <p:nvPr/>
          </p:nvSpPr>
          <p:spPr bwMode="auto">
            <a:xfrm flipV="1">
              <a:off x="529114" y="4730354"/>
              <a:ext cx="1499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6" name="Line 792"/>
            <p:cNvSpPr>
              <a:spLocks noChangeShapeType="1"/>
            </p:cNvSpPr>
            <p:nvPr/>
          </p:nvSpPr>
          <p:spPr bwMode="auto">
            <a:xfrm flipV="1">
              <a:off x="529114" y="4725856"/>
              <a:ext cx="1499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7" name="Line 793"/>
            <p:cNvSpPr>
              <a:spLocks noChangeShapeType="1"/>
            </p:cNvSpPr>
            <p:nvPr/>
          </p:nvSpPr>
          <p:spPr bwMode="auto">
            <a:xfrm flipV="1">
              <a:off x="529114" y="4722859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8" name="Line 794"/>
            <p:cNvSpPr>
              <a:spLocks noChangeShapeType="1"/>
            </p:cNvSpPr>
            <p:nvPr/>
          </p:nvSpPr>
          <p:spPr bwMode="auto">
            <a:xfrm flipH="1" flipV="1">
              <a:off x="278797" y="4748341"/>
              <a:ext cx="1049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9" name="Line 795"/>
            <p:cNvSpPr>
              <a:spLocks noChangeShapeType="1"/>
            </p:cNvSpPr>
            <p:nvPr/>
          </p:nvSpPr>
          <p:spPr bwMode="auto">
            <a:xfrm flipH="1" flipV="1">
              <a:off x="274300" y="4743843"/>
              <a:ext cx="4497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0" name="Line 796"/>
            <p:cNvSpPr>
              <a:spLocks noChangeShapeType="1"/>
            </p:cNvSpPr>
            <p:nvPr/>
          </p:nvSpPr>
          <p:spPr bwMode="auto">
            <a:xfrm flipV="1">
              <a:off x="79442" y="4724358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1" name="Line 797"/>
            <p:cNvSpPr>
              <a:spLocks noChangeShapeType="1"/>
            </p:cNvSpPr>
            <p:nvPr/>
          </p:nvSpPr>
          <p:spPr bwMode="auto">
            <a:xfrm>
              <a:off x="7494" y="4647913"/>
              <a:ext cx="134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2" name="Line 798"/>
            <p:cNvSpPr>
              <a:spLocks noChangeShapeType="1"/>
            </p:cNvSpPr>
            <p:nvPr/>
          </p:nvSpPr>
          <p:spPr bwMode="auto">
            <a:xfrm>
              <a:off x="20985" y="4652410"/>
              <a:ext cx="1648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3" name="Line 799"/>
            <p:cNvSpPr>
              <a:spLocks noChangeShapeType="1"/>
            </p:cNvSpPr>
            <p:nvPr/>
          </p:nvSpPr>
          <p:spPr bwMode="auto">
            <a:xfrm>
              <a:off x="37472" y="4653909"/>
              <a:ext cx="1948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4" name="Freeform 800"/>
            <p:cNvSpPr>
              <a:spLocks/>
            </p:cNvSpPr>
            <p:nvPr/>
          </p:nvSpPr>
          <p:spPr bwMode="auto">
            <a:xfrm>
              <a:off x="50963" y="4776819"/>
              <a:ext cx="142397" cy="56959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125" y="2"/>
                </a:cxn>
                <a:cxn ang="0">
                  <a:pos x="151" y="7"/>
                </a:cxn>
                <a:cxn ang="0">
                  <a:pos x="172" y="15"/>
                </a:cxn>
                <a:cxn ang="0">
                  <a:pos x="184" y="26"/>
                </a:cxn>
                <a:cxn ang="0">
                  <a:pos x="189" y="38"/>
                </a:cxn>
                <a:cxn ang="0">
                  <a:pos x="184" y="50"/>
                </a:cxn>
                <a:cxn ang="0">
                  <a:pos x="172" y="60"/>
                </a:cxn>
                <a:cxn ang="0">
                  <a:pos x="151" y="69"/>
                </a:cxn>
                <a:cxn ang="0">
                  <a:pos x="125" y="74"/>
                </a:cxn>
                <a:cxn ang="0">
                  <a:pos x="95" y="75"/>
                </a:cxn>
                <a:cxn ang="0">
                  <a:pos x="64" y="74"/>
                </a:cxn>
                <a:cxn ang="0">
                  <a:pos x="38" y="69"/>
                </a:cxn>
                <a:cxn ang="0">
                  <a:pos x="17" y="60"/>
                </a:cxn>
                <a:cxn ang="0">
                  <a:pos x="5" y="50"/>
                </a:cxn>
                <a:cxn ang="0">
                  <a:pos x="0" y="38"/>
                </a:cxn>
                <a:cxn ang="0">
                  <a:pos x="5" y="26"/>
                </a:cxn>
                <a:cxn ang="0">
                  <a:pos x="17" y="15"/>
                </a:cxn>
                <a:cxn ang="0">
                  <a:pos x="38" y="7"/>
                </a:cxn>
                <a:cxn ang="0">
                  <a:pos x="64" y="2"/>
                </a:cxn>
                <a:cxn ang="0">
                  <a:pos x="95" y="0"/>
                </a:cxn>
              </a:cxnLst>
              <a:rect l="0" t="0" r="r" b="b"/>
              <a:pathLst>
                <a:path w="189" h="75">
                  <a:moveTo>
                    <a:pt x="95" y="0"/>
                  </a:moveTo>
                  <a:lnTo>
                    <a:pt x="125" y="2"/>
                  </a:lnTo>
                  <a:lnTo>
                    <a:pt x="151" y="7"/>
                  </a:lnTo>
                  <a:lnTo>
                    <a:pt x="172" y="15"/>
                  </a:lnTo>
                  <a:lnTo>
                    <a:pt x="184" y="26"/>
                  </a:lnTo>
                  <a:lnTo>
                    <a:pt x="189" y="38"/>
                  </a:lnTo>
                  <a:lnTo>
                    <a:pt x="184" y="50"/>
                  </a:lnTo>
                  <a:lnTo>
                    <a:pt x="172" y="60"/>
                  </a:lnTo>
                  <a:lnTo>
                    <a:pt x="151" y="69"/>
                  </a:lnTo>
                  <a:lnTo>
                    <a:pt x="125" y="74"/>
                  </a:lnTo>
                  <a:lnTo>
                    <a:pt x="95" y="75"/>
                  </a:lnTo>
                  <a:lnTo>
                    <a:pt x="64" y="74"/>
                  </a:lnTo>
                  <a:lnTo>
                    <a:pt x="38" y="69"/>
                  </a:lnTo>
                  <a:lnTo>
                    <a:pt x="17" y="60"/>
                  </a:lnTo>
                  <a:lnTo>
                    <a:pt x="5" y="50"/>
                  </a:lnTo>
                  <a:lnTo>
                    <a:pt x="0" y="38"/>
                  </a:lnTo>
                  <a:lnTo>
                    <a:pt x="5" y="26"/>
                  </a:lnTo>
                  <a:lnTo>
                    <a:pt x="17" y="15"/>
                  </a:lnTo>
                  <a:lnTo>
                    <a:pt x="38" y="7"/>
                  </a:lnTo>
                  <a:lnTo>
                    <a:pt x="64" y="2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5" name="Line 801"/>
            <p:cNvSpPr>
              <a:spLocks noChangeShapeType="1"/>
            </p:cNvSpPr>
            <p:nvPr/>
          </p:nvSpPr>
          <p:spPr bwMode="auto">
            <a:xfrm>
              <a:off x="121411" y="4776819"/>
              <a:ext cx="2398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6" name="Line 802"/>
            <p:cNvSpPr>
              <a:spLocks noChangeShapeType="1"/>
            </p:cNvSpPr>
            <p:nvPr/>
          </p:nvSpPr>
          <p:spPr bwMode="auto">
            <a:xfrm>
              <a:off x="145394" y="4778319"/>
              <a:ext cx="1948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7" name="Line 803"/>
            <p:cNvSpPr>
              <a:spLocks noChangeShapeType="1"/>
            </p:cNvSpPr>
            <p:nvPr/>
          </p:nvSpPr>
          <p:spPr bwMode="auto">
            <a:xfrm>
              <a:off x="164880" y="4781317"/>
              <a:ext cx="1498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8" name="Line 804"/>
            <p:cNvSpPr>
              <a:spLocks noChangeShapeType="1"/>
            </p:cNvSpPr>
            <p:nvPr/>
          </p:nvSpPr>
          <p:spPr bwMode="auto">
            <a:xfrm>
              <a:off x="179869" y="4788811"/>
              <a:ext cx="899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9" name="Line 805"/>
            <p:cNvSpPr>
              <a:spLocks noChangeShapeType="1"/>
            </p:cNvSpPr>
            <p:nvPr/>
          </p:nvSpPr>
          <p:spPr bwMode="auto">
            <a:xfrm>
              <a:off x="188863" y="4796306"/>
              <a:ext cx="449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0" name="Line 806"/>
            <p:cNvSpPr>
              <a:spLocks noChangeShapeType="1"/>
            </p:cNvSpPr>
            <p:nvPr/>
          </p:nvSpPr>
          <p:spPr bwMode="auto">
            <a:xfrm flipH="1">
              <a:off x="188863" y="4805299"/>
              <a:ext cx="449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1" name="Line 807"/>
            <p:cNvSpPr>
              <a:spLocks noChangeShapeType="1"/>
            </p:cNvSpPr>
            <p:nvPr/>
          </p:nvSpPr>
          <p:spPr bwMode="auto">
            <a:xfrm flipH="1">
              <a:off x="179869" y="4814293"/>
              <a:ext cx="899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2" name="Line 808"/>
            <p:cNvSpPr>
              <a:spLocks noChangeShapeType="1"/>
            </p:cNvSpPr>
            <p:nvPr/>
          </p:nvSpPr>
          <p:spPr bwMode="auto">
            <a:xfrm flipH="1">
              <a:off x="164880" y="4821787"/>
              <a:ext cx="14989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3" name="Line 809"/>
            <p:cNvSpPr>
              <a:spLocks noChangeShapeType="1"/>
            </p:cNvSpPr>
            <p:nvPr/>
          </p:nvSpPr>
          <p:spPr bwMode="auto">
            <a:xfrm flipH="1">
              <a:off x="145394" y="4827782"/>
              <a:ext cx="1948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4" name="Line 811"/>
            <p:cNvSpPr>
              <a:spLocks noChangeShapeType="1"/>
            </p:cNvSpPr>
            <p:nvPr/>
          </p:nvSpPr>
          <p:spPr bwMode="auto">
            <a:xfrm flipH="1">
              <a:off x="121411" y="4832279"/>
              <a:ext cx="2398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5" name="Line 812"/>
            <p:cNvSpPr>
              <a:spLocks noChangeShapeType="1"/>
            </p:cNvSpPr>
            <p:nvPr/>
          </p:nvSpPr>
          <p:spPr bwMode="auto">
            <a:xfrm flipH="1" flipV="1">
              <a:off x="98927" y="4832279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6" name="Line 813"/>
            <p:cNvSpPr>
              <a:spLocks noChangeShapeType="1"/>
            </p:cNvSpPr>
            <p:nvPr/>
          </p:nvSpPr>
          <p:spPr bwMode="auto">
            <a:xfrm flipH="1" flipV="1">
              <a:off x="79442" y="4827783"/>
              <a:ext cx="1948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7" name="Line 814"/>
            <p:cNvSpPr>
              <a:spLocks noChangeShapeType="1"/>
            </p:cNvSpPr>
            <p:nvPr/>
          </p:nvSpPr>
          <p:spPr bwMode="auto">
            <a:xfrm flipH="1" flipV="1">
              <a:off x="64453" y="4821788"/>
              <a:ext cx="14989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8" name="Line 815"/>
            <p:cNvSpPr>
              <a:spLocks noChangeShapeType="1"/>
            </p:cNvSpPr>
            <p:nvPr/>
          </p:nvSpPr>
          <p:spPr bwMode="auto">
            <a:xfrm flipH="1" flipV="1">
              <a:off x="55459" y="4814293"/>
              <a:ext cx="899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9" name="Line 816"/>
            <p:cNvSpPr>
              <a:spLocks noChangeShapeType="1"/>
            </p:cNvSpPr>
            <p:nvPr/>
          </p:nvSpPr>
          <p:spPr bwMode="auto">
            <a:xfrm flipH="1" flipV="1">
              <a:off x="50962" y="4805299"/>
              <a:ext cx="449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0" name="Line 817"/>
            <p:cNvSpPr>
              <a:spLocks noChangeShapeType="1"/>
            </p:cNvSpPr>
            <p:nvPr/>
          </p:nvSpPr>
          <p:spPr bwMode="auto">
            <a:xfrm flipV="1">
              <a:off x="50962" y="4796306"/>
              <a:ext cx="449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1" name="Line 818"/>
            <p:cNvSpPr>
              <a:spLocks noChangeShapeType="1"/>
            </p:cNvSpPr>
            <p:nvPr/>
          </p:nvSpPr>
          <p:spPr bwMode="auto">
            <a:xfrm flipV="1">
              <a:off x="55459" y="4788812"/>
              <a:ext cx="899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2" name="Line 819"/>
            <p:cNvSpPr>
              <a:spLocks noChangeShapeType="1"/>
            </p:cNvSpPr>
            <p:nvPr/>
          </p:nvSpPr>
          <p:spPr bwMode="auto">
            <a:xfrm flipV="1">
              <a:off x="64453" y="4781317"/>
              <a:ext cx="1498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3" name="Line 820"/>
            <p:cNvSpPr>
              <a:spLocks noChangeShapeType="1"/>
            </p:cNvSpPr>
            <p:nvPr/>
          </p:nvSpPr>
          <p:spPr bwMode="auto">
            <a:xfrm flipV="1">
              <a:off x="79442" y="4778319"/>
              <a:ext cx="1948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4" name="Line 821"/>
            <p:cNvSpPr>
              <a:spLocks noChangeShapeType="1"/>
            </p:cNvSpPr>
            <p:nvPr/>
          </p:nvSpPr>
          <p:spPr bwMode="auto">
            <a:xfrm flipV="1">
              <a:off x="98927" y="4776820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5" name="Freeform 822"/>
            <p:cNvSpPr>
              <a:spLocks/>
            </p:cNvSpPr>
            <p:nvPr/>
          </p:nvSpPr>
          <p:spPr bwMode="auto">
            <a:xfrm>
              <a:off x="-16488" y="4848768"/>
              <a:ext cx="94432" cy="37473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7" y="2"/>
                </a:cxn>
                <a:cxn ang="0">
                  <a:pos x="108" y="7"/>
                </a:cxn>
                <a:cxn ang="0">
                  <a:pos x="120" y="15"/>
                </a:cxn>
                <a:cxn ang="0">
                  <a:pos x="125" y="26"/>
                </a:cxn>
                <a:cxn ang="0">
                  <a:pos x="120" y="36"/>
                </a:cxn>
                <a:cxn ang="0">
                  <a:pos x="108" y="43"/>
                </a:cxn>
                <a:cxn ang="0">
                  <a:pos x="87" y="48"/>
                </a:cxn>
                <a:cxn ang="0">
                  <a:pos x="63" y="50"/>
                </a:cxn>
                <a:cxn ang="0">
                  <a:pos x="38" y="48"/>
                </a:cxn>
                <a:cxn ang="0">
                  <a:pos x="19" y="43"/>
                </a:cxn>
                <a:cxn ang="0">
                  <a:pos x="5" y="36"/>
                </a:cxn>
                <a:cxn ang="0">
                  <a:pos x="0" y="26"/>
                </a:cxn>
                <a:cxn ang="0">
                  <a:pos x="5" y="15"/>
                </a:cxn>
                <a:cxn ang="0">
                  <a:pos x="19" y="7"/>
                </a:cxn>
                <a:cxn ang="0">
                  <a:pos x="38" y="2"/>
                </a:cxn>
                <a:cxn ang="0">
                  <a:pos x="63" y="0"/>
                </a:cxn>
              </a:cxnLst>
              <a:rect l="0" t="0" r="r" b="b"/>
              <a:pathLst>
                <a:path w="125" h="50">
                  <a:moveTo>
                    <a:pt x="63" y="0"/>
                  </a:moveTo>
                  <a:lnTo>
                    <a:pt x="87" y="2"/>
                  </a:lnTo>
                  <a:lnTo>
                    <a:pt x="108" y="7"/>
                  </a:lnTo>
                  <a:lnTo>
                    <a:pt x="120" y="15"/>
                  </a:lnTo>
                  <a:lnTo>
                    <a:pt x="125" y="26"/>
                  </a:lnTo>
                  <a:lnTo>
                    <a:pt x="120" y="36"/>
                  </a:lnTo>
                  <a:lnTo>
                    <a:pt x="108" y="43"/>
                  </a:lnTo>
                  <a:lnTo>
                    <a:pt x="87" y="48"/>
                  </a:lnTo>
                  <a:lnTo>
                    <a:pt x="63" y="50"/>
                  </a:lnTo>
                  <a:lnTo>
                    <a:pt x="38" y="48"/>
                  </a:lnTo>
                  <a:lnTo>
                    <a:pt x="19" y="43"/>
                  </a:lnTo>
                  <a:lnTo>
                    <a:pt x="5" y="36"/>
                  </a:lnTo>
                  <a:lnTo>
                    <a:pt x="0" y="26"/>
                  </a:lnTo>
                  <a:lnTo>
                    <a:pt x="5" y="15"/>
                  </a:lnTo>
                  <a:lnTo>
                    <a:pt x="19" y="7"/>
                  </a:lnTo>
                  <a:lnTo>
                    <a:pt x="38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6" name="Line 823"/>
            <p:cNvSpPr>
              <a:spLocks noChangeShapeType="1"/>
            </p:cNvSpPr>
            <p:nvPr/>
          </p:nvSpPr>
          <p:spPr bwMode="auto">
            <a:xfrm>
              <a:off x="31477" y="4848768"/>
              <a:ext cx="1798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7" name="Line 824"/>
            <p:cNvSpPr>
              <a:spLocks noChangeShapeType="1"/>
            </p:cNvSpPr>
            <p:nvPr/>
          </p:nvSpPr>
          <p:spPr bwMode="auto">
            <a:xfrm>
              <a:off x="49464" y="4850266"/>
              <a:ext cx="1648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8" name="Line 825"/>
            <p:cNvSpPr>
              <a:spLocks noChangeShapeType="1"/>
            </p:cNvSpPr>
            <p:nvPr/>
          </p:nvSpPr>
          <p:spPr bwMode="auto">
            <a:xfrm>
              <a:off x="65951" y="4853264"/>
              <a:ext cx="899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9" name="Line 826"/>
            <p:cNvSpPr>
              <a:spLocks noChangeShapeType="1"/>
            </p:cNvSpPr>
            <p:nvPr/>
          </p:nvSpPr>
          <p:spPr bwMode="auto">
            <a:xfrm>
              <a:off x="74945" y="4860759"/>
              <a:ext cx="299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" name="Line 827"/>
            <p:cNvSpPr>
              <a:spLocks noChangeShapeType="1"/>
            </p:cNvSpPr>
            <p:nvPr/>
          </p:nvSpPr>
          <p:spPr bwMode="auto">
            <a:xfrm flipH="1">
              <a:off x="74945" y="4868253"/>
              <a:ext cx="299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" name="Line 828"/>
            <p:cNvSpPr>
              <a:spLocks noChangeShapeType="1"/>
            </p:cNvSpPr>
            <p:nvPr/>
          </p:nvSpPr>
          <p:spPr bwMode="auto">
            <a:xfrm flipH="1">
              <a:off x="65951" y="4875748"/>
              <a:ext cx="89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" name="Line 829"/>
            <p:cNvSpPr>
              <a:spLocks noChangeShapeType="1"/>
            </p:cNvSpPr>
            <p:nvPr/>
          </p:nvSpPr>
          <p:spPr bwMode="auto">
            <a:xfrm flipH="1">
              <a:off x="49464" y="4880244"/>
              <a:ext cx="1648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" name="Line 830"/>
            <p:cNvSpPr>
              <a:spLocks noChangeShapeType="1"/>
            </p:cNvSpPr>
            <p:nvPr/>
          </p:nvSpPr>
          <p:spPr bwMode="auto">
            <a:xfrm flipH="1">
              <a:off x="31477" y="4884742"/>
              <a:ext cx="1798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" name="Line 831"/>
            <p:cNvSpPr>
              <a:spLocks noChangeShapeType="1"/>
            </p:cNvSpPr>
            <p:nvPr/>
          </p:nvSpPr>
          <p:spPr bwMode="auto">
            <a:xfrm flipH="1" flipV="1">
              <a:off x="11990" y="4884742"/>
              <a:ext cx="1948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5" name="Line 832"/>
            <p:cNvSpPr>
              <a:spLocks noChangeShapeType="1"/>
            </p:cNvSpPr>
            <p:nvPr/>
          </p:nvSpPr>
          <p:spPr bwMode="auto">
            <a:xfrm flipH="1" flipV="1">
              <a:off x="-1499" y="4880244"/>
              <a:ext cx="134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6" name="Line 833"/>
            <p:cNvSpPr>
              <a:spLocks noChangeShapeType="1"/>
            </p:cNvSpPr>
            <p:nvPr/>
          </p:nvSpPr>
          <p:spPr bwMode="auto">
            <a:xfrm flipH="1" flipV="1">
              <a:off x="-11992" y="4875748"/>
              <a:ext cx="104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7" name="Line 834"/>
            <p:cNvSpPr>
              <a:spLocks noChangeShapeType="1"/>
            </p:cNvSpPr>
            <p:nvPr/>
          </p:nvSpPr>
          <p:spPr bwMode="auto">
            <a:xfrm flipH="1" flipV="1">
              <a:off x="-16488" y="4868253"/>
              <a:ext cx="4497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8" name="Line 835"/>
            <p:cNvSpPr>
              <a:spLocks noChangeShapeType="1"/>
            </p:cNvSpPr>
            <p:nvPr/>
          </p:nvSpPr>
          <p:spPr bwMode="auto">
            <a:xfrm flipV="1">
              <a:off x="-16488" y="4860759"/>
              <a:ext cx="4497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9" name="Line 836"/>
            <p:cNvSpPr>
              <a:spLocks noChangeShapeType="1"/>
            </p:cNvSpPr>
            <p:nvPr/>
          </p:nvSpPr>
          <p:spPr bwMode="auto">
            <a:xfrm flipV="1">
              <a:off x="-11992" y="4853264"/>
              <a:ext cx="1049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0" name="Line 837"/>
            <p:cNvSpPr>
              <a:spLocks noChangeShapeType="1"/>
            </p:cNvSpPr>
            <p:nvPr/>
          </p:nvSpPr>
          <p:spPr bwMode="auto">
            <a:xfrm flipV="1">
              <a:off x="-1499" y="4850266"/>
              <a:ext cx="13491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1" name="Line 838"/>
            <p:cNvSpPr>
              <a:spLocks noChangeShapeType="1"/>
            </p:cNvSpPr>
            <p:nvPr/>
          </p:nvSpPr>
          <p:spPr bwMode="auto">
            <a:xfrm flipV="1">
              <a:off x="11990" y="4848768"/>
              <a:ext cx="1948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2" name="Freeform 839"/>
            <p:cNvSpPr>
              <a:spLocks/>
            </p:cNvSpPr>
            <p:nvPr/>
          </p:nvSpPr>
          <p:spPr bwMode="auto">
            <a:xfrm>
              <a:off x="-68951" y="4907225"/>
              <a:ext cx="55460" cy="2098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52" y="2"/>
                </a:cxn>
                <a:cxn ang="0">
                  <a:pos x="64" y="3"/>
                </a:cxn>
                <a:cxn ang="0">
                  <a:pos x="71" y="9"/>
                </a:cxn>
                <a:cxn ang="0">
                  <a:pos x="74" y="14"/>
                </a:cxn>
                <a:cxn ang="0">
                  <a:pos x="71" y="19"/>
                </a:cxn>
                <a:cxn ang="0">
                  <a:pos x="64" y="24"/>
                </a:cxn>
                <a:cxn ang="0">
                  <a:pos x="52" y="26"/>
                </a:cxn>
                <a:cxn ang="0">
                  <a:pos x="37" y="27"/>
                </a:cxn>
                <a:cxn ang="0">
                  <a:pos x="18" y="26"/>
                </a:cxn>
                <a:cxn ang="0">
                  <a:pos x="6" y="21"/>
                </a:cxn>
                <a:cxn ang="0">
                  <a:pos x="0" y="14"/>
                </a:cxn>
                <a:cxn ang="0">
                  <a:pos x="6" y="7"/>
                </a:cxn>
                <a:cxn ang="0">
                  <a:pos x="18" y="2"/>
                </a:cxn>
                <a:cxn ang="0">
                  <a:pos x="37" y="0"/>
                </a:cxn>
              </a:cxnLst>
              <a:rect l="0" t="0" r="r" b="b"/>
              <a:pathLst>
                <a:path w="74" h="27">
                  <a:moveTo>
                    <a:pt x="37" y="0"/>
                  </a:moveTo>
                  <a:lnTo>
                    <a:pt x="52" y="2"/>
                  </a:lnTo>
                  <a:lnTo>
                    <a:pt x="64" y="3"/>
                  </a:lnTo>
                  <a:lnTo>
                    <a:pt x="71" y="9"/>
                  </a:lnTo>
                  <a:lnTo>
                    <a:pt x="74" y="14"/>
                  </a:lnTo>
                  <a:lnTo>
                    <a:pt x="71" y="19"/>
                  </a:lnTo>
                  <a:lnTo>
                    <a:pt x="64" y="24"/>
                  </a:lnTo>
                  <a:lnTo>
                    <a:pt x="52" y="26"/>
                  </a:lnTo>
                  <a:lnTo>
                    <a:pt x="37" y="27"/>
                  </a:lnTo>
                  <a:lnTo>
                    <a:pt x="18" y="26"/>
                  </a:lnTo>
                  <a:lnTo>
                    <a:pt x="6" y="21"/>
                  </a:lnTo>
                  <a:lnTo>
                    <a:pt x="0" y="14"/>
                  </a:lnTo>
                  <a:lnTo>
                    <a:pt x="6" y="7"/>
                  </a:lnTo>
                  <a:lnTo>
                    <a:pt x="18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3" name="Line 840"/>
            <p:cNvSpPr>
              <a:spLocks noChangeShapeType="1"/>
            </p:cNvSpPr>
            <p:nvPr/>
          </p:nvSpPr>
          <p:spPr bwMode="auto">
            <a:xfrm>
              <a:off x="-41970" y="4907225"/>
              <a:ext cx="119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4" name="Line 841"/>
            <p:cNvSpPr>
              <a:spLocks noChangeShapeType="1"/>
            </p:cNvSpPr>
            <p:nvPr/>
          </p:nvSpPr>
          <p:spPr bwMode="auto">
            <a:xfrm>
              <a:off x="-29979" y="4908724"/>
              <a:ext cx="89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5" name="Line 842"/>
            <p:cNvSpPr>
              <a:spLocks noChangeShapeType="1"/>
            </p:cNvSpPr>
            <p:nvPr/>
          </p:nvSpPr>
          <p:spPr bwMode="auto">
            <a:xfrm>
              <a:off x="-20986" y="4910223"/>
              <a:ext cx="4497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6" name="Line 843"/>
            <p:cNvSpPr>
              <a:spLocks noChangeShapeType="1"/>
            </p:cNvSpPr>
            <p:nvPr/>
          </p:nvSpPr>
          <p:spPr bwMode="auto">
            <a:xfrm>
              <a:off x="-16488" y="4914720"/>
              <a:ext cx="299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7" name="Line 844"/>
            <p:cNvSpPr>
              <a:spLocks noChangeShapeType="1"/>
            </p:cNvSpPr>
            <p:nvPr/>
          </p:nvSpPr>
          <p:spPr bwMode="auto">
            <a:xfrm flipH="1">
              <a:off x="-16488" y="4917718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8" name="Line 845"/>
            <p:cNvSpPr>
              <a:spLocks noChangeShapeType="1"/>
            </p:cNvSpPr>
            <p:nvPr/>
          </p:nvSpPr>
          <p:spPr bwMode="auto">
            <a:xfrm flipH="1">
              <a:off x="-20986" y="4922214"/>
              <a:ext cx="4497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9" name="Line 846"/>
            <p:cNvSpPr>
              <a:spLocks noChangeShapeType="1"/>
            </p:cNvSpPr>
            <p:nvPr/>
          </p:nvSpPr>
          <p:spPr bwMode="auto">
            <a:xfrm flipH="1">
              <a:off x="-29979" y="4926711"/>
              <a:ext cx="89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0" name="Line 847"/>
            <p:cNvSpPr>
              <a:spLocks noChangeShapeType="1"/>
            </p:cNvSpPr>
            <p:nvPr/>
          </p:nvSpPr>
          <p:spPr bwMode="auto">
            <a:xfrm flipH="1">
              <a:off x="-41970" y="4926711"/>
              <a:ext cx="119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1" name="Line 848"/>
            <p:cNvSpPr>
              <a:spLocks noChangeShapeType="1"/>
            </p:cNvSpPr>
            <p:nvPr/>
          </p:nvSpPr>
          <p:spPr bwMode="auto">
            <a:xfrm flipH="1" flipV="1">
              <a:off x="-55460" y="4926711"/>
              <a:ext cx="134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2" name="Line 849"/>
            <p:cNvSpPr>
              <a:spLocks noChangeShapeType="1"/>
            </p:cNvSpPr>
            <p:nvPr/>
          </p:nvSpPr>
          <p:spPr bwMode="auto">
            <a:xfrm flipH="1" flipV="1">
              <a:off x="-64454" y="4923713"/>
              <a:ext cx="899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3" name="Line 850"/>
            <p:cNvSpPr>
              <a:spLocks noChangeShapeType="1"/>
            </p:cNvSpPr>
            <p:nvPr/>
          </p:nvSpPr>
          <p:spPr bwMode="auto">
            <a:xfrm flipH="1" flipV="1">
              <a:off x="-68951" y="4917718"/>
              <a:ext cx="449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4" name="Line 851"/>
            <p:cNvSpPr>
              <a:spLocks noChangeShapeType="1"/>
            </p:cNvSpPr>
            <p:nvPr/>
          </p:nvSpPr>
          <p:spPr bwMode="auto">
            <a:xfrm flipV="1">
              <a:off x="-68951" y="4913220"/>
              <a:ext cx="4497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5" name="Line 852"/>
            <p:cNvSpPr>
              <a:spLocks noChangeShapeType="1"/>
            </p:cNvSpPr>
            <p:nvPr/>
          </p:nvSpPr>
          <p:spPr bwMode="auto">
            <a:xfrm flipV="1">
              <a:off x="-64454" y="4908724"/>
              <a:ext cx="89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6" name="Line 853"/>
            <p:cNvSpPr>
              <a:spLocks noChangeShapeType="1"/>
            </p:cNvSpPr>
            <p:nvPr/>
          </p:nvSpPr>
          <p:spPr bwMode="auto">
            <a:xfrm flipV="1">
              <a:off x="-55460" y="4907225"/>
              <a:ext cx="134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7" name="Freeform 854"/>
            <p:cNvSpPr>
              <a:spLocks/>
            </p:cNvSpPr>
            <p:nvPr/>
          </p:nvSpPr>
          <p:spPr bwMode="auto">
            <a:xfrm>
              <a:off x="95929" y="4553482"/>
              <a:ext cx="80941" cy="1019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91" y="108"/>
                </a:cxn>
                <a:cxn ang="0">
                  <a:pos x="91" y="0"/>
                </a:cxn>
                <a:cxn ang="0">
                  <a:pos x="108" y="0"/>
                </a:cxn>
                <a:cxn ang="0">
                  <a:pos x="108" y="137"/>
                </a:cxn>
                <a:cxn ang="0">
                  <a:pos x="90" y="137"/>
                </a:cxn>
                <a:cxn ang="0">
                  <a:pos x="17" y="31"/>
                </a:cxn>
                <a:cxn ang="0">
                  <a:pos x="17" y="137"/>
                </a:cxn>
                <a:cxn ang="0">
                  <a:pos x="0" y="137"/>
                </a:cxn>
                <a:cxn ang="0">
                  <a:pos x="0" y="0"/>
                </a:cxn>
              </a:cxnLst>
              <a:rect l="0" t="0" r="r" b="b"/>
              <a:pathLst>
                <a:path w="108" h="137">
                  <a:moveTo>
                    <a:pt x="0" y="0"/>
                  </a:moveTo>
                  <a:lnTo>
                    <a:pt x="19" y="0"/>
                  </a:lnTo>
                  <a:lnTo>
                    <a:pt x="91" y="108"/>
                  </a:lnTo>
                  <a:lnTo>
                    <a:pt x="91" y="0"/>
                  </a:lnTo>
                  <a:lnTo>
                    <a:pt x="108" y="0"/>
                  </a:lnTo>
                  <a:lnTo>
                    <a:pt x="108" y="137"/>
                  </a:lnTo>
                  <a:lnTo>
                    <a:pt x="90" y="137"/>
                  </a:lnTo>
                  <a:lnTo>
                    <a:pt x="17" y="31"/>
                  </a:lnTo>
                  <a:lnTo>
                    <a:pt x="17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8" name="Freeform 855"/>
            <p:cNvSpPr>
              <a:spLocks noEditPoints="1"/>
            </p:cNvSpPr>
            <p:nvPr/>
          </p:nvSpPr>
          <p:spPr bwMode="auto">
            <a:xfrm>
              <a:off x="193359" y="4580463"/>
              <a:ext cx="70449" cy="77943"/>
            </a:xfrm>
            <a:custGeom>
              <a:avLst/>
              <a:gdLst/>
              <a:ahLst/>
              <a:cxnLst>
                <a:cxn ang="0">
                  <a:pos x="46" y="14"/>
                </a:cxn>
                <a:cxn ang="0">
                  <a:pos x="32" y="17"/>
                </a:cxn>
                <a:cxn ang="0">
                  <a:pos x="22" y="28"/>
                </a:cxn>
                <a:cxn ang="0">
                  <a:pos x="19" y="34"/>
                </a:cxn>
                <a:cxn ang="0">
                  <a:pos x="17" y="43"/>
                </a:cxn>
                <a:cxn ang="0">
                  <a:pos x="74" y="43"/>
                </a:cxn>
                <a:cxn ang="0">
                  <a:pos x="74" y="36"/>
                </a:cxn>
                <a:cxn ang="0">
                  <a:pos x="72" y="31"/>
                </a:cxn>
                <a:cxn ang="0">
                  <a:pos x="68" y="24"/>
                </a:cxn>
                <a:cxn ang="0">
                  <a:pos x="63" y="19"/>
                </a:cxn>
                <a:cxn ang="0">
                  <a:pos x="58" y="16"/>
                </a:cxn>
                <a:cxn ang="0">
                  <a:pos x="53" y="14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65" y="4"/>
                </a:cxn>
                <a:cxn ang="0">
                  <a:pos x="79" y="14"/>
                </a:cxn>
                <a:cxn ang="0">
                  <a:pos x="89" y="29"/>
                </a:cxn>
                <a:cxn ang="0">
                  <a:pos x="92" y="52"/>
                </a:cxn>
                <a:cxn ang="0">
                  <a:pos x="92" y="57"/>
                </a:cxn>
                <a:cxn ang="0">
                  <a:pos x="17" y="57"/>
                </a:cxn>
                <a:cxn ang="0">
                  <a:pos x="17" y="64"/>
                </a:cxn>
                <a:cxn ang="0">
                  <a:pos x="20" y="71"/>
                </a:cxn>
                <a:cxn ang="0">
                  <a:pos x="22" y="77"/>
                </a:cxn>
                <a:cxn ang="0">
                  <a:pos x="31" y="86"/>
                </a:cxn>
                <a:cxn ang="0">
                  <a:pos x="36" y="89"/>
                </a:cxn>
                <a:cxn ang="0">
                  <a:pos x="41" y="91"/>
                </a:cxn>
                <a:cxn ang="0">
                  <a:pos x="53" y="91"/>
                </a:cxn>
                <a:cxn ang="0">
                  <a:pos x="63" y="86"/>
                </a:cxn>
                <a:cxn ang="0">
                  <a:pos x="68" y="83"/>
                </a:cxn>
                <a:cxn ang="0">
                  <a:pos x="72" y="77"/>
                </a:cxn>
                <a:cxn ang="0">
                  <a:pos x="74" y="71"/>
                </a:cxn>
                <a:cxn ang="0">
                  <a:pos x="91" y="72"/>
                </a:cxn>
                <a:cxn ang="0">
                  <a:pos x="89" y="79"/>
                </a:cxn>
                <a:cxn ang="0">
                  <a:pos x="86" y="86"/>
                </a:cxn>
                <a:cxn ang="0">
                  <a:pos x="75" y="96"/>
                </a:cxn>
                <a:cxn ang="0">
                  <a:pos x="63" y="103"/>
                </a:cxn>
                <a:cxn ang="0">
                  <a:pos x="48" y="105"/>
                </a:cxn>
                <a:cxn ang="0">
                  <a:pos x="34" y="103"/>
                </a:cxn>
                <a:cxn ang="0">
                  <a:pos x="22" y="98"/>
                </a:cxn>
                <a:cxn ang="0">
                  <a:pos x="13" y="91"/>
                </a:cxn>
                <a:cxn ang="0">
                  <a:pos x="5" y="81"/>
                </a:cxn>
                <a:cxn ang="0">
                  <a:pos x="1" y="69"/>
                </a:cxn>
                <a:cxn ang="0">
                  <a:pos x="0" y="53"/>
                </a:cxn>
                <a:cxn ang="0">
                  <a:pos x="1" y="38"/>
                </a:cxn>
                <a:cxn ang="0">
                  <a:pos x="5" y="24"/>
                </a:cxn>
                <a:cxn ang="0">
                  <a:pos x="13" y="14"/>
                </a:cxn>
                <a:cxn ang="0">
                  <a:pos x="27" y="4"/>
                </a:cxn>
                <a:cxn ang="0">
                  <a:pos x="46" y="0"/>
                </a:cxn>
              </a:cxnLst>
              <a:rect l="0" t="0" r="r" b="b"/>
              <a:pathLst>
                <a:path w="92" h="105">
                  <a:moveTo>
                    <a:pt x="46" y="14"/>
                  </a:moveTo>
                  <a:lnTo>
                    <a:pt x="32" y="17"/>
                  </a:lnTo>
                  <a:lnTo>
                    <a:pt x="22" y="28"/>
                  </a:lnTo>
                  <a:lnTo>
                    <a:pt x="19" y="34"/>
                  </a:lnTo>
                  <a:lnTo>
                    <a:pt x="17" y="43"/>
                  </a:lnTo>
                  <a:lnTo>
                    <a:pt x="74" y="43"/>
                  </a:lnTo>
                  <a:lnTo>
                    <a:pt x="74" y="36"/>
                  </a:lnTo>
                  <a:lnTo>
                    <a:pt x="72" y="31"/>
                  </a:lnTo>
                  <a:lnTo>
                    <a:pt x="68" y="24"/>
                  </a:lnTo>
                  <a:lnTo>
                    <a:pt x="63" y="19"/>
                  </a:lnTo>
                  <a:lnTo>
                    <a:pt x="58" y="16"/>
                  </a:lnTo>
                  <a:lnTo>
                    <a:pt x="53" y="14"/>
                  </a:lnTo>
                  <a:lnTo>
                    <a:pt x="46" y="14"/>
                  </a:lnTo>
                  <a:close/>
                  <a:moveTo>
                    <a:pt x="46" y="0"/>
                  </a:moveTo>
                  <a:lnTo>
                    <a:pt x="65" y="4"/>
                  </a:lnTo>
                  <a:lnTo>
                    <a:pt x="79" y="14"/>
                  </a:lnTo>
                  <a:lnTo>
                    <a:pt x="89" y="29"/>
                  </a:lnTo>
                  <a:lnTo>
                    <a:pt x="92" y="52"/>
                  </a:lnTo>
                  <a:lnTo>
                    <a:pt x="92" y="57"/>
                  </a:lnTo>
                  <a:lnTo>
                    <a:pt x="17" y="57"/>
                  </a:lnTo>
                  <a:lnTo>
                    <a:pt x="17" y="64"/>
                  </a:lnTo>
                  <a:lnTo>
                    <a:pt x="20" y="71"/>
                  </a:lnTo>
                  <a:lnTo>
                    <a:pt x="22" y="77"/>
                  </a:lnTo>
                  <a:lnTo>
                    <a:pt x="31" y="86"/>
                  </a:lnTo>
                  <a:lnTo>
                    <a:pt x="36" y="89"/>
                  </a:lnTo>
                  <a:lnTo>
                    <a:pt x="41" y="91"/>
                  </a:lnTo>
                  <a:lnTo>
                    <a:pt x="53" y="91"/>
                  </a:lnTo>
                  <a:lnTo>
                    <a:pt x="63" y="86"/>
                  </a:lnTo>
                  <a:lnTo>
                    <a:pt x="68" y="83"/>
                  </a:lnTo>
                  <a:lnTo>
                    <a:pt x="72" y="77"/>
                  </a:lnTo>
                  <a:lnTo>
                    <a:pt x="74" y="71"/>
                  </a:lnTo>
                  <a:lnTo>
                    <a:pt x="91" y="72"/>
                  </a:lnTo>
                  <a:lnTo>
                    <a:pt x="89" y="79"/>
                  </a:lnTo>
                  <a:lnTo>
                    <a:pt x="86" y="86"/>
                  </a:lnTo>
                  <a:lnTo>
                    <a:pt x="75" y="96"/>
                  </a:lnTo>
                  <a:lnTo>
                    <a:pt x="63" y="103"/>
                  </a:lnTo>
                  <a:lnTo>
                    <a:pt x="48" y="105"/>
                  </a:lnTo>
                  <a:lnTo>
                    <a:pt x="34" y="103"/>
                  </a:lnTo>
                  <a:lnTo>
                    <a:pt x="22" y="98"/>
                  </a:lnTo>
                  <a:lnTo>
                    <a:pt x="13" y="91"/>
                  </a:lnTo>
                  <a:lnTo>
                    <a:pt x="5" y="81"/>
                  </a:lnTo>
                  <a:lnTo>
                    <a:pt x="1" y="69"/>
                  </a:lnTo>
                  <a:lnTo>
                    <a:pt x="0" y="53"/>
                  </a:lnTo>
                  <a:lnTo>
                    <a:pt x="1" y="38"/>
                  </a:lnTo>
                  <a:lnTo>
                    <a:pt x="5" y="24"/>
                  </a:lnTo>
                  <a:lnTo>
                    <a:pt x="13" y="14"/>
                  </a:lnTo>
                  <a:lnTo>
                    <a:pt x="27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9" name="Freeform 856"/>
            <p:cNvSpPr>
              <a:spLocks/>
            </p:cNvSpPr>
            <p:nvPr/>
          </p:nvSpPr>
          <p:spPr bwMode="auto">
            <a:xfrm>
              <a:off x="269803" y="4580463"/>
              <a:ext cx="101926" cy="74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33" y="58"/>
                </a:cxn>
                <a:cxn ang="0">
                  <a:pos x="40" y="79"/>
                </a:cxn>
                <a:cxn ang="0">
                  <a:pos x="40" y="77"/>
                </a:cxn>
                <a:cxn ang="0">
                  <a:pos x="41" y="74"/>
                </a:cxn>
                <a:cxn ang="0">
                  <a:pos x="43" y="67"/>
                </a:cxn>
                <a:cxn ang="0">
                  <a:pos x="45" y="58"/>
                </a:cxn>
                <a:cxn ang="0">
                  <a:pos x="60" y="0"/>
                </a:cxn>
                <a:cxn ang="0">
                  <a:pos x="77" y="0"/>
                </a:cxn>
                <a:cxn ang="0">
                  <a:pos x="91" y="58"/>
                </a:cxn>
                <a:cxn ang="0">
                  <a:pos x="96" y="77"/>
                </a:cxn>
                <a:cxn ang="0">
                  <a:pos x="103" y="58"/>
                </a:cxn>
                <a:cxn ang="0">
                  <a:pos x="120" y="0"/>
                </a:cxn>
                <a:cxn ang="0">
                  <a:pos x="136" y="0"/>
                </a:cxn>
                <a:cxn ang="0">
                  <a:pos x="105" y="99"/>
                </a:cxn>
                <a:cxn ang="0">
                  <a:pos x="88" y="99"/>
                </a:cxn>
                <a:cxn ang="0">
                  <a:pos x="72" y="41"/>
                </a:cxn>
                <a:cxn ang="0">
                  <a:pos x="69" y="24"/>
                </a:cxn>
                <a:cxn ang="0">
                  <a:pos x="48" y="99"/>
                </a:cxn>
                <a:cxn ang="0">
                  <a:pos x="31" y="99"/>
                </a:cxn>
                <a:cxn ang="0">
                  <a:pos x="0" y="0"/>
                </a:cxn>
              </a:cxnLst>
              <a:rect l="0" t="0" r="r" b="b"/>
              <a:pathLst>
                <a:path w="136" h="99">
                  <a:moveTo>
                    <a:pt x="0" y="0"/>
                  </a:moveTo>
                  <a:lnTo>
                    <a:pt x="17" y="0"/>
                  </a:lnTo>
                  <a:lnTo>
                    <a:pt x="33" y="58"/>
                  </a:lnTo>
                  <a:lnTo>
                    <a:pt x="40" y="79"/>
                  </a:lnTo>
                  <a:lnTo>
                    <a:pt x="40" y="77"/>
                  </a:lnTo>
                  <a:lnTo>
                    <a:pt x="41" y="74"/>
                  </a:lnTo>
                  <a:lnTo>
                    <a:pt x="43" y="67"/>
                  </a:lnTo>
                  <a:lnTo>
                    <a:pt x="45" y="58"/>
                  </a:lnTo>
                  <a:lnTo>
                    <a:pt x="60" y="0"/>
                  </a:lnTo>
                  <a:lnTo>
                    <a:pt x="77" y="0"/>
                  </a:lnTo>
                  <a:lnTo>
                    <a:pt x="91" y="58"/>
                  </a:lnTo>
                  <a:lnTo>
                    <a:pt x="96" y="77"/>
                  </a:lnTo>
                  <a:lnTo>
                    <a:pt x="103" y="58"/>
                  </a:lnTo>
                  <a:lnTo>
                    <a:pt x="120" y="0"/>
                  </a:lnTo>
                  <a:lnTo>
                    <a:pt x="136" y="0"/>
                  </a:lnTo>
                  <a:lnTo>
                    <a:pt x="105" y="99"/>
                  </a:lnTo>
                  <a:lnTo>
                    <a:pt x="88" y="99"/>
                  </a:lnTo>
                  <a:lnTo>
                    <a:pt x="72" y="41"/>
                  </a:lnTo>
                  <a:lnTo>
                    <a:pt x="69" y="24"/>
                  </a:lnTo>
                  <a:lnTo>
                    <a:pt x="48" y="99"/>
                  </a:lnTo>
                  <a:lnTo>
                    <a:pt x="31" y="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0" name="Freeform 857"/>
            <p:cNvSpPr>
              <a:spLocks noEditPoints="1"/>
            </p:cNvSpPr>
            <p:nvPr/>
          </p:nvSpPr>
          <p:spPr bwMode="auto">
            <a:xfrm>
              <a:off x="421193" y="4580463"/>
              <a:ext cx="64454" cy="104924"/>
            </a:xfrm>
            <a:custGeom>
              <a:avLst/>
              <a:gdLst/>
              <a:ahLst/>
              <a:cxnLst>
                <a:cxn ang="0">
                  <a:pos x="36" y="14"/>
                </a:cxn>
                <a:cxn ang="0">
                  <a:pos x="32" y="16"/>
                </a:cxn>
                <a:cxn ang="0">
                  <a:pos x="22" y="22"/>
                </a:cxn>
                <a:cxn ang="0">
                  <a:pos x="15" y="34"/>
                </a:cxn>
                <a:cxn ang="0">
                  <a:pos x="13" y="53"/>
                </a:cxn>
                <a:cxn ang="0">
                  <a:pos x="15" y="69"/>
                </a:cxn>
                <a:cxn ang="0">
                  <a:pos x="22" y="81"/>
                </a:cxn>
                <a:cxn ang="0">
                  <a:pos x="25" y="86"/>
                </a:cxn>
                <a:cxn ang="0">
                  <a:pos x="31" y="88"/>
                </a:cxn>
                <a:cxn ang="0">
                  <a:pos x="36" y="91"/>
                </a:cxn>
                <a:cxn ang="0">
                  <a:pos x="46" y="91"/>
                </a:cxn>
                <a:cxn ang="0">
                  <a:pos x="51" y="88"/>
                </a:cxn>
                <a:cxn ang="0">
                  <a:pos x="56" y="86"/>
                </a:cxn>
                <a:cxn ang="0">
                  <a:pos x="60" y="81"/>
                </a:cxn>
                <a:cxn ang="0">
                  <a:pos x="67" y="69"/>
                </a:cxn>
                <a:cxn ang="0">
                  <a:pos x="68" y="52"/>
                </a:cxn>
                <a:cxn ang="0">
                  <a:pos x="67" y="34"/>
                </a:cxn>
                <a:cxn ang="0">
                  <a:pos x="61" y="22"/>
                </a:cxn>
                <a:cxn ang="0">
                  <a:pos x="51" y="16"/>
                </a:cxn>
                <a:cxn ang="0">
                  <a:pos x="46" y="14"/>
                </a:cxn>
                <a:cxn ang="0">
                  <a:pos x="36" y="14"/>
                </a:cxn>
                <a:cxn ang="0">
                  <a:pos x="37" y="0"/>
                </a:cxn>
                <a:cxn ang="0">
                  <a:pos x="53" y="0"/>
                </a:cxn>
                <a:cxn ang="0">
                  <a:pos x="67" y="7"/>
                </a:cxn>
                <a:cxn ang="0">
                  <a:pos x="77" y="17"/>
                </a:cxn>
                <a:cxn ang="0">
                  <a:pos x="80" y="26"/>
                </a:cxn>
                <a:cxn ang="0">
                  <a:pos x="84" y="33"/>
                </a:cxn>
                <a:cxn ang="0">
                  <a:pos x="85" y="41"/>
                </a:cxn>
                <a:cxn ang="0">
                  <a:pos x="85" y="52"/>
                </a:cxn>
                <a:cxn ang="0">
                  <a:pos x="84" y="65"/>
                </a:cxn>
                <a:cxn ang="0">
                  <a:pos x="80" y="79"/>
                </a:cxn>
                <a:cxn ang="0">
                  <a:pos x="70" y="95"/>
                </a:cxn>
                <a:cxn ang="0">
                  <a:pos x="65" y="98"/>
                </a:cxn>
                <a:cxn ang="0">
                  <a:pos x="56" y="101"/>
                </a:cxn>
                <a:cxn ang="0">
                  <a:pos x="43" y="105"/>
                </a:cxn>
                <a:cxn ang="0">
                  <a:pos x="36" y="105"/>
                </a:cxn>
                <a:cxn ang="0">
                  <a:pos x="31" y="103"/>
                </a:cxn>
                <a:cxn ang="0">
                  <a:pos x="27" y="101"/>
                </a:cxn>
                <a:cxn ang="0">
                  <a:pos x="20" y="96"/>
                </a:cxn>
                <a:cxn ang="0">
                  <a:pos x="15" y="91"/>
                </a:cxn>
                <a:cxn ang="0">
                  <a:pos x="15" y="141"/>
                </a:cxn>
                <a:cxn ang="0">
                  <a:pos x="0" y="141"/>
                </a:cxn>
                <a:cxn ang="0">
                  <a:pos x="0" y="2"/>
                </a:cxn>
                <a:cxn ang="0">
                  <a:pos x="15" y="2"/>
                </a:cxn>
                <a:cxn ang="0">
                  <a:pos x="15" y="16"/>
                </a:cxn>
                <a:cxn ang="0">
                  <a:pos x="20" y="9"/>
                </a:cxn>
                <a:cxn ang="0">
                  <a:pos x="27" y="4"/>
                </a:cxn>
                <a:cxn ang="0">
                  <a:pos x="37" y="0"/>
                </a:cxn>
              </a:cxnLst>
              <a:rect l="0" t="0" r="r" b="b"/>
              <a:pathLst>
                <a:path w="85" h="141">
                  <a:moveTo>
                    <a:pt x="36" y="14"/>
                  </a:moveTo>
                  <a:lnTo>
                    <a:pt x="32" y="16"/>
                  </a:lnTo>
                  <a:lnTo>
                    <a:pt x="22" y="22"/>
                  </a:lnTo>
                  <a:lnTo>
                    <a:pt x="15" y="34"/>
                  </a:lnTo>
                  <a:lnTo>
                    <a:pt x="13" y="53"/>
                  </a:lnTo>
                  <a:lnTo>
                    <a:pt x="15" y="69"/>
                  </a:lnTo>
                  <a:lnTo>
                    <a:pt x="22" y="81"/>
                  </a:lnTo>
                  <a:lnTo>
                    <a:pt x="25" y="86"/>
                  </a:lnTo>
                  <a:lnTo>
                    <a:pt x="31" y="88"/>
                  </a:lnTo>
                  <a:lnTo>
                    <a:pt x="36" y="91"/>
                  </a:lnTo>
                  <a:lnTo>
                    <a:pt x="46" y="91"/>
                  </a:lnTo>
                  <a:lnTo>
                    <a:pt x="51" y="88"/>
                  </a:lnTo>
                  <a:lnTo>
                    <a:pt x="56" y="86"/>
                  </a:lnTo>
                  <a:lnTo>
                    <a:pt x="60" y="81"/>
                  </a:lnTo>
                  <a:lnTo>
                    <a:pt x="67" y="69"/>
                  </a:lnTo>
                  <a:lnTo>
                    <a:pt x="68" y="52"/>
                  </a:lnTo>
                  <a:lnTo>
                    <a:pt x="67" y="34"/>
                  </a:lnTo>
                  <a:lnTo>
                    <a:pt x="61" y="22"/>
                  </a:lnTo>
                  <a:lnTo>
                    <a:pt x="51" y="16"/>
                  </a:lnTo>
                  <a:lnTo>
                    <a:pt x="46" y="14"/>
                  </a:lnTo>
                  <a:lnTo>
                    <a:pt x="36" y="14"/>
                  </a:lnTo>
                  <a:close/>
                  <a:moveTo>
                    <a:pt x="37" y="0"/>
                  </a:moveTo>
                  <a:lnTo>
                    <a:pt x="53" y="0"/>
                  </a:lnTo>
                  <a:lnTo>
                    <a:pt x="67" y="7"/>
                  </a:lnTo>
                  <a:lnTo>
                    <a:pt x="77" y="17"/>
                  </a:lnTo>
                  <a:lnTo>
                    <a:pt x="80" y="26"/>
                  </a:lnTo>
                  <a:lnTo>
                    <a:pt x="84" y="33"/>
                  </a:lnTo>
                  <a:lnTo>
                    <a:pt x="85" y="41"/>
                  </a:lnTo>
                  <a:lnTo>
                    <a:pt x="85" y="52"/>
                  </a:lnTo>
                  <a:lnTo>
                    <a:pt x="84" y="65"/>
                  </a:lnTo>
                  <a:lnTo>
                    <a:pt x="80" y="79"/>
                  </a:lnTo>
                  <a:lnTo>
                    <a:pt x="70" y="95"/>
                  </a:lnTo>
                  <a:lnTo>
                    <a:pt x="65" y="98"/>
                  </a:lnTo>
                  <a:lnTo>
                    <a:pt x="56" y="101"/>
                  </a:lnTo>
                  <a:lnTo>
                    <a:pt x="43" y="105"/>
                  </a:lnTo>
                  <a:lnTo>
                    <a:pt x="36" y="105"/>
                  </a:lnTo>
                  <a:lnTo>
                    <a:pt x="31" y="103"/>
                  </a:lnTo>
                  <a:lnTo>
                    <a:pt x="27" y="101"/>
                  </a:lnTo>
                  <a:lnTo>
                    <a:pt x="20" y="96"/>
                  </a:lnTo>
                  <a:lnTo>
                    <a:pt x="15" y="91"/>
                  </a:lnTo>
                  <a:lnTo>
                    <a:pt x="15" y="141"/>
                  </a:lnTo>
                  <a:lnTo>
                    <a:pt x="0" y="141"/>
                  </a:lnTo>
                  <a:lnTo>
                    <a:pt x="0" y="2"/>
                  </a:lnTo>
                  <a:lnTo>
                    <a:pt x="15" y="2"/>
                  </a:lnTo>
                  <a:lnTo>
                    <a:pt x="15" y="16"/>
                  </a:lnTo>
                  <a:lnTo>
                    <a:pt x="20" y="9"/>
                  </a:lnTo>
                  <a:lnTo>
                    <a:pt x="27" y="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1" name="Freeform 858"/>
            <p:cNvSpPr>
              <a:spLocks noEditPoints="1"/>
            </p:cNvSpPr>
            <p:nvPr/>
          </p:nvSpPr>
          <p:spPr bwMode="auto">
            <a:xfrm>
              <a:off x="497637" y="4580463"/>
              <a:ext cx="68950" cy="77943"/>
            </a:xfrm>
            <a:custGeom>
              <a:avLst/>
              <a:gdLst/>
              <a:ahLst/>
              <a:cxnLst>
                <a:cxn ang="0">
                  <a:pos x="39" y="14"/>
                </a:cxn>
                <a:cxn ang="0">
                  <a:pos x="34" y="16"/>
                </a:cxn>
                <a:cxn ang="0">
                  <a:pos x="29" y="19"/>
                </a:cxn>
                <a:cxn ang="0">
                  <a:pos x="26" y="24"/>
                </a:cxn>
                <a:cxn ang="0">
                  <a:pos x="21" y="31"/>
                </a:cxn>
                <a:cxn ang="0">
                  <a:pos x="17" y="40"/>
                </a:cxn>
                <a:cxn ang="0">
                  <a:pos x="17" y="52"/>
                </a:cxn>
                <a:cxn ang="0">
                  <a:pos x="19" y="69"/>
                </a:cxn>
                <a:cxn ang="0">
                  <a:pos x="26" y="81"/>
                </a:cxn>
                <a:cxn ang="0">
                  <a:pos x="29" y="86"/>
                </a:cxn>
                <a:cxn ang="0">
                  <a:pos x="34" y="88"/>
                </a:cxn>
                <a:cxn ang="0">
                  <a:pos x="39" y="91"/>
                </a:cxn>
                <a:cxn ang="0">
                  <a:pos x="53" y="91"/>
                </a:cxn>
                <a:cxn ang="0">
                  <a:pos x="58" y="88"/>
                </a:cxn>
                <a:cxn ang="0">
                  <a:pos x="63" y="86"/>
                </a:cxn>
                <a:cxn ang="0">
                  <a:pos x="67" y="81"/>
                </a:cxn>
                <a:cxn ang="0">
                  <a:pos x="74" y="69"/>
                </a:cxn>
                <a:cxn ang="0">
                  <a:pos x="75" y="52"/>
                </a:cxn>
                <a:cxn ang="0">
                  <a:pos x="74" y="34"/>
                </a:cxn>
                <a:cxn ang="0">
                  <a:pos x="63" y="19"/>
                </a:cxn>
                <a:cxn ang="0">
                  <a:pos x="58" y="16"/>
                </a:cxn>
                <a:cxn ang="0">
                  <a:pos x="53" y="14"/>
                </a:cxn>
                <a:cxn ang="0">
                  <a:pos x="39" y="14"/>
                </a:cxn>
                <a:cxn ang="0">
                  <a:pos x="46" y="0"/>
                </a:cxn>
                <a:cxn ang="0">
                  <a:pos x="65" y="4"/>
                </a:cxn>
                <a:cxn ang="0">
                  <a:pos x="79" y="14"/>
                </a:cxn>
                <a:cxn ang="0">
                  <a:pos x="86" y="24"/>
                </a:cxn>
                <a:cxn ang="0">
                  <a:pos x="91" y="36"/>
                </a:cxn>
                <a:cxn ang="0">
                  <a:pos x="93" y="52"/>
                </a:cxn>
                <a:cxn ang="0">
                  <a:pos x="91" y="69"/>
                </a:cxn>
                <a:cxn ang="0">
                  <a:pos x="86" y="81"/>
                </a:cxn>
                <a:cxn ang="0">
                  <a:pos x="79" y="91"/>
                </a:cxn>
                <a:cxn ang="0">
                  <a:pos x="75" y="95"/>
                </a:cxn>
                <a:cxn ang="0">
                  <a:pos x="65" y="101"/>
                </a:cxn>
                <a:cxn ang="0">
                  <a:pos x="58" y="103"/>
                </a:cxn>
                <a:cxn ang="0">
                  <a:pos x="53" y="105"/>
                </a:cxn>
                <a:cxn ang="0">
                  <a:pos x="46" y="105"/>
                </a:cxn>
                <a:cxn ang="0">
                  <a:pos x="27" y="101"/>
                </a:cxn>
                <a:cxn ang="0">
                  <a:pos x="12" y="91"/>
                </a:cxn>
                <a:cxn ang="0">
                  <a:pos x="5" y="81"/>
                </a:cxn>
                <a:cxn ang="0">
                  <a:pos x="2" y="67"/>
                </a:cxn>
                <a:cxn ang="0">
                  <a:pos x="0" y="52"/>
                </a:cxn>
                <a:cxn ang="0">
                  <a:pos x="3" y="28"/>
                </a:cxn>
                <a:cxn ang="0">
                  <a:pos x="15" y="10"/>
                </a:cxn>
                <a:cxn ang="0">
                  <a:pos x="29" y="2"/>
                </a:cxn>
                <a:cxn ang="0">
                  <a:pos x="46" y="0"/>
                </a:cxn>
              </a:cxnLst>
              <a:rect l="0" t="0" r="r" b="b"/>
              <a:pathLst>
                <a:path w="93" h="105">
                  <a:moveTo>
                    <a:pt x="39" y="14"/>
                  </a:moveTo>
                  <a:lnTo>
                    <a:pt x="34" y="16"/>
                  </a:lnTo>
                  <a:lnTo>
                    <a:pt x="29" y="19"/>
                  </a:lnTo>
                  <a:lnTo>
                    <a:pt x="26" y="24"/>
                  </a:lnTo>
                  <a:lnTo>
                    <a:pt x="21" y="31"/>
                  </a:lnTo>
                  <a:lnTo>
                    <a:pt x="17" y="40"/>
                  </a:lnTo>
                  <a:lnTo>
                    <a:pt x="17" y="52"/>
                  </a:lnTo>
                  <a:lnTo>
                    <a:pt x="19" y="69"/>
                  </a:lnTo>
                  <a:lnTo>
                    <a:pt x="26" y="81"/>
                  </a:lnTo>
                  <a:lnTo>
                    <a:pt x="29" y="86"/>
                  </a:lnTo>
                  <a:lnTo>
                    <a:pt x="34" y="88"/>
                  </a:lnTo>
                  <a:lnTo>
                    <a:pt x="39" y="91"/>
                  </a:lnTo>
                  <a:lnTo>
                    <a:pt x="53" y="91"/>
                  </a:lnTo>
                  <a:lnTo>
                    <a:pt x="58" y="88"/>
                  </a:lnTo>
                  <a:lnTo>
                    <a:pt x="63" y="86"/>
                  </a:lnTo>
                  <a:lnTo>
                    <a:pt x="67" y="81"/>
                  </a:lnTo>
                  <a:lnTo>
                    <a:pt x="74" y="69"/>
                  </a:lnTo>
                  <a:lnTo>
                    <a:pt x="75" y="52"/>
                  </a:lnTo>
                  <a:lnTo>
                    <a:pt x="74" y="34"/>
                  </a:lnTo>
                  <a:lnTo>
                    <a:pt x="63" y="19"/>
                  </a:lnTo>
                  <a:lnTo>
                    <a:pt x="58" y="16"/>
                  </a:lnTo>
                  <a:lnTo>
                    <a:pt x="53" y="14"/>
                  </a:lnTo>
                  <a:lnTo>
                    <a:pt x="39" y="14"/>
                  </a:lnTo>
                  <a:close/>
                  <a:moveTo>
                    <a:pt x="46" y="0"/>
                  </a:moveTo>
                  <a:lnTo>
                    <a:pt x="65" y="4"/>
                  </a:lnTo>
                  <a:lnTo>
                    <a:pt x="79" y="14"/>
                  </a:lnTo>
                  <a:lnTo>
                    <a:pt x="86" y="24"/>
                  </a:lnTo>
                  <a:lnTo>
                    <a:pt x="91" y="36"/>
                  </a:lnTo>
                  <a:lnTo>
                    <a:pt x="93" y="52"/>
                  </a:lnTo>
                  <a:lnTo>
                    <a:pt x="91" y="69"/>
                  </a:lnTo>
                  <a:lnTo>
                    <a:pt x="86" y="81"/>
                  </a:lnTo>
                  <a:lnTo>
                    <a:pt x="79" y="91"/>
                  </a:lnTo>
                  <a:lnTo>
                    <a:pt x="75" y="95"/>
                  </a:lnTo>
                  <a:lnTo>
                    <a:pt x="65" y="101"/>
                  </a:lnTo>
                  <a:lnTo>
                    <a:pt x="58" y="103"/>
                  </a:lnTo>
                  <a:lnTo>
                    <a:pt x="53" y="105"/>
                  </a:lnTo>
                  <a:lnTo>
                    <a:pt x="46" y="105"/>
                  </a:lnTo>
                  <a:lnTo>
                    <a:pt x="27" y="101"/>
                  </a:lnTo>
                  <a:lnTo>
                    <a:pt x="12" y="91"/>
                  </a:lnTo>
                  <a:lnTo>
                    <a:pt x="5" y="81"/>
                  </a:lnTo>
                  <a:lnTo>
                    <a:pt x="2" y="67"/>
                  </a:lnTo>
                  <a:lnTo>
                    <a:pt x="0" y="52"/>
                  </a:lnTo>
                  <a:lnTo>
                    <a:pt x="3" y="28"/>
                  </a:lnTo>
                  <a:lnTo>
                    <a:pt x="15" y="10"/>
                  </a:lnTo>
                  <a:lnTo>
                    <a:pt x="29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2" name="Freeform 859"/>
            <p:cNvSpPr>
              <a:spLocks/>
            </p:cNvSpPr>
            <p:nvPr/>
          </p:nvSpPr>
          <p:spPr bwMode="auto">
            <a:xfrm>
              <a:off x="583075" y="4580463"/>
              <a:ext cx="38972" cy="7494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3" y="0"/>
                </a:cxn>
                <a:cxn ang="0">
                  <a:pos x="48" y="2"/>
                </a:cxn>
                <a:cxn ang="0">
                  <a:pos x="53" y="5"/>
                </a:cxn>
                <a:cxn ang="0">
                  <a:pos x="48" y="21"/>
                </a:cxn>
                <a:cxn ang="0">
                  <a:pos x="45" y="19"/>
                </a:cxn>
                <a:cxn ang="0">
                  <a:pos x="40" y="17"/>
                </a:cxn>
                <a:cxn ang="0">
                  <a:pos x="36" y="17"/>
                </a:cxn>
                <a:cxn ang="0">
                  <a:pos x="26" y="21"/>
                </a:cxn>
                <a:cxn ang="0">
                  <a:pos x="23" y="22"/>
                </a:cxn>
                <a:cxn ang="0">
                  <a:pos x="19" y="29"/>
                </a:cxn>
                <a:cxn ang="0">
                  <a:pos x="17" y="40"/>
                </a:cxn>
                <a:cxn ang="0">
                  <a:pos x="17" y="101"/>
                </a:cxn>
                <a:cxn ang="0">
                  <a:pos x="0" y="101"/>
                </a:cxn>
                <a:cxn ang="0">
                  <a:pos x="0" y="2"/>
                </a:cxn>
                <a:cxn ang="0">
                  <a:pos x="14" y="2"/>
                </a:cxn>
                <a:cxn ang="0">
                  <a:pos x="14" y="17"/>
                </a:cxn>
                <a:cxn ang="0">
                  <a:pos x="19" y="10"/>
                </a:cxn>
                <a:cxn ang="0">
                  <a:pos x="26" y="4"/>
                </a:cxn>
                <a:cxn ang="0">
                  <a:pos x="36" y="0"/>
                </a:cxn>
              </a:cxnLst>
              <a:rect l="0" t="0" r="r" b="b"/>
              <a:pathLst>
                <a:path w="53" h="101">
                  <a:moveTo>
                    <a:pt x="36" y="0"/>
                  </a:moveTo>
                  <a:lnTo>
                    <a:pt x="43" y="0"/>
                  </a:lnTo>
                  <a:lnTo>
                    <a:pt x="48" y="2"/>
                  </a:lnTo>
                  <a:lnTo>
                    <a:pt x="53" y="5"/>
                  </a:lnTo>
                  <a:lnTo>
                    <a:pt x="48" y="21"/>
                  </a:lnTo>
                  <a:lnTo>
                    <a:pt x="45" y="19"/>
                  </a:lnTo>
                  <a:lnTo>
                    <a:pt x="40" y="17"/>
                  </a:lnTo>
                  <a:lnTo>
                    <a:pt x="36" y="17"/>
                  </a:lnTo>
                  <a:lnTo>
                    <a:pt x="26" y="21"/>
                  </a:lnTo>
                  <a:lnTo>
                    <a:pt x="23" y="22"/>
                  </a:lnTo>
                  <a:lnTo>
                    <a:pt x="19" y="29"/>
                  </a:lnTo>
                  <a:lnTo>
                    <a:pt x="17" y="40"/>
                  </a:lnTo>
                  <a:lnTo>
                    <a:pt x="17" y="101"/>
                  </a:lnTo>
                  <a:lnTo>
                    <a:pt x="0" y="101"/>
                  </a:lnTo>
                  <a:lnTo>
                    <a:pt x="0" y="2"/>
                  </a:lnTo>
                  <a:lnTo>
                    <a:pt x="14" y="2"/>
                  </a:lnTo>
                  <a:lnTo>
                    <a:pt x="14" y="17"/>
                  </a:lnTo>
                  <a:lnTo>
                    <a:pt x="19" y="10"/>
                  </a:lnTo>
                  <a:lnTo>
                    <a:pt x="26" y="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3" name="Freeform 860"/>
            <p:cNvSpPr>
              <a:spLocks/>
            </p:cNvSpPr>
            <p:nvPr/>
          </p:nvSpPr>
          <p:spPr bwMode="auto">
            <a:xfrm>
              <a:off x="623545" y="4554982"/>
              <a:ext cx="35974" cy="101926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9" y="34"/>
                </a:cxn>
                <a:cxn ang="0">
                  <a:pos x="47" y="34"/>
                </a:cxn>
                <a:cxn ang="0">
                  <a:pos x="47" y="48"/>
                </a:cxn>
                <a:cxn ang="0">
                  <a:pos x="29" y="48"/>
                </a:cxn>
                <a:cxn ang="0">
                  <a:pos x="29" y="115"/>
                </a:cxn>
                <a:cxn ang="0">
                  <a:pos x="33" y="118"/>
                </a:cxn>
                <a:cxn ang="0">
                  <a:pos x="36" y="118"/>
                </a:cxn>
                <a:cxn ang="0">
                  <a:pos x="38" y="120"/>
                </a:cxn>
                <a:cxn ang="0">
                  <a:pos x="47" y="120"/>
                </a:cxn>
                <a:cxn ang="0">
                  <a:pos x="48" y="133"/>
                </a:cxn>
                <a:cxn ang="0">
                  <a:pos x="43" y="135"/>
                </a:cxn>
                <a:cxn ang="0">
                  <a:pos x="24" y="135"/>
                </a:cxn>
                <a:cxn ang="0">
                  <a:pos x="21" y="133"/>
                </a:cxn>
                <a:cxn ang="0">
                  <a:pos x="16" y="128"/>
                </a:cxn>
                <a:cxn ang="0">
                  <a:pos x="12" y="121"/>
                </a:cxn>
                <a:cxn ang="0">
                  <a:pos x="12" y="48"/>
                </a:cxn>
                <a:cxn ang="0">
                  <a:pos x="0" y="48"/>
                </a:cxn>
                <a:cxn ang="0">
                  <a:pos x="0" y="34"/>
                </a:cxn>
                <a:cxn ang="0">
                  <a:pos x="12" y="34"/>
                </a:cxn>
                <a:cxn ang="0">
                  <a:pos x="12" y="10"/>
                </a:cxn>
                <a:cxn ang="0">
                  <a:pos x="29" y="0"/>
                </a:cxn>
              </a:cxnLst>
              <a:rect l="0" t="0" r="r" b="b"/>
              <a:pathLst>
                <a:path w="48" h="135">
                  <a:moveTo>
                    <a:pt x="29" y="0"/>
                  </a:moveTo>
                  <a:lnTo>
                    <a:pt x="29" y="34"/>
                  </a:lnTo>
                  <a:lnTo>
                    <a:pt x="47" y="34"/>
                  </a:lnTo>
                  <a:lnTo>
                    <a:pt x="47" y="48"/>
                  </a:lnTo>
                  <a:lnTo>
                    <a:pt x="29" y="48"/>
                  </a:lnTo>
                  <a:lnTo>
                    <a:pt x="29" y="115"/>
                  </a:lnTo>
                  <a:lnTo>
                    <a:pt x="33" y="118"/>
                  </a:lnTo>
                  <a:lnTo>
                    <a:pt x="36" y="118"/>
                  </a:lnTo>
                  <a:lnTo>
                    <a:pt x="38" y="120"/>
                  </a:lnTo>
                  <a:lnTo>
                    <a:pt x="47" y="120"/>
                  </a:lnTo>
                  <a:lnTo>
                    <a:pt x="48" y="133"/>
                  </a:lnTo>
                  <a:lnTo>
                    <a:pt x="43" y="135"/>
                  </a:lnTo>
                  <a:lnTo>
                    <a:pt x="24" y="135"/>
                  </a:lnTo>
                  <a:lnTo>
                    <a:pt x="21" y="133"/>
                  </a:lnTo>
                  <a:lnTo>
                    <a:pt x="16" y="128"/>
                  </a:lnTo>
                  <a:lnTo>
                    <a:pt x="12" y="121"/>
                  </a:lnTo>
                  <a:lnTo>
                    <a:pt x="12" y="48"/>
                  </a:lnTo>
                  <a:lnTo>
                    <a:pt x="0" y="48"/>
                  </a:lnTo>
                  <a:lnTo>
                    <a:pt x="0" y="34"/>
                  </a:lnTo>
                  <a:lnTo>
                    <a:pt x="12" y="34"/>
                  </a:lnTo>
                  <a:lnTo>
                    <a:pt x="12" y="1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4" name="Freeform 861"/>
            <p:cNvSpPr>
              <a:spLocks/>
            </p:cNvSpPr>
            <p:nvPr/>
          </p:nvSpPr>
          <p:spPr bwMode="auto">
            <a:xfrm>
              <a:off x="226335" y="6079371"/>
              <a:ext cx="404705" cy="245821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34" y="2"/>
                </a:cxn>
                <a:cxn ang="0">
                  <a:pos x="159" y="4"/>
                </a:cxn>
                <a:cxn ang="0">
                  <a:pos x="187" y="9"/>
                </a:cxn>
                <a:cxn ang="0">
                  <a:pos x="213" y="14"/>
                </a:cxn>
                <a:cxn ang="0">
                  <a:pos x="238" y="21"/>
                </a:cxn>
                <a:cxn ang="0">
                  <a:pos x="264" y="30"/>
                </a:cxn>
                <a:cxn ang="0">
                  <a:pos x="290" y="40"/>
                </a:cxn>
                <a:cxn ang="0">
                  <a:pos x="314" y="50"/>
                </a:cxn>
                <a:cxn ang="0">
                  <a:pos x="362" y="78"/>
                </a:cxn>
                <a:cxn ang="0">
                  <a:pos x="384" y="93"/>
                </a:cxn>
                <a:cxn ang="0">
                  <a:pos x="407" y="110"/>
                </a:cxn>
                <a:cxn ang="0">
                  <a:pos x="448" y="148"/>
                </a:cxn>
                <a:cxn ang="0">
                  <a:pos x="534" y="49"/>
                </a:cxn>
                <a:cxn ang="0">
                  <a:pos x="540" y="320"/>
                </a:cxn>
                <a:cxn ang="0">
                  <a:pos x="293" y="328"/>
                </a:cxn>
                <a:cxn ang="0">
                  <a:pos x="379" y="229"/>
                </a:cxn>
                <a:cxn ang="0">
                  <a:pos x="362" y="213"/>
                </a:cxn>
                <a:cxn ang="0">
                  <a:pos x="346" y="198"/>
                </a:cxn>
                <a:cxn ang="0">
                  <a:pos x="328" y="184"/>
                </a:cxn>
                <a:cxn ang="0">
                  <a:pos x="310" y="172"/>
                </a:cxn>
                <a:cxn ang="0">
                  <a:pos x="273" y="152"/>
                </a:cxn>
                <a:cxn ang="0">
                  <a:pos x="252" y="141"/>
                </a:cxn>
                <a:cxn ang="0">
                  <a:pos x="233" y="134"/>
                </a:cxn>
                <a:cxn ang="0">
                  <a:pos x="213" y="128"/>
                </a:cxn>
                <a:cxn ang="0">
                  <a:pos x="190" y="121"/>
                </a:cxn>
                <a:cxn ang="0">
                  <a:pos x="149" y="114"/>
                </a:cxn>
                <a:cxn ang="0">
                  <a:pos x="127" y="112"/>
                </a:cxn>
                <a:cxn ang="0">
                  <a:pos x="106" y="110"/>
                </a:cxn>
                <a:cxn ang="0">
                  <a:pos x="85" y="112"/>
                </a:cxn>
                <a:cxn ang="0">
                  <a:pos x="63" y="114"/>
                </a:cxn>
                <a:cxn ang="0">
                  <a:pos x="43" y="117"/>
                </a:cxn>
                <a:cxn ang="0">
                  <a:pos x="20" y="121"/>
                </a:cxn>
                <a:cxn ang="0">
                  <a:pos x="0" y="12"/>
                </a:cxn>
                <a:cxn ang="0">
                  <a:pos x="25" y="7"/>
                </a:cxn>
                <a:cxn ang="0">
                  <a:pos x="53" y="4"/>
                </a:cxn>
                <a:cxn ang="0">
                  <a:pos x="79" y="2"/>
                </a:cxn>
                <a:cxn ang="0">
                  <a:pos x="106" y="0"/>
                </a:cxn>
              </a:cxnLst>
              <a:rect l="0" t="0" r="r" b="b"/>
              <a:pathLst>
                <a:path w="540" h="328">
                  <a:moveTo>
                    <a:pt x="106" y="0"/>
                  </a:moveTo>
                  <a:lnTo>
                    <a:pt x="134" y="2"/>
                  </a:lnTo>
                  <a:lnTo>
                    <a:pt x="159" y="4"/>
                  </a:lnTo>
                  <a:lnTo>
                    <a:pt x="187" y="9"/>
                  </a:lnTo>
                  <a:lnTo>
                    <a:pt x="213" y="14"/>
                  </a:lnTo>
                  <a:lnTo>
                    <a:pt x="238" y="21"/>
                  </a:lnTo>
                  <a:lnTo>
                    <a:pt x="264" y="30"/>
                  </a:lnTo>
                  <a:lnTo>
                    <a:pt x="290" y="40"/>
                  </a:lnTo>
                  <a:lnTo>
                    <a:pt x="314" y="50"/>
                  </a:lnTo>
                  <a:lnTo>
                    <a:pt x="362" y="78"/>
                  </a:lnTo>
                  <a:lnTo>
                    <a:pt x="384" y="93"/>
                  </a:lnTo>
                  <a:lnTo>
                    <a:pt x="407" y="110"/>
                  </a:lnTo>
                  <a:lnTo>
                    <a:pt x="448" y="148"/>
                  </a:lnTo>
                  <a:lnTo>
                    <a:pt x="534" y="49"/>
                  </a:lnTo>
                  <a:lnTo>
                    <a:pt x="540" y="320"/>
                  </a:lnTo>
                  <a:lnTo>
                    <a:pt x="293" y="328"/>
                  </a:lnTo>
                  <a:lnTo>
                    <a:pt x="379" y="229"/>
                  </a:lnTo>
                  <a:lnTo>
                    <a:pt x="362" y="213"/>
                  </a:lnTo>
                  <a:lnTo>
                    <a:pt x="346" y="198"/>
                  </a:lnTo>
                  <a:lnTo>
                    <a:pt x="328" y="184"/>
                  </a:lnTo>
                  <a:lnTo>
                    <a:pt x="310" y="172"/>
                  </a:lnTo>
                  <a:lnTo>
                    <a:pt x="273" y="152"/>
                  </a:lnTo>
                  <a:lnTo>
                    <a:pt x="252" y="141"/>
                  </a:lnTo>
                  <a:lnTo>
                    <a:pt x="233" y="134"/>
                  </a:lnTo>
                  <a:lnTo>
                    <a:pt x="213" y="128"/>
                  </a:lnTo>
                  <a:lnTo>
                    <a:pt x="190" y="121"/>
                  </a:lnTo>
                  <a:lnTo>
                    <a:pt x="149" y="114"/>
                  </a:lnTo>
                  <a:lnTo>
                    <a:pt x="127" y="112"/>
                  </a:lnTo>
                  <a:lnTo>
                    <a:pt x="106" y="110"/>
                  </a:lnTo>
                  <a:lnTo>
                    <a:pt x="85" y="112"/>
                  </a:lnTo>
                  <a:lnTo>
                    <a:pt x="63" y="114"/>
                  </a:lnTo>
                  <a:lnTo>
                    <a:pt x="43" y="117"/>
                  </a:lnTo>
                  <a:lnTo>
                    <a:pt x="20" y="121"/>
                  </a:lnTo>
                  <a:lnTo>
                    <a:pt x="0" y="12"/>
                  </a:lnTo>
                  <a:lnTo>
                    <a:pt x="25" y="7"/>
                  </a:lnTo>
                  <a:lnTo>
                    <a:pt x="53" y="4"/>
                  </a:lnTo>
                  <a:lnTo>
                    <a:pt x="79" y="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579D1D"/>
            </a:solidFill>
            <a:ln w="0">
              <a:solidFill>
                <a:srgbClr val="579D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5" name="Line 862"/>
            <p:cNvSpPr>
              <a:spLocks noChangeShapeType="1"/>
            </p:cNvSpPr>
            <p:nvPr/>
          </p:nvSpPr>
          <p:spPr bwMode="auto">
            <a:xfrm flipH="1" flipV="1">
              <a:off x="497637" y="6238256"/>
              <a:ext cx="1349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6" name="Line 863"/>
            <p:cNvSpPr>
              <a:spLocks noChangeShapeType="1"/>
            </p:cNvSpPr>
            <p:nvPr/>
          </p:nvSpPr>
          <p:spPr bwMode="auto">
            <a:xfrm flipH="1" flipV="1">
              <a:off x="485646" y="6226265"/>
              <a:ext cx="1199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7" name="Line 864"/>
            <p:cNvSpPr>
              <a:spLocks noChangeShapeType="1"/>
            </p:cNvSpPr>
            <p:nvPr/>
          </p:nvSpPr>
          <p:spPr bwMode="auto">
            <a:xfrm flipH="1" flipV="1">
              <a:off x="472156" y="6217271"/>
              <a:ext cx="13491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8" name="Line 865"/>
            <p:cNvSpPr>
              <a:spLocks noChangeShapeType="1"/>
            </p:cNvSpPr>
            <p:nvPr/>
          </p:nvSpPr>
          <p:spPr bwMode="auto">
            <a:xfrm flipH="1" flipV="1">
              <a:off x="458665" y="6208278"/>
              <a:ext cx="13491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9" name="Line 866"/>
            <p:cNvSpPr>
              <a:spLocks noChangeShapeType="1"/>
            </p:cNvSpPr>
            <p:nvPr/>
          </p:nvSpPr>
          <p:spPr bwMode="auto">
            <a:xfrm flipH="1" flipV="1">
              <a:off x="430186" y="6191790"/>
              <a:ext cx="28480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0" name="Line 867"/>
            <p:cNvSpPr>
              <a:spLocks noChangeShapeType="1"/>
            </p:cNvSpPr>
            <p:nvPr/>
          </p:nvSpPr>
          <p:spPr bwMode="auto">
            <a:xfrm flipH="1" flipV="1">
              <a:off x="415197" y="6184295"/>
              <a:ext cx="1498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1" name="Line 868"/>
            <p:cNvSpPr>
              <a:spLocks noChangeShapeType="1"/>
            </p:cNvSpPr>
            <p:nvPr/>
          </p:nvSpPr>
          <p:spPr bwMode="auto">
            <a:xfrm flipH="1" flipV="1">
              <a:off x="401707" y="6179799"/>
              <a:ext cx="134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2" name="Line 869"/>
            <p:cNvSpPr>
              <a:spLocks noChangeShapeType="1"/>
            </p:cNvSpPr>
            <p:nvPr/>
          </p:nvSpPr>
          <p:spPr bwMode="auto">
            <a:xfrm flipH="1" flipV="1">
              <a:off x="385219" y="6173803"/>
              <a:ext cx="16488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3" name="Line 870"/>
            <p:cNvSpPr>
              <a:spLocks noChangeShapeType="1"/>
            </p:cNvSpPr>
            <p:nvPr/>
          </p:nvSpPr>
          <p:spPr bwMode="auto">
            <a:xfrm flipH="1" flipV="1">
              <a:off x="368731" y="6169306"/>
              <a:ext cx="1648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4" name="Line 871"/>
            <p:cNvSpPr>
              <a:spLocks noChangeShapeType="1"/>
            </p:cNvSpPr>
            <p:nvPr/>
          </p:nvSpPr>
          <p:spPr bwMode="auto">
            <a:xfrm flipH="1" flipV="1">
              <a:off x="338752" y="6163310"/>
              <a:ext cx="29978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5" name="Line 872"/>
            <p:cNvSpPr>
              <a:spLocks noChangeShapeType="1"/>
            </p:cNvSpPr>
            <p:nvPr/>
          </p:nvSpPr>
          <p:spPr bwMode="auto">
            <a:xfrm flipH="1" flipV="1">
              <a:off x="320766" y="6163310"/>
              <a:ext cx="1798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6" name="Line 873"/>
            <p:cNvSpPr>
              <a:spLocks noChangeShapeType="1"/>
            </p:cNvSpPr>
            <p:nvPr/>
          </p:nvSpPr>
          <p:spPr bwMode="auto">
            <a:xfrm flipH="1" flipV="1">
              <a:off x="305776" y="6161812"/>
              <a:ext cx="1498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7" name="Line 874"/>
            <p:cNvSpPr>
              <a:spLocks noChangeShapeType="1"/>
            </p:cNvSpPr>
            <p:nvPr/>
          </p:nvSpPr>
          <p:spPr bwMode="auto">
            <a:xfrm flipH="1">
              <a:off x="290787" y="6161812"/>
              <a:ext cx="1498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8" name="Line 875"/>
            <p:cNvSpPr>
              <a:spLocks noChangeShapeType="1"/>
            </p:cNvSpPr>
            <p:nvPr/>
          </p:nvSpPr>
          <p:spPr bwMode="auto">
            <a:xfrm flipH="1">
              <a:off x="274300" y="6163310"/>
              <a:ext cx="1648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9" name="Line 876"/>
            <p:cNvSpPr>
              <a:spLocks noChangeShapeType="1"/>
            </p:cNvSpPr>
            <p:nvPr/>
          </p:nvSpPr>
          <p:spPr bwMode="auto">
            <a:xfrm flipH="1">
              <a:off x="257811" y="6163310"/>
              <a:ext cx="1648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0" name="Line 877"/>
            <p:cNvSpPr>
              <a:spLocks noChangeShapeType="1"/>
            </p:cNvSpPr>
            <p:nvPr/>
          </p:nvSpPr>
          <p:spPr bwMode="auto">
            <a:xfrm flipH="1">
              <a:off x="241324" y="6166308"/>
              <a:ext cx="1648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1" name="Line 878"/>
            <p:cNvSpPr>
              <a:spLocks noChangeShapeType="1"/>
            </p:cNvSpPr>
            <p:nvPr/>
          </p:nvSpPr>
          <p:spPr bwMode="auto">
            <a:xfrm flipH="1" flipV="1">
              <a:off x="226335" y="6088365"/>
              <a:ext cx="14989" cy="8094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2" name="Line 879"/>
            <p:cNvSpPr>
              <a:spLocks noChangeShapeType="1"/>
            </p:cNvSpPr>
            <p:nvPr/>
          </p:nvSpPr>
          <p:spPr bwMode="auto">
            <a:xfrm flipV="1">
              <a:off x="226335" y="6083869"/>
              <a:ext cx="1948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3" name="Line 880"/>
            <p:cNvSpPr>
              <a:spLocks noChangeShapeType="1"/>
            </p:cNvSpPr>
            <p:nvPr/>
          </p:nvSpPr>
          <p:spPr bwMode="auto">
            <a:xfrm flipV="1">
              <a:off x="245820" y="6080871"/>
              <a:ext cx="1948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4" name="Line 881"/>
            <p:cNvSpPr>
              <a:spLocks noChangeShapeType="1"/>
            </p:cNvSpPr>
            <p:nvPr/>
          </p:nvSpPr>
          <p:spPr bwMode="auto">
            <a:xfrm flipV="1">
              <a:off x="265306" y="6080871"/>
              <a:ext cx="1948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5" name="Line 882"/>
            <p:cNvSpPr>
              <a:spLocks noChangeShapeType="1"/>
            </p:cNvSpPr>
            <p:nvPr/>
          </p:nvSpPr>
          <p:spPr bwMode="auto">
            <a:xfrm flipV="1">
              <a:off x="284792" y="6079371"/>
              <a:ext cx="20985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6" name="Line 883"/>
            <p:cNvSpPr>
              <a:spLocks noChangeShapeType="1"/>
            </p:cNvSpPr>
            <p:nvPr/>
          </p:nvSpPr>
          <p:spPr bwMode="auto">
            <a:xfrm>
              <a:off x="305776" y="6079371"/>
              <a:ext cx="20985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7" name="Line 884"/>
            <p:cNvSpPr>
              <a:spLocks noChangeShapeType="1"/>
            </p:cNvSpPr>
            <p:nvPr/>
          </p:nvSpPr>
          <p:spPr bwMode="auto">
            <a:xfrm>
              <a:off x="326761" y="6080871"/>
              <a:ext cx="1948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8" name="Line 885"/>
            <p:cNvSpPr>
              <a:spLocks noChangeShapeType="1"/>
            </p:cNvSpPr>
            <p:nvPr/>
          </p:nvSpPr>
          <p:spPr bwMode="auto">
            <a:xfrm>
              <a:off x="346247" y="6080871"/>
              <a:ext cx="1948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9" name="Line 886"/>
            <p:cNvSpPr>
              <a:spLocks noChangeShapeType="1"/>
            </p:cNvSpPr>
            <p:nvPr/>
          </p:nvSpPr>
          <p:spPr bwMode="auto">
            <a:xfrm>
              <a:off x="365733" y="6085367"/>
              <a:ext cx="1948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0" name="Line 887"/>
            <p:cNvSpPr>
              <a:spLocks noChangeShapeType="1"/>
            </p:cNvSpPr>
            <p:nvPr/>
          </p:nvSpPr>
          <p:spPr bwMode="auto">
            <a:xfrm>
              <a:off x="385219" y="6089864"/>
              <a:ext cx="1948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1" name="Line 888"/>
            <p:cNvSpPr>
              <a:spLocks noChangeShapeType="1"/>
            </p:cNvSpPr>
            <p:nvPr/>
          </p:nvSpPr>
          <p:spPr bwMode="auto">
            <a:xfrm>
              <a:off x="404704" y="6094361"/>
              <a:ext cx="19486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2" name="Line 889"/>
            <p:cNvSpPr>
              <a:spLocks noChangeShapeType="1"/>
            </p:cNvSpPr>
            <p:nvPr/>
          </p:nvSpPr>
          <p:spPr bwMode="auto">
            <a:xfrm>
              <a:off x="424191" y="6100356"/>
              <a:ext cx="19486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3" name="Line 890"/>
            <p:cNvSpPr>
              <a:spLocks noChangeShapeType="1"/>
            </p:cNvSpPr>
            <p:nvPr/>
          </p:nvSpPr>
          <p:spPr bwMode="auto">
            <a:xfrm>
              <a:off x="443676" y="6107851"/>
              <a:ext cx="1798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4" name="Line 891"/>
            <p:cNvSpPr>
              <a:spLocks noChangeShapeType="1"/>
            </p:cNvSpPr>
            <p:nvPr/>
          </p:nvSpPr>
          <p:spPr bwMode="auto">
            <a:xfrm>
              <a:off x="461663" y="6116845"/>
              <a:ext cx="35974" cy="1948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5" name="Line 892"/>
            <p:cNvSpPr>
              <a:spLocks noChangeShapeType="1"/>
            </p:cNvSpPr>
            <p:nvPr/>
          </p:nvSpPr>
          <p:spPr bwMode="auto">
            <a:xfrm>
              <a:off x="497637" y="6136330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6" name="Line 893"/>
            <p:cNvSpPr>
              <a:spLocks noChangeShapeType="1"/>
            </p:cNvSpPr>
            <p:nvPr/>
          </p:nvSpPr>
          <p:spPr bwMode="auto">
            <a:xfrm>
              <a:off x="514125" y="6148321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7" name="Line 894"/>
            <p:cNvSpPr>
              <a:spLocks noChangeShapeType="1"/>
            </p:cNvSpPr>
            <p:nvPr/>
          </p:nvSpPr>
          <p:spPr bwMode="auto">
            <a:xfrm>
              <a:off x="530613" y="6161812"/>
              <a:ext cx="31478" cy="2848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8" name="Line 895"/>
            <p:cNvSpPr>
              <a:spLocks noChangeShapeType="1"/>
            </p:cNvSpPr>
            <p:nvPr/>
          </p:nvSpPr>
          <p:spPr bwMode="auto">
            <a:xfrm flipV="1">
              <a:off x="562090" y="6115345"/>
              <a:ext cx="64454" cy="7494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9" name="Line 896"/>
            <p:cNvSpPr>
              <a:spLocks noChangeShapeType="1"/>
            </p:cNvSpPr>
            <p:nvPr/>
          </p:nvSpPr>
          <p:spPr bwMode="auto">
            <a:xfrm>
              <a:off x="626543" y="6115345"/>
              <a:ext cx="4497" cy="20235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0" name="Line 897"/>
            <p:cNvSpPr>
              <a:spLocks noChangeShapeType="1"/>
            </p:cNvSpPr>
            <p:nvPr/>
          </p:nvSpPr>
          <p:spPr bwMode="auto">
            <a:xfrm flipH="1">
              <a:off x="446674" y="6317698"/>
              <a:ext cx="184366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1" name="Line 898"/>
            <p:cNvSpPr>
              <a:spLocks noChangeShapeType="1"/>
            </p:cNvSpPr>
            <p:nvPr/>
          </p:nvSpPr>
          <p:spPr bwMode="auto">
            <a:xfrm flipV="1">
              <a:off x="446674" y="6250247"/>
              <a:ext cx="64454" cy="7494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2" name="Rectangle 899"/>
            <p:cNvSpPr>
              <a:spLocks noChangeArrowheads="1"/>
            </p:cNvSpPr>
            <p:nvPr/>
          </p:nvSpPr>
          <p:spPr bwMode="auto">
            <a:xfrm>
              <a:off x="-1" y="6011921"/>
              <a:ext cx="338753" cy="236828"/>
            </a:xfrm>
            <a:prstGeom prst="rect">
              <a:avLst/>
            </a:prstGeom>
            <a:solidFill>
              <a:srgbClr val="01CCCC"/>
            </a:solidFill>
            <a:ln w="0">
              <a:solidFill>
                <a:srgbClr val="01CC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3" name="Line 900"/>
            <p:cNvSpPr>
              <a:spLocks noChangeShapeType="1"/>
            </p:cNvSpPr>
            <p:nvPr/>
          </p:nvSpPr>
          <p:spPr bwMode="auto">
            <a:xfrm flipH="1">
              <a:off x="-1" y="6248749"/>
              <a:ext cx="16937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4" name="Line 901"/>
            <p:cNvSpPr>
              <a:spLocks noChangeShapeType="1"/>
            </p:cNvSpPr>
            <p:nvPr/>
          </p:nvSpPr>
          <p:spPr bwMode="auto">
            <a:xfrm flipV="1">
              <a:off x="-1" y="6011921"/>
              <a:ext cx="1499" cy="23682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5" name="Line 902"/>
            <p:cNvSpPr>
              <a:spLocks noChangeShapeType="1"/>
            </p:cNvSpPr>
            <p:nvPr/>
          </p:nvSpPr>
          <p:spPr bwMode="auto">
            <a:xfrm>
              <a:off x="-1" y="6011921"/>
              <a:ext cx="33875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6" name="Line 903"/>
            <p:cNvSpPr>
              <a:spLocks noChangeShapeType="1"/>
            </p:cNvSpPr>
            <p:nvPr/>
          </p:nvSpPr>
          <p:spPr bwMode="auto">
            <a:xfrm>
              <a:off x="338752" y="6011921"/>
              <a:ext cx="1499" cy="23682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7" name="Line 904"/>
            <p:cNvSpPr>
              <a:spLocks noChangeShapeType="1"/>
            </p:cNvSpPr>
            <p:nvPr/>
          </p:nvSpPr>
          <p:spPr bwMode="auto">
            <a:xfrm flipH="1">
              <a:off x="169376" y="6248749"/>
              <a:ext cx="16937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8" name="Freeform 905"/>
            <p:cNvSpPr>
              <a:spLocks/>
            </p:cNvSpPr>
            <p:nvPr/>
          </p:nvSpPr>
          <p:spPr bwMode="auto">
            <a:xfrm>
              <a:off x="169376" y="5535268"/>
              <a:ext cx="1020757" cy="340253"/>
            </a:xfrm>
            <a:custGeom>
              <a:avLst/>
              <a:gdLst/>
              <a:ahLst/>
              <a:cxnLst>
                <a:cxn ang="0">
                  <a:pos x="871" y="3"/>
                </a:cxn>
                <a:cxn ang="0">
                  <a:pos x="938" y="24"/>
                </a:cxn>
                <a:cxn ang="0">
                  <a:pos x="991" y="7"/>
                </a:cxn>
                <a:cxn ang="0">
                  <a:pos x="1056" y="0"/>
                </a:cxn>
                <a:cxn ang="0">
                  <a:pos x="1137" y="10"/>
                </a:cxn>
                <a:cxn ang="0">
                  <a:pos x="1192" y="38"/>
                </a:cxn>
                <a:cxn ang="0">
                  <a:pos x="1245" y="63"/>
                </a:cxn>
                <a:cxn ang="0">
                  <a:pos x="1305" y="93"/>
                </a:cxn>
                <a:cxn ang="0">
                  <a:pos x="1327" y="130"/>
                </a:cxn>
                <a:cxn ang="0">
                  <a:pos x="1314" y="161"/>
                </a:cxn>
                <a:cxn ang="0">
                  <a:pos x="1348" y="189"/>
                </a:cxn>
                <a:cxn ang="0">
                  <a:pos x="1362" y="220"/>
                </a:cxn>
                <a:cxn ang="0">
                  <a:pos x="1343" y="259"/>
                </a:cxn>
                <a:cxn ang="0">
                  <a:pos x="1293" y="290"/>
                </a:cxn>
                <a:cxn ang="0">
                  <a:pos x="1219" y="311"/>
                </a:cxn>
                <a:cxn ang="0">
                  <a:pos x="1171" y="335"/>
                </a:cxn>
                <a:cxn ang="0">
                  <a:pos x="1137" y="366"/>
                </a:cxn>
                <a:cxn ang="0">
                  <a:pos x="1075" y="388"/>
                </a:cxn>
                <a:cxn ang="0">
                  <a:pos x="994" y="397"/>
                </a:cxn>
                <a:cxn ang="0">
                  <a:pos x="898" y="385"/>
                </a:cxn>
                <a:cxn ang="0">
                  <a:pos x="855" y="421"/>
                </a:cxn>
                <a:cxn ang="0">
                  <a:pos x="783" y="445"/>
                </a:cxn>
                <a:cxn ang="0">
                  <a:pos x="694" y="453"/>
                </a:cxn>
                <a:cxn ang="0">
                  <a:pos x="594" y="441"/>
                </a:cxn>
                <a:cxn ang="0">
                  <a:pos x="517" y="410"/>
                </a:cxn>
                <a:cxn ang="0">
                  <a:pos x="498" y="417"/>
                </a:cxn>
                <a:cxn ang="0">
                  <a:pos x="469" y="422"/>
                </a:cxn>
                <a:cxn ang="0">
                  <a:pos x="428" y="426"/>
                </a:cxn>
                <a:cxn ang="0">
                  <a:pos x="342" y="424"/>
                </a:cxn>
                <a:cxn ang="0">
                  <a:pos x="249" y="405"/>
                </a:cxn>
                <a:cxn ang="0">
                  <a:pos x="182" y="371"/>
                </a:cxn>
                <a:cxn ang="0">
                  <a:pos x="98" y="360"/>
                </a:cxn>
                <a:cxn ang="0">
                  <a:pos x="48" y="338"/>
                </a:cxn>
                <a:cxn ang="0">
                  <a:pos x="31" y="307"/>
                </a:cxn>
                <a:cxn ang="0">
                  <a:pos x="46" y="278"/>
                </a:cxn>
                <a:cxn ang="0">
                  <a:pos x="38" y="256"/>
                </a:cxn>
                <a:cxn ang="0">
                  <a:pos x="5" y="228"/>
                </a:cxn>
                <a:cxn ang="0">
                  <a:pos x="4" y="197"/>
                </a:cxn>
                <a:cxn ang="0">
                  <a:pos x="36" y="172"/>
                </a:cxn>
                <a:cxn ang="0">
                  <a:pos x="89" y="154"/>
                </a:cxn>
                <a:cxn ang="0">
                  <a:pos x="119" y="132"/>
                </a:cxn>
                <a:cxn ang="0">
                  <a:pos x="139" y="98"/>
                </a:cxn>
                <a:cxn ang="0">
                  <a:pos x="187" y="69"/>
                </a:cxn>
                <a:cxn ang="0">
                  <a:pos x="256" y="48"/>
                </a:cxn>
                <a:cxn ang="0">
                  <a:pos x="333" y="41"/>
                </a:cxn>
                <a:cxn ang="0">
                  <a:pos x="440" y="55"/>
                </a:cxn>
                <a:cxn ang="0">
                  <a:pos x="501" y="24"/>
                </a:cxn>
                <a:cxn ang="0">
                  <a:pos x="589" y="14"/>
                </a:cxn>
                <a:cxn ang="0">
                  <a:pos x="671" y="24"/>
                </a:cxn>
                <a:cxn ang="0">
                  <a:pos x="728" y="20"/>
                </a:cxn>
                <a:cxn ang="0">
                  <a:pos x="792" y="2"/>
                </a:cxn>
              </a:cxnLst>
              <a:rect l="0" t="0" r="r" b="b"/>
              <a:pathLst>
                <a:path w="1362" h="453">
                  <a:moveTo>
                    <a:pt x="829" y="0"/>
                  </a:moveTo>
                  <a:lnTo>
                    <a:pt x="871" y="3"/>
                  </a:lnTo>
                  <a:lnTo>
                    <a:pt x="908" y="12"/>
                  </a:lnTo>
                  <a:lnTo>
                    <a:pt x="938" y="24"/>
                  </a:lnTo>
                  <a:lnTo>
                    <a:pt x="962" y="14"/>
                  </a:lnTo>
                  <a:lnTo>
                    <a:pt x="991" y="7"/>
                  </a:lnTo>
                  <a:lnTo>
                    <a:pt x="1022" y="2"/>
                  </a:lnTo>
                  <a:lnTo>
                    <a:pt x="1056" y="0"/>
                  </a:lnTo>
                  <a:lnTo>
                    <a:pt x="1099" y="3"/>
                  </a:lnTo>
                  <a:lnTo>
                    <a:pt x="1137" y="10"/>
                  </a:lnTo>
                  <a:lnTo>
                    <a:pt x="1168" y="22"/>
                  </a:lnTo>
                  <a:lnTo>
                    <a:pt x="1192" y="38"/>
                  </a:lnTo>
                  <a:lnTo>
                    <a:pt x="1205" y="57"/>
                  </a:lnTo>
                  <a:lnTo>
                    <a:pt x="1245" y="63"/>
                  </a:lnTo>
                  <a:lnTo>
                    <a:pt x="1279" y="77"/>
                  </a:lnTo>
                  <a:lnTo>
                    <a:pt x="1305" y="93"/>
                  </a:lnTo>
                  <a:lnTo>
                    <a:pt x="1322" y="110"/>
                  </a:lnTo>
                  <a:lnTo>
                    <a:pt x="1327" y="130"/>
                  </a:lnTo>
                  <a:lnTo>
                    <a:pt x="1324" y="146"/>
                  </a:lnTo>
                  <a:lnTo>
                    <a:pt x="1314" y="161"/>
                  </a:lnTo>
                  <a:lnTo>
                    <a:pt x="1334" y="175"/>
                  </a:lnTo>
                  <a:lnTo>
                    <a:pt x="1348" y="189"/>
                  </a:lnTo>
                  <a:lnTo>
                    <a:pt x="1358" y="204"/>
                  </a:lnTo>
                  <a:lnTo>
                    <a:pt x="1362" y="220"/>
                  </a:lnTo>
                  <a:lnTo>
                    <a:pt x="1356" y="240"/>
                  </a:lnTo>
                  <a:lnTo>
                    <a:pt x="1343" y="259"/>
                  </a:lnTo>
                  <a:lnTo>
                    <a:pt x="1322" y="276"/>
                  </a:lnTo>
                  <a:lnTo>
                    <a:pt x="1293" y="290"/>
                  </a:lnTo>
                  <a:lnTo>
                    <a:pt x="1259" y="302"/>
                  </a:lnTo>
                  <a:lnTo>
                    <a:pt x="1219" y="311"/>
                  </a:lnTo>
                  <a:lnTo>
                    <a:pt x="1176" y="316"/>
                  </a:lnTo>
                  <a:lnTo>
                    <a:pt x="1171" y="335"/>
                  </a:lnTo>
                  <a:lnTo>
                    <a:pt x="1157" y="352"/>
                  </a:lnTo>
                  <a:lnTo>
                    <a:pt x="1137" y="366"/>
                  </a:lnTo>
                  <a:lnTo>
                    <a:pt x="1108" y="379"/>
                  </a:lnTo>
                  <a:lnTo>
                    <a:pt x="1075" y="388"/>
                  </a:lnTo>
                  <a:lnTo>
                    <a:pt x="1035" y="395"/>
                  </a:lnTo>
                  <a:lnTo>
                    <a:pt x="994" y="397"/>
                  </a:lnTo>
                  <a:lnTo>
                    <a:pt x="944" y="393"/>
                  </a:lnTo>
                  <a:lnTo>
                    <a:pt x="898" y="385"/>
                  </a:lnTo>
                  <a:lnTo>
                    <a:pt x="881" y="403"/>
                  </a:lnTo>
                  <a:lnTo>
                    <a:pt x="855" y="421"/>
                  </a:lnTo>
                  <a:lnTo>
                    <a:pt x="822" y="434"/>
                  </a:lnTo>
                  <a:lnTo>
                    <a:pt x="783" y="445"/>
                  </a:lnTo>
                  <a:lnTo>
                    <a:pt x="740" y="451"/>
                  </a:lnTo>
                  <a:lnTo>
                    <a:pt x="694" y="453"/>
                  </a:lnTo>
                  <a:lnTo>
                    <a:pt x="642" y="450"/>
                  </a:lnTo>
                  <a:lnTo>
                    <a:pt x="594" y="441"/>
                  </a:lnTo>
                  <a:lnTo>
                    <a:pt x="551" y="427"/>
                  </a:lnTo>
                  <a:lnTo>
                    <a:pt x="517" y="410"/>
                  </a:lnTo>
                  <a:lnTo>
                    <a:pt x="505" y="414"/>
                  </a:lnTo>
                  <a:lnTo>
                    <a:pt x="498" y="417"/>
                  </a:lnTo>
                  <a:lnTo>
                    <a:pt x="481" y="421"/>
                  </a:lnTo>
                  <a:lnTo>
                    <a:pt x="469" y="422"/>
                  </a:lnTo>
                  <a:lnTo>
                    <a:pt x="452" y="424"/>
                  </a:lnTo>
                  <a:lnTo>
                    <a:pt x="428" y="426"/>
                  </a:lnTo>
                  <a:lnTo>
                    <a:pt x="393" y="426"/>
                  </a:lnTo>
                  <a:lnTo>
                    <a:pt x="342" y="424"/>
                  </a:lnTo>
                  <a:lnTo>
                    <a:pt x="294" y="415"/>
                  </a:lnTo>
                  <a:lnTo>
                    <a:pt x="249" y="405"/>
                  </a:lnTo>
                  <a:lnTo>
                    <a:pt x="211" y="390"/>
                  </a:lnTo>
                  <a:lnTo>
                    <a:pt x="182" y="371"/>
                  </a:lnTo>
                  <a:lnTo>
                    <a:pt x="136" y="367"/>
                  </a:lnTo>
                  <a:lnTo>
                    <a:pt x="98" y="360"/>
                  </a:lnTo>
                  <a:lnTo>
                    <a:pt x="69" y="352"/>
                  </a:lnTo>
                  <a:lnTo>
                    <a:pt x="48" y="338"/>
                  </a:lnTo>
                  <a:lnTo>
                    <a:pt x="34" y="324"/>
                  </a:lnTo>
                  <a:lnTo>
                    <a:pt x="31" y="307"/>
                  </a:lnTo>
                  <a:lnTo>
                    <a:pt x="34" y="292"/>
                  </a:lnTo>
                  <a:lnTo>
                    <a:pt x="46" y="278"/>
                  </a:lnTo>
                  <a:lnTo>
                    <a:pt x="67" y="266"/>
                  </a:lnTo>
                  <a:lnTo>
                    <a:pt x="38" y="256"/>
                  </a:lnTo>
                  <a:lnTo>
                    <a:pt x="17" y="244"/>
                  </a:lnTo>
                  <a:lnTo>
                    <a:pt x="5" y="228"/>
                  </a:lnTo>
                  <a:lnTo>
                    <a:pt x="0" y="213"/>
                  </a:lnTo>
                  <a:lnTo>
                    <a:pt x="4" y="197"/>
                  </a:lnTo>
                  <a:lnTo>
                    <a:pt x="17" y="184"/>
                  </a:lnTo>
                  <a:lnTo>
                    <a:pt x="36" y="172"/>
                  </a:lnTo>
                  <a:lnTo>
                    <a:pt x="60" y="161"/>
                  </a:lnTo>
                  <a:lnTo>
                    <a:pt x="89" y="154"/>
                  </a:lnTo>
                  <a:lnTo>
                    <a:pt x="122" y="151"/>
                  </a:lnTo>
                  <a:lnTo>
                    <a:pt x="119" y="132"/>
                  </a:lnTo>
                  <a:lnTo>
                    <a:pt x="125" y="115"/>
                  </a:lnTo>
                  <a:lnTo>
                    <a:pt x="139" y="98"/>
                  </a:lnTo>
                  <a:lnTo>
                    <a:pt x="160" y="82"/>
                  </a:lnTo>
                  <a:lnTo>
                    <a:pt x="187" y="69"/>
                  </a:lnTo>
                  <a:lnTo>
                    <a:pt x="220" y="57"/>
                  </a:lnTo>
                  <a:lnTo>
                    <a:pt x="256" y="48"/>
                  </a:lnTo>
                  <a:lnTo>
                    <a:pt x="294" y="43"/>
                  </a:lnTo>
                  <a:lnTo>
                    <a:pt x="333" y="41"/>
                  </a:lnTo>
                  <a:lnTo>
                    <a:pt x="388" y="45"/>
                  </a:lnTo>
                  <a:lnTo>
                    <a:pt x="440" y="55"/>
                  </a:lnTo>
                  <a:lnTo>
                    <a:pt x="467" y="38"/>
                  </a:lnTo>
                  <a:lnTo>
                    <a:pt x="501" y="24"/>
                  </a:lnTo>
                  <a:lnTo>
                    <a:pt x="543" y="17"/>
                  </a:lnTo>
                  <a:lnTo>
                    <a:pt x="589" y="14"/>
                  </a:lnTo>
                  <a:lnTo>
                    <a:pt x="630" y="17"/>
                  </a:lnTo>
                  <a:lnTo>
                    <a:pt x="671" y="24"/>
                  </a:lnTo>
                  <a:lnTo>
                    <a:pt x="707" y="36"/>
                  </a:lnTo>
                  <a:lnTo>
                    <a:pt x="728" y="20"/>
                  </a:lnTo>
                  <a:lnTo>
                    <a:pt x="757" y="10"/>
                  </a:lnTo>
                  <a:lnTo>
                    <a:pt x="792" y="2"/>
                  </a:lnTo>
                  <a:lnTo>
                    <a:pt x="829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9" name="Line 906"/>
            <p:cNvSpPr>
              <a:spLocks noChangeShapeType="1"/>
            </p:cNvSpPr>
            <p:nvPr/>
          </p:nvSpPr>
          <p:spPr bwMode="auto">
            <a:xfrm flipH="1" flipV="1">
              <a:off x="257811" y="5635694"/>
              <a:ext cx="299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0" name="Line 907"/>
            <p:cNvSpPr>
              <a:spLocks noChangeShapeType="1"/>
            </p:cNvSpPr>
            <p:nvPr/>
          </p:nvSpPr>
          <p:spPr bwMode="auto">
            <a:xfrm flipV="1">
              <a:off x="257811" y="5622205"/>
              <a:ext cx="5996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1" name="Line 908"/>
            <p:cNvSpPr>
              <a:spLocks noChangeShapeType="1"/>
            </p:cNvSpPr>
            <p:nvPr/>
          </p:nvSpPr>
          <p:spPr bwMode="auto">
            <a:xfrm flipV="1">
              <a:off x="263807" y="5608714"/>
              <a:ext cx="10493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2" name="Line 909"/>
            <p:cNvSpPr>
              <a:spLocks noChangeShapeType="1"/>
            </p:cNvSpPr>
            <p:nvPr/>
          </p:nvSpPr>
          <p:spPr bwMode="auto">
            <a:xfrm flipV="1">
              <a:off x="274300" y="5598222"/>
              <a:ext cx="1498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3" name="Line 910"/>
            <p:cNvSpPr>
              <a:spLocks noChangeShapeType="1"/>
            </p:cNvSpPr>
            <p:nvPr/>
          </p:nvSpPr>
          <p:spPr bwMode="auto">
            <a:xfrm flipV="1">
              <a:off x="289289" y="5587729"/>
              <a:ext cx="2098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4" name="Line 911"/>
            <p:cNvSpPr>
              <a:spLocks noChangeShapeType="1"/>
            </p:cNvSpPr>
            <p:nvPr/>
          </p:nvSpPr>
          <p:spPr bwMode="auto">
            <a:xfrm flipV="1">
              <a:off x="310274" y="5578736"/>
              <a:ext cx="23983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5" name="Line 912"/>
            <p:cNvSpPr>
              <a:spLocks noChangeShapeType="1"/>
            </p:cNvSpPr>
            <p:nvPr/>
          </p:nvSpPr>
          <p:spPr bwMode="auto">
            <a:xfrm flipV="1">
              <a:off x="334256" y="5571242"/>
              <a:ext cx="26980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6" name="Line 913"/>
            <p:cNvSpPr>
              <a:spLocks noChangeShapeType="1"/>
            </p:cNvSpPr>
            <p:nvPr/>
          </p:nvSpPr>
          <p:spPr bwMode="auto">
            <a:xfrm flipV="1">
              <a:off x="361237" y="5568244"/>
              <a:ext cx="28480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7" name="Line 914"/>
            <p:cNvSpPr>
              <a:spLocks noChangeShapeType="1"/>
            </p:cNvSpPr>
            <p:nvPr/>
          </p:nvSpPr>
          <p:spPr bwMode="auto">
            <a:xfrm flipV="1">
              <a:off x="389715" y="5566745"/>
              <a:ext cx="2997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8" name="Line 915"/>
            <p:cNvSpPr>
              <a:spLocks noChangeShapeType="1"/>
            </p:cNvSpPr>
            <p:nvPr/>
          </p:nvSpPr>
          <p:spPr bwMode="auto">
            <a:xfrm>
              <a:off x="419694" y="5566745"/>
              <a:ext cx="40471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9" name="Line 916"/>
            <p:cNvSpPr>
              <a:spLocks noChangeShapeType="1"/>
            </p:cNvSpPr>
            <p:nvPr/>
          </p:nvSpPr>
          <p:spPr bwMode="auto">
            <a:xfrm>
              <a:off x="460165" y="5569742"/>
              <a:ext cx="38972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0" name="Line 917"/>
            <p:cNvSpPr>
              <a:spLocks noChangeShapeType="1"/>
            </p:cNvSpPr>
            <p:nvPr/>
          </p:nvSpPr>
          <p:spPr bwMode="auto">
            <a:xfrm flipV="1">
              <a:off x="499136" y="5563747"/>
              <a:ext cx="20985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1" name="Line 918"/>
            <p:cNvSpPr>
              <a:spLocks noChangeShapeType="1"/>
            </p:cNvSpPr>
            <p:nvPr/>
          </p:nvSpPr>
          <p:spPr bwMode="auto">
            <a:xfrm flipV="1">
              <a:off x="520121" y="5553255"/>
              <a:ext cx="25482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2" name="Line 919"/>
            <p:cNvSpPr>
              <a:spLocks noChangeShapeType="1"/>
            </p:cNvSpPr>
            <p:nvPr/>
          </p:nvSpPr>
          <p:spPr bwMode="auto">
            <a:xfrm flipV="1">
              <a:off x="545602" y="5548758"/>
              <a:ext cx="2997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3" name="Line 920"/>
            <p:cNvSpPr>
              <a:spLocks noChangeShapeType="1"/>
            </p:cNvSpPr>
            <p:nvPr/>
          </p:nvSpPr>
          <p:spPr bwMode="auto">
            <a:xfrm flipV="1">
              <a:off x="575580" y="5545760"/>
              <a:ext cx="3597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4" name="Line 921"/>
            <p:cNvSpPr>
              <a:spLocks noChangeShapeType="1"/>
            </p:cNvSpPr>
            <p:nvPr/>
          </p:nvSpPr>
          <p:spPr bwMode="auto">
            <a:xfrm>
              <a:off x="611554" y="5545760"/>
              <a:ext cx="2997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5" name="Line 922"/>
            <p:cNvSpPr>
              <a:spLocks noChangeShapeType="1"/>
            </p:cNvSpPr>
            <p:nvPr/>
          </p:nvSpPr>
          <p:spPr bwMode="auto">
            <a:xfrm>
              <a:off x="641532" y="5548758"/>
              <a:ext cx="3147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6" name="Line 923"/>
            <p:cNvSpPr>
              <a:spLocks noChangeShapeType="1"/>
            </p:cNvSpPr>
            <p:nvPr/>
          </p:nvSpPr>
          <p:spPr bwMode="auto">
            <a:xfrm>
              <a:off x="673010" y="5553255"/>
              <a:ext cx="26980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7" name="Line 924"/>
            <p:cNvSpPr>
              <a:spLocks noChangeShapeType="1"/>
            </p:cNvSpPr>
            <p:nvPr/>
          </p:nvSpPr>
          <p:spPr bwMode="auto">
            <a:xfrm flipV="1">
              <a:off x="699990" y="5551756"/>
              <a:ext cx="1498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8" name="Line 925"/>
            <p:cNvSpPr>
              <a:spLocks noChangeShapeType="1"/>
            </p:cNvSpPr>
            <p:nvPr/>
          </p:nvSpPr>
          <p:spPr bwMode="auto">
            <a:xfrm flipV="1">
              <a:off x="714979" y="5544262"/>
              <a:ext cx="22484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9" name="Line 926"/>
            <p:cNvSpPr>
              <a:spLocks noChangeShapeType="1"/>
            </p:cNvSpPr>
            <p:nvPr/>
          </p:nvSpPr>
          <p:spPr bwMode="auto">
            <a:xfrm flipV="1">
              <a:off x="737462" y="5536767"/>
              <a:ext cx="25482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0" name="Line 927"/>
            <p:cNvSpPr>
              <a:spLocks noChangeShapeType="1"/>
            </p:cNvSpPr>
            <p:nvPr/>
          </p:nvSpPr>
          <p:spPr bwMode="auto">
            <a:xfrm flipV="1">
              <a:off x="762944" y="5535268"/>
              <a:ext cx="284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1" name="Line 928"/>
            <p:cNvSpPr>
              <a:spLocks noChangeShapeType="1"/>
            </p:cNvSpPr>
            <p:nvPr/>
          </p:nvSpPr>
          <p:spPr bwMode="auto">
            <a:xfrm>
              <a:off x="791423" y="5535268"/>
              <a:ext cx="2997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2" name="Line 929"/>
            <p:cNvSpPr>
              <a:spLocks noChangeShapeType="1"/>
            </p:cNvSpPr>
            <p:nvPr/>
          </p:nvSpPr>
          <p:spPr bwMode="auto">
            <a:xfrm>
              <a:off x="821401" y="5538266"/>
              <a:ext cx="28480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3" name="Line 930"/>
            <p:cNvSpPr>
              <a:spLocks noChangeShapeType="1"/>
            </p:cNvSpPr>
            <p:nvPr/>
          </p:nvSpPr>
          <p:spPr bwMode="auto">
            <a:xfrm>
              <a:off x="849881" y="5544262"/>
              <a:ext cx="22484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4" name="Line 931"/>
            <p:cNvSpPr>
              <a:spLocks noChangeShapeType="1"/>
            </p:cNvSpPr>
            <p:nvPr/>
          </p:nvSpPr>
          <p:spPr bwMode="auto">
            <a:xfrm flipV="1">
              <a:off x="872364" y="5545760"/>
              <a:ext cx="17987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5" name="Line 932"/>
            <p:cNvSpPr>
              <a:spLocks noChangeShapeType="1"/>
            </p:cNvSpPr>
            <p:nvPr/>
          </p:nvSpPr>
          <p:spPr bwMode="auto">
            <a:xfrm flipV="1">
              <a:off x="890351" y="5541264"/>
              <a:ext cx="20985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6" name="Line 933"/>
            <p:cNvSpPr>
              <a:spLocks noChangeShapeType="1"/>
            </p:cNvSpPr>
            <p:nvPr/>
          </p:nvSpPr>
          <p:spPr bwMode="auto">
            <a:xfrm flipV="1">
              <a:off x="911336" y="5536767"/>
              <a:ext cx="2398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7" name="Line 934"/>
            <p:cNvSpPr>
              <a:spLocks noChangeShapeType="1"/>
            </p:cNvSpPr>
            <p:nvPr/>
          </p:nvSpPr>
          <p:spPr bwMode="auto">
            <a:xfrm flipV="1">
              <a:off x="935318" y="5535268"/>
              <a:ext cx="25482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8" name="Line 935"/>
            <p:cNvSpPr>
              <a:spLocks noChangeShapeType="1"/>
            </p:cNvSpPr>
            <p:nvPr/>
          </p:nvSpPr>
          <p:spPr bwMode="auto">
            <a:xfrm>
              <a:off x="960800" y="5535268"/>
              <a:ext cx="3147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9" name="Line 936"/>
            <p:cNvSpPr>
              <a:spLocks noChangeShapeType="1"/>
            </p:cNvSpPr>
            <p:nvPr/>
          </p:nvSpPr>
          <p:spPr bwMode="auto">
            <a:xfrm>
              <a:off x="992277" y="5538266"/>
              <a:ext cx="28480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0" name="Line 937"/>
            <p:cNvSpPr>
              <a:spLocks noChangeShapeType="1"/>
            </p:cNvSpPr>
            <p:nvPr/>
          </p:nvSpPr>
          <p:spPr bwMode="auto">
            <a:xfrm>
              <a:off x="1020756" y="5544262"/>
              <a:ext cx="23983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1" name="Line 938"/>
            <p:cNvSpPr>
              <a:spLocks noChangeShapeType="1"/>
            </p:cNvSpPr>
            <p:nvPr/>
          </p:nvSpPr>
          <p:spPr bwMode="auto">
            <a:xfrm>
              <a:off x="1044739" y="5553255"/>
              <a:ext cx="17987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2" name="Line 939"/>
            <p:cNvSpPr>
              <a:spLocks noChangeShapeType="1"/>
            </p:cNvSpPr>
            <p:nvPr/>
          </p:nvSpPr>
          <p:spPr bwMode="auto">
            <a:xfrm>
              <a:off x="1062726" y="5563747"/>
              <a:ext cx="10493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3" name="Line 940"/>
            <p:cNvSpPr>
              <a:spLocks noChangeShapeType="1"/>
            </p:cNvSpPr>
            <p:nvPr/>
          </p:nvSpPr>
          <p:spPr bwMode="auto">
            <a:xfrm>
              <a:off x="1073218" y="5578736"/>
              <a:ext cx="284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4" name="Line 941"/>
            <p:cNvSpPr>
              <a:spLocks noChangeShapeType="1"/>
            </p:cNvSpPr>
            <p:nvPr/>
          </p:nvSpPr>
          <p:spPr bwMode="auto">
            <a:xfrm>
              <a:off x="1101697" y="5583233"/>
              <a:ext cx="26980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5" name="Line 942"/>
            <p:cNvSpPr>
              <a:spLocks noChangeShapeType="1"/>
            </p:cNvSpPr>
            <p:nvPr/>
          </p:nvSpPr>
          <p:spPr bwMode="auto">
            <a:xfrm>
              <a:off x="1128678" y="5593725"/>
              <a:ext cx="1798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6" name="Line 943"/>
            <p:cNvSpPr>
              <a:spLocks noChangeShapeType="1"/>
            </p:cNvSpPr>
            <p:nvPr/>
          </p:nvSpPr>
          <p:spPr bwMode="auto">
            <a:xfrm>
              <a:off x="1146665" y="5605716"/>
              <a:ext cx="1349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7" name="Line 944"/>
            <p:cNvSpPr>
              <a:spLocks noChangeShapeType="1"/>
            </p:cNvSpPr>
            <p:nvPr/>
          </p:nvSpPr>
          <p:spPr bwMode="auto">
            <a:xfrm>
              <a:off x="1160154" y="5617708"/>
              <a:ext cx="4497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8" name="Line 945"/>
            <p:cNvSpPr>
              <a:spLocks noChangeShapeType="1"/>
            </p:cNvSpPr>
            <p:nvPr/>
          </p:nvSpPr>
          <p:spPr bwMode="auto">
            <a:xfrm flipH="1">
              <a:off x="1161654" y="5634196"/>
              <a:ext cx="2998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9" name="Line 946"/>
            <p:cNvSpPr>
              <a:spLocks noChangeShapeType="1"/>
            </p:cNvSpPr>
            <p:nvPr/>
          </p:nvSpPr>
          <p:spPr bwMode="auto">
            <a:xfrm flipH="1">
              <a:off x="1154159" y="5644688"/>
              <a:ext cx="7495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0" name="Line 947"/>
            <p:cNvSpPr>
              <a:spLocks noChangeShapeType="1"/>
            </p:cNvSpPr>
            <p:nvPr/>
          </p:nvSpPr>
          <p:spPr bwMode="auto">
            <a:xfrm>
              <a:off x="1154159" y="5656679"/>
              <a:ext cx="1498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1" name="Line 948"/>
            <p:cNvSpPr>
              <a:spLocks noChangeShapeType="1"/>
            </p:cNvSpPr>
            <p:nvPr/>
          </p:nvSpPr>
          <p:spPr bwMode="auto">
            <a:xfrm>
              <a:off x="1169148" y="5667172"/>
              <a:ext cx="10493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2" name="Line 949"/>
            <p:cNvSpPr>
              <a:spLocks noChangeShapeType="1"/>
            </p:cNvSpPr>
            <p:nvPr/>
          </p:nvSpPr>
          <p:spPr bwMode="auto">
            <a:xfrm>
              <a:off x="1179641" y="5677664"/>
              <a:ext cx="7495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3" name="Line 950"/>
            <p:cNvSpPr>
              <a:spLocks noChangeShapeType="1"/>
            </p:cNvSpPr>
            <p:nvPr/>
          </p:nvSpPr>
          <p:spPr bwMode="auto">
            <a:xfrm>
              <a:off x="1187135" y="5689655"/>
              <a:ext cx="2998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4" name="Line 951"/>
            <p:cNvSpPr>
              <a:spLocks noChangeShapeType="1"/>
            </p:cNvSpPr>
            <p:nvPr/>
          </p:nvSpPr>
          <p:spPr bwMode="auto">
            <a:xfrm flipH="1">
              <a:off x="1185636" y="5700148"/>
              <a:ext cx="4497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5" name="Line 952"/>
            <p:cNvSpPr>
              <a:spLocks noChangeShapeType="1"/>
            </p:cNvSpPr>
            <p:nvPr/>
          </p:nvSpPr>
          <p:spPr bwMode="auto">
            <a:xfrm flipH="1">
              <a:off x="1175144" y="5716636"/>
              <a:ext cx="10493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6" name="Line 953"/>
            <p:cNvSpPr>
              <a:spLocks noChangeShapeType="1"/>
            </p:cNvSpPr>
            <p:nvPr/>
          </p:nvSpPr>
          <p:spPr bwMode="auto">
            <a:xfrm flipH="1">
              <a:off x="1160154" y="5730126"/>
              <a:ext cx="14989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7" name="Line 954"/>
            <p:cNvSpPr>
              <a:spLocks noChangeShapeType="1"/>
            </p:cNvSpPr>
            <p:nvPr/>
          </p:nvSpPr>
          <p:spPr bwMode="auto">
            <a:xfrm flipH="1">
              <a:off x="1137671" y="5743616"/>
              <a:ext cx="22484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8" name="Line 955"/>
            <p:cNvSpPr>
              <a:spLocks noChangeShapeType="1"/>
            </p:cNvSpPr>
            <p:nvPr/>
          </p:nvSpPr>
          <p:spPr bwMode="auto">
            <a:xfrm flipH="1">
              <a:off x="1112189" y="5754109"/>
              <a:ext cx="25482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9" name="Line 956"/>
            <p:cNvSpPr>
              <a:spLocks noChangeShapeType="1"/>
            </p:cNvSpPr>
            <p:nvPr/>
          </p:nvSpPr>
          <p:spPr bwMode="auto">
            <a:xfrm flipH="1">
              <a:off x="1083711" y="5763102"/>
              <a:ext cx="28480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0" name="Line 957"/>
            <p:cNvSpPr>
              <a:spLocks noChangeShapeType="1"/>
            </p:cNvSpPr>
            <p:nvPr/>
          </p:nvSpPr>
          <p:spPr bwMode="auto">
            <a:xfrm flipH="1">
              <a:off x="1050735" y="5769098"/>
              <a:ext cx="3297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1" name="Line 958"/>
            <p:cNvSpPr>
              <a:spLocks noChangeShapeType="1"/>
            </p:cNvSpPr>
            <p:nvPr/>
          </p:nvSpPr>
          <p:spPr bwMode="auto">
            <a:xfrm flipH="1">
              <a:off x="1047737" y="5772096"/>
              <a:ext cx="2998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2" name="Line 959"/>
            <p:cNvSpPr>
              <a:spLocks noChangeShapeType="1"/>
            </p:cNvSpPr>
            <p:nvPr/>
          </p:nvSpPr>
          <p:spPr bwMode="auto">
            <a:xfrm flipH="1">
              <a:off x="1037244" y="5787085"/>
              <a:ext cx="10493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3" name="Line 960"/>
            <p:cNvSpPr>
              <a:spLocks noChangeShapeType="1"/>
            </p:cNvSpPr>
            <p:nvPr/>
          </p:nvSpPr>
          <p:spPr bwMode="auto">
            <a:xfrm flipH="1">
              <a:off x="1020756" y="5799076"/>
              <a:ext cx="16488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4" name="Line 961"/>
            <p:cNvSpPr>
              <a:spLocks noChangeShapeType="1"/>
            </p:cNvSpPr>
            <p:nvPr/>
          </p:nvSpPr>
          <p:spPr bwMode="auto">
            <a:xfrm flipH="1">
              <a:off x="999772" y="5809568"/>
              <a:ext cx="2098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5" name="Line 962"/>
            <p:cNvSpPr>
              <a:spLocks noChangeShapeType="1"/>
            </p:cNvSpPr>
            <p:nvPr/>
          </p:nvSpPr>
          <p:spPr bwMode="auto">
            <a:xfrm flipH="1">
              <a:off x="974290" y="5820061"/>
              <a:ext cx="25482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6" name="Line 963"/>
            <p:cNvSpPr>
              <a:spLocks noChangeShapeType="1"/>
            </p:cNvSpPr>
            <p:nvPr/>
          </p:nvSpPr>
          <p:spPr bwMode="auto">
            <a:xfrm flipH="1">
              <a:off x="945811" y="5826056"/>
              <a:ext cx="28480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7" name="Line 964"/>
            <p:cNvSpPr>
              <a:spLocks noChangeShapeType="1"/>
            </p:cNvSpPr>
            <p:nvPr/>
          </p:nvSpPr>
          <p:spPr bwMode="auto">
            <a:xfrm flipH="1">
              <a:off x="914333" y="5832052"/>
              <a:ext cx="3147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8" name="Line 965"/>
            <p:cNvSpPr>
              <a:spLocks noChangeShapeType="1"/>
            </p:cNvSpPr>
            <p:nvPr/>
          </p:nvSpPr>
          <p:spPr bwMode="auto">
            <a:xfrm flipH="1" flipV="1">
              <a:off x="876861" y="5830553"/>
              <a:ext cx="3747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9" name="Line 966"/>
            <p:cNvSpPr>
              <a:spLocks noChangeShapeType="1"/>
            </p:cNvSpPr>
            <p:nvPr/>
          </p:nvSpPr>
          <p:spPr bwMode="auto">
            <a:xfrm flipH="1" flipV="1">
              <a:off x="842386" y="5824557"/>
              <a:ext cx="34475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0" name="Line 967"/>
            <p:cNvSpPr>
              <a:spLocks noChangeShapeType="1"/>
            </p:cNvSpPr>
            <p:nvPr/>
          </p:nvSpPr>
          <p:spPr bwMode="auto">
            <a:xfrm flipH="1">
              <a:off x="828896" y="5824557"/>
              <a:ext cx="1349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1" name="Line 968"/>
            <p:cNvSpPr>
              <a:spLocks noChangeShapeType="1"/>
            </p:cNvSpPr>
            <p:nvPr/>
          </p:nvSpPr>
          <p:spPr bwMode="auto">
            <a:xfrm flipH="1">
              <a:off x="810909" y="5838048"/>
              <a:ext cx="1798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2" name="Line 969"/>
            <p:cNvSpPr>
              <a:spLocks noChangeShapeType="1"/>
            </p:cNvSpPr>
            <p:nvPr/>
          </p:nvSpPr>
          <p:spPr bwMode="auto">
            <a:xfrm flipH="1">
              <a:off x="785427" y="5851537"/>
              <a:ext cx="25482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3" name="Line 970"/>
            <p:cNvSpPr>
              <a:spLocks noChangeShapeType="1"/>
            </p:cNvSpPr>
            <p:nvPr/>
          </p:nvSpPr>
          <p:spPr bwMode="auto">
            <a:xfrm flipH="1">
              <a:off x="756948" y="5862030"/>
              <a:ext cx="28480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4" name="Line 971"/>
            <p:cNvSpPr>
              <a:spLocks noChangeShapeType="1"/>
            </p:cNvSpPr>
            <p:nvPr/>
          </p:nvSpPr>
          <p:spPr bwMode="auto">
            <a:xfrm flipH="1">
              <a:off x="723972" y="5869524"/>
              <a:ext cx="3297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5" name="Line 972"/>
            <p:cNvSpPr>
              <a:spLocks noChangeShapeType="1"/>
            </p:cNvSpPr>
            <p:nvPr/>
          </p:nvSpPr>
          <p:spPr bwMode="auto">
            <a:xfrm flipH="1">
              <a:off x="689497" y="5874021"/>
              <a:ext cx="34475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6" name="Line 973"/>
            <p:cNvSpPr>
              <a:spLocks noChangeShapeType="1"/>
            </p:cNvSpPr>
            <p:nvPr/>
          </p:nvSpPr>
          <p:spPr bwMode="auto">
            <a:xfrm flipH="1" flipV="1">
              <a:off x="650525" y="5872522"/>
              <a:ext cx="38972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7" name="Line 974"/>
            <p:cNvSpPr>
              <a:spLocks noChangeShapeType="1"/>
            </p:cNvSpPr>
            <p:nvPr/>
          </p:nvSpPr>
          <p:spPr bwMode="auto">
            <a:xfrm flipH="1" flipV="1">
              <a:off x="614552" y="5866526"/>
              <a:ext cx="35974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8" name="Line 975"/>
            <p:cNvSpPr>
              <a:spLocks noChangeShapeType="1"/>
            </p:cNvSpPr>
            <p:nvPr/>
          </p:nvSpPr>
          <p:spPr bwMode="auto">
            <a:xfrm flipH="1" flipV="1">
              <a:off x="583075" y="5856035"/>
              <a:ext cx="31478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9" name="Line 976"/>
            <p:cNvSpPr>
              <a:spLocks noChangeShapeType="1"/>
            </p:cNvSpPr>
            <p:nvPr/>
          </p:nvSpPr>
          <p:spPr bwMode="auto">
            <a:xfrm flipH="1" flipV="1">
              <a:off x="556095" y="5844043"/>
              <a:ext cx="26980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0" name="Line 977"/>
            <p:cNvSpPr>
              <a:spLocks noChangeShapeType="1"/>
            </p:cNvSpPr>
            <p:nvPr/>
          </p:nvSpPr>
          <p:spPr bwMode="auto">
            <a:xfrm flipH="1">
              <a:off x="547101" y="5844043"/>
              <a:ext cx="89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1" name="Line 978"/>
            <p:cNvSpPr>
              <a:spLocks noChangeShapeType="1"/>
            </p:cNvSpPr>
            <p:nvPr/>
          </p:nvSpPr>
          <p:spPr bwMode="auto">
            <a:xfrm flipH="1">
              <a:off x="542604" y="5845542"/>
              <a:ext cx="449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2" name="Line 979"/>
            <p:cNvSpPr>
              <a:spLocks noChangeShapeType="1"/>
            </p:cNvSpPr>
            <p:nvPr/>
          </p:nvSpPr>
          <p:spPr bwMode="auto">
            <a:xfrm flipH="1">
              <a:off x="529114" y="5848540"/>
              <a:ext cx="13491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3" name="Line 980"/>
            <p:cNvSpPr>
              <a:spLocks noChangeShapeType="1"/>
            </p:cNvSpPr>
            <p:nvPr/>
          </p:nvSpPr>
          <p:spPr bwMode="auto">
            <a:xfrm flipH="1">
              <a:off x="520121" y="5851537"/>
              <a:ext cx="89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4" name="Line 981"/>
            <p:cNvSpPr>
              <a:spLocks noChangeShapeType="1"/>
            </p:cNvSpPr>
            <p:nvPr/>
          </p:nvSpPr>
          <p:spPr bwMode="auto">
            <a:xfrm flipH="1">
              <a:off x="508130" y="5853037"/>
              <a:ext cx="119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5" name="Line 982"/>
            <p:cNvSpPr>
              <a:spLocks noChangeShapeType="1"/>
            </p:cNvSpPr>
            <p:nvPr/>
          </p:nvSpPr>
          <p:spPr bwMode="auto">
            <a:xfrm flipH="1">
              <a:off x="490143" y="5853037"/>
              <a:ext cx="1798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6" name="Line 983"/>
            <p:cNvSpPr>
              <a:spLocks noChangeShapeType="1"/>
            </p:cNvSpPr>
            <p:nvPr/>
          </p:nvSpPr>
          <p:spPr bwMode="auto">
            <a:xfrm flipH="1">
              <a:off x="464661" y="5854535"/>
              <a:ext cx="25482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7" name="Line 984"/>
            <p:cNvSpPr>
              <a:spLocks noChangeShapeType="1"/>
            </p:cNvSpPr>
            <p:nvPr/>
          </p:nvSpPr>
          <p:spPr bwMode="auto">
            <a:xfrm flipH="1" flipV="1">
              <a:off x="425689" y="5853037"/>
              <a:ext cx="38972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8" name="Line 985"/>
            <p:cNvSpPr>
              <a:spLocks noChangeShapeType="1"/>
            </p:cNvSpPr>
            <p:nvPr/>
          </p:nvSpPr>
          <p:spPr bwMode="auto">
            <a:xfrm flipH="1" flipV="1">
              <a:off x="389715" y="5847041"/>
              <a:ext cx="35974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9" name="Line 986"/>
            <p:cNvSpPr>
              <a:spLocks noChangeShapeType="1"/>
            </p:cNvSpPr>
            <p:nvPr/>
          </p:nvSpPr>
          <p:spPr bwMode="auto">
            <a:xfrm flipH="1" flipV="1">
              <a:off x="356739" y="5839546"/>
              <a:ext cx="32976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0" name="Line 987"/>
            <p:cNvSpPr>
              <a:spLocks noChangeShapeType="1"/>
            </p:cNvSpPr>
            <p:nvPr/>
          </p:nvSpPr>
          <p:spPr bwMode="auto">
            <a:xfrm flipH="1" flipV="1">
              <a:off x="328261" y="5827555"/>
              <a:ext cx="28480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1" name="Line 988"/>
            <p:cNvSpPr>
              <a:spLocks noChangeShapeType="1"/>
            </p:cNvSpPr>
            <p:nvPr/>
          </p:nvSpPr>
          <p:spPr bwMode="auto">
            <a:xfrm flipH="1" flipV="1">
              <a:off x="305776" y="5814065"/>
              <a:ext cx="22484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2" name="Line 989"/>
            <p:cNvSpPr>
              <a:spLocks noChangeShapeType="1"/>
            </p:cNvSpPr>
            <p:nvPr/>
          </p:nvSpPr>
          <p:spPr bwMode="auto">
            <a:xfrm flipH="1" flipV="1">
              <a:off x="271302" y="5811067"/>
              <a:ext cx="3447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3" name="Line 990"/>
            <p:cNvSpPr>
              <a:spLocks noChangeShapeType="1"/>
            </p:cNvSpPr>
            <p:nvPr/>
          </p:nvSpPr>
          <p:spPr bwMode="auto">
            <a:xfrm flipH="1" flipV="1">
              <a:off x="242822" y="5806570"/>
              <a:ext cx="284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4" name="Line 991"/>
            <p:cNvSpPr>
              <a:spLocks noChangeShapeType="1"/>
            </p:cNvSpPr>
            <p:nvPr/>
          </p:nvSpPr>
          <p:spPr bwMode="auto">
            <a:xfrm flipH="1" flipV="1">
              <a:off x="220339" y="5799076"/>
              <a:ext cx="22484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5" name="Line 992"/>
            <p:cNvSpPr>
              <a:spLocks noChangeShapeType="1"/>
            </p:cNvSpPr>
            <p:nvPr/>
          </p:nvSpPr>
          <p:spPr bwMode="auto">
            <a:xfrm flipH="1" flipV="1">
              <a:off x="205350" y="5790083"/>
              <a:ext cx="14989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6" name="Line 993"/>
            <p:cNvSpPr>
              <a:spLocks noChangeShapeType="1"/>
            </p:cNvSpPr>
            <p:nvPr/>
          </p:nvSpPr>
          <p:spPr bwMode="auto">
            <a:xfrm flipH="1" flipV="1">
              <a:off x="194857" y="5779590"/>
              <a:ext cx="10493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7" name="Line 994"/>
            <p:cNvSpPr>
              <a:spLocks noChangeShapeType="1"/>
            </p:cNvSpPr>
            <p:nvPr/>
          </p:nvSpPr>
          <p:spPr bwMode="auto">
            <a:xfrm flipH="1" flipV="1">
              <a:off x="193359" y="5766100"/>
              <a:ext cx="1499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8" name="Line 995"/>
            <p:cNvSpPr>
              <a:spLocks noChangeShapeType="1"/>
            </p:cNvSpPr>
            <p:nvPr/>
          </p:nvSpPr>
          <p:spPr bwMode="auto">
            <a:xfrm flipV="1">
              <a:off x="193359" y="5754109"/>
              <a:ext cx="1499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9" name="Line 996"/>
            <p:cNvSpPr>
              <a:spLocks noChangeShapeType="1"/>
            </p:cNvSpPr>
            <p:nvPr/>
          </p:nvSpPr>
          <p:spPr bwMode="auto">
            <a:xfrm flipV="1">
              <a:off x="194857" y="5745115"/>
              <a:ext cx="8993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0" name="Line 997"/>
            <p:cNvSpPr>
              <a:spLocks noChangeShapeType="1"/>
            </p:cNvSpPr>
            <p:nvPr/>
          </p:nvSpPr>
          <p:spPr bwMode="auto">
            <a:xfrm flipV="1">
              <a:off x="203851" y="5736122"/>
              <a:ext cx="1648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1" name="Line 998"/>
            <p:cNvSpPr>
              <a:spLocks noChangeShapeType="1"/>
            </p:cNvSpPr>
            <p:nvPr/>
          </p:nvSpPr>
          <p:spPr bwMode="auto">
            <a:xfrm flipH="1" flipV="1">
              <a:off x="197855" y="5727128"/>
              <a:ext cx="22484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2" name="Line 999"/>
            <p:cNvSpPr>
              <a:spLocks noChangeShapeType="1"/>
            </p:cNvSpPr>
            <p:nvPr/>
          </p:nvSpPr>
          <p:spPr bwMode="auto">
            <a:xfrm flipH="1" flipV="1">
              <a:off x="182866" y="5718135"/>
              <a:ext cx="14989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3" name="Line 1000"/>
            <p:cNvSpPr>
              <a:spLocks noChangeShapeType="1"/>
            </p:cNvSpPr>
            <p:nvPr/>
          </p:nvSpPr>
          <p:spPr bwMode="auto">
            <a:xfrm flipH="1" flipV="1">
              <a:off x="173872" y="5707642"/>
              <a:ext cx="8993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4" name="Line 1001"/>
            <p:cNvSpPr>
              <a:spLocks noChangeShapeType="1"/>
            </p:cNvSpPr>
            <p:nvPr/>
          </p:nvSpPr>
          <p:spPr bwMode="auto">
            <a:xfrm flipH="1" flipV="1">
              <a:off x="169376" y="5695651"/>
              <a:ext cx="449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5" name="Line 1002"/>
            <p:cNvSpPr>
              <a:spLocks noChangeShapeType="1"/>
            </p:cNvSpPr>
            <p:nvPr/>
          </p:nvSpPr>
          <p:spPr bwMode="auto">
            <a:xfrm flipV="1">
              <a:off x="169376" y="5683660"/>
              <a:ext cx="299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6" name="Line 1003"/>
            <p:cNvSpPr>
              <a:spLocks noChangeShapeType="1"/>
            </p:cNvSpPr>
            <p:nvPr/>
          </p:nvSpPr>
          <p:spPr bwMode="auto">
            <a:xfrm flipV="1">
              <a:off x="172374" y="5673168"/>
              <a:ext cx="10493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7" name="Line 1004"/>
            <p:cNvSpPr>
              <a:spLocks noChangeShapeType="1"/>
            </p:cNvSpPr>
            <p:nvPr/>
          </p:nvSpPr>
          <p:spPr bwMode="auto">
            <a:xfrm flipV="1">
              <a:off x="182866" y="5664174"/>
              <a:ext cx="13491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8" name="Line 1005"/>
            <p:cNvSpPr>
              <a:spLocks noChangeShapeType="1"/>
            </p:cNvSpPr>
            <p:nvPr/>
          </p:nvSpPr>
          <p:spPr bwMode="auto">
            <a:xfrm flipV="1">
              <a:off x="196357" y="5656679"/>
              <a:ext cx="17987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9" name="Line 1006"/>
            <p:cNvSpPr>
              <a:spLocks noChangeShapeType="1"/>
            </p:cNvSpPr>
            <p:nvPr/>
          </p:nvSpPr>
          <p:spPr bwMode="auto">
            <a:xfrm flipV="1">
              <a:off x="214344" y="5652183"/>
              <a:ext cx="22484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0" name="Line 1007"/>
            <p:cNvSpPr>
              <a:spLocks noChangeShapeType="1"/>
            </p:cNvSpPr>
            <p:nvPr/>
          </p:nvSpPr>
          <p:spPr bwMode="auto">
            <a:xfrm flipV="1">
              <a:off x="236827" y="5649185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1" name="Line 1008"/>
            <p:cNvSpPr>
              <a:spLocks noChangeShapeType="1"/>
            </p:cNvSpPr>
            <p:nvPr/>
          </p:nvSpPr>
          <p:spPr bwMode="auto">
            <a:xfrm>
              <a:off x="260809" y="5649185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2" name="Line 1009"/>
            <p:cNvSpPr>
              <a:spLocks noChangeShapeType="1"/>
            </p:cNvSpPr>
            <p:nvPr/>
          </p:nvSpPr>
          <p:spPr bwMode="auto">
            <a:xfrm>
              <a:off x="262309" y="5652183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3" name="Line 1010"/>
            <p:cNvSpPr>
              <a:spLocks noChangeShapeType="1"/>
            </p:cNvSpPr>
            <p:nvPr/>
          </p:nvSpPr>
          <p:spPr bwMode="auto">
            <a:xfrm>
              <a:off x="263807" y="5655181"/>
              <a:ext cx="449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4" name="Line 1012"/>
            <p:cNvSpPr>
              <a:spLocks noChangeShapeType="1"/>
            </p:cNvSpPr>
            <p:nvPr/>
          </p:nvSpPr>
          <p:spPr bwMode="auto">
            <a:xfrm>
              <a:off x="499136" y="5577237"/>
              <a:ext cx="1648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5" name="Line 1013"/>
            <p:cNvSpPr>
              <a:spLocks noChangeShapeType="1"/>
            </p:cNvSpPr>
            <p:nvPr/>
          </p:nvSpPr>
          <p:spPr bwMode="auto">
            <a:xfrm>
              <a:off x="515625" y="5581734"/>
              <a:ext cx="1648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6" name="Line 1014"/>
            <p:cNvSpPr>
              <a:spLocks noChangeShapeType="1"/>
            </p:cNvSpPr>
            <p:nvPr/>
          </p:nvSpPr>
          <p:spPr bwMode="auto">
            <a:xfrm flipH="1">
              <a:off x="693994" y="5562247"/>
              <a:ext cx="5996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7" name="Line 1015"/>
            <p:cNvSpPr>
              <a:spLocks noChangeShapeType="1"/>
            </p:cNvSpPr>
            <p:nvPr/>
          </p:nvSpPr>
          <p:spPr bwMode="auto">
            <a:xfrm flipH="1">
              <a:off x="692496" y="5568243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8" name="Line 1016"/>
            <p:cNvSpPr>
              <a:spLocks noChangeShapeType="1"/>
            </p:cNvSpPr>
            <p:nvPr/>
          </p:nvSpPr>
          <p:spPr bwMode="auto">
            <a:xfrm flipH="1">
              <a:off x="690996" y="5571241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9" name="Line 1017"/>
            <p:cNvSpPr>
              <a:spLocks noChangeShapeType="1"/>
            </p:cNvSpPr>
            <p:nvPr/>
          </p:nvSpPr>
          <p:spPr bwMode="auto">
            <a:xfrm flipH="1">
              <a:off x="867868" y="5553254"/>
              <a:ext cx="449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0" name="Line 1018"/>
            <p:cNvSpPr>
              <a:spLocks noChangeShapeType="1"/>
            </p:cNvSpPr>
            <p:nvPr/>
          </p:nvSpPr>
          <p:spPr bwMode="auto">
            <a:xfrm flipH="1">
              <a:off x="855876" y="5556252"/>
              <a:ext cx="1199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1" name="Line 1019"/>
            <p:cNvSpPr>
              <a:spLocks noChangeShapeType="1"/>
            </p:cNvSpPr>
            <p:nvPr/>
          </p:nvSpPr>
          <p:spPr bwMode="auto">
            <a:xfrm>
              <a:off x="1073219" y="5578736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2" name="Line 1020"/>
            <p:cNvSpPr>
              <a:spLocks noChangeShapeType="1"/>
            </p:cNvSpPr>
            <p:nvPr/>
          </p:nvSpPr>
          <p:spPr bwMode="auto">
            <a:xfrm>
              <a:off x="1073219" y="5580234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3" name="Line 1021"/>
            <p:cNvSpPr>
              <a:spLocks noChangeShapeType="1"/>
            </p:cNvSpPr>
            <p:nvPr/>
          </p:nvSpPr>
          <p:spPr bwMode="auto">
            <a:xfrm>
              <a:off x="1074717" y="5581734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4" name="Line 1022"/>
            <p:cNvSpPr>
              <a:spLocks noChangeShapeType="1"/>
            </p:cNvSpPr>
            <p:nvPr/>
          </p:nvSpPr>
          <p:spPr bwMode="auto">
            <a:xfrm>
              <a:off x="1074717" y="5583232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5" name="Line 1023"/>
            <p:cNvSpPr>
              <a:spLocks noChangeShapeType="1"/>
            </p:cNvSpPr>
            <p:nvPr/>
          </p:nvSpPr>
          <p:spPr bwMode="auto">
            <a:xfrm>
              <a:off x="1076216" y="5586230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6" name="Line 1024"/>
            <p:cNvSpPr>
              <a:spLocks noChangeShapeType="1"/>
            </p:cNvSpPr>
            <p:nvPr/>
          </p:nvSpPr>
          <p:spPr bwMode="auto">
            <a:xfrm flipH="1">
              <a:off x="1139171" y="5656679"/>
              <a:ext cx="1498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7" name="Line 1025"/>
            <p:cNvSpPr>
              <a:spLocks noChangeShapeType="1"/>
            </p:cNvSpPr>
            <p:nvPr/>
          </p:nvSpPr>
          <p:spPr bwMode="auto">
            <a:xfrm flipH="1">
              <a:off x="1119684" y="5667171"/>
              <a:ext cx="19486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8" name="Line 1026"/>
            <p:cNvSpPr>
              <a:spLocks noChangeShapeType="1"/>
            </p:cNvSpPr>
            <p:nvPr/>
          </p:nvSpPr>
          <p:spPr bwMode="auto">
            <a:xfrm flipV="1">
              <a:off x="1050735" y="5764601"/>
              <a:ext cx="149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9" name="Line 1027"/>
            <p:cNvSpPr>
              <a:spLocks noChangeShapeType="1"/>
            </p:cNvSpPr>
            <p:nvPr/>
          </p:nvSpPr>
          <p:spPr bwMode="auto">
            <a:xfrm flipH="1" flipV="1">
              <a:off x="1046238" y="5754108"/>
              <a:ext cx="4497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0" name="Line 1028"/>
            <p:cNvSpPr>
              <a:spLocks noChangeShapeType="1"/>
            </p:cNvSpPr>
            <p:nvPr/>
          </p:nvSpPr>
          <p:spPr bwMode="auto">
            <a:xfrm flipH="1" flipV="1">
              <a:off x="1035745" y="5745114"/>
              <a:ext cx="10493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1" name="Line 1029"/>
            <p:cNvSpPr>
              <a:spLocks noChangeShapeType="1"/>
            </p:cNvSpPr>
            <p:nvPr/>
          </p:nvSpPr>
          <p:spPr bwMode="auto">
            <a:xfrm flipH="1" flipV="1">
              <a:off x="1019258" y="5733123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2" name="Line 1030"/>
            <p:cNvSpPr>
              <a:spLocks noChangeShapeType="1"/>
            </p:cNvSpPr>
            <p:nvPr/>
          </p:nvSpPr>
          <p:spPr bwMode="auto">
            <a:xfrm flipH="1" flipV="1">
              <a:off x="999772" y="5724130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3" name="Line 1031"/>
            <p:cNvSpPr>
              <a:spLocks noChangeShapeType="1"/>
            </p:cNvSpPr>
            <p:nvPr/>
          </p:nvSpPr>
          <p:spPr bwMode="auto">
            <a:xfrm flipH="1" flipV="1">
              <a:off x="972791" y="5716636"/>
              <a:ext cx="26980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Line 1032"/>
            <p:cNvSpPr>
              <a:spLocks noChangeShapeType="1"/>
            </p:cNvSpPr>
            <p:nvPr/>
          </p:nvSpPr>
          <p:spPr bwMode="auto">
            <a:xfrm flipV="1">
              <a:off x="842387" y="5814064"/>
              <a:ext cx="4497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Line 1033"/>
            <p:cNvSpPr>
              <a:spLocks noChangeShapeType="1"/>
            </p:cNvSpPr>
            <p:nvPr/>
          </p:nvSpPr>
          <p:spPr bwMode="auto">
            <a:xfrm flipV="1">
              <a:off x="846883" y="5808069"/>
              <a:ext cx="1499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6" name="Line 1034"/>
            <p:cNvSpPr>
              <a:spLocks noChangeShapeType="1"/>
            </p:cNvSpPr>
            <p:nvPr/>
          </p:nvSpPr>
          <p:spPr bwMode="auto">
            <a:xfrm flipH="1" flipV="1">
              <a:off x="553097" y="5841044"/>
              <a:ext cx="449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7" name="Line 1035"/>
            <p:cNvSpPr>
              <a:spLocks noChangeShapeType="1"/>
            </p:cNvSpPr>
            <p:nvPr/>
          </p:nvSpPr>
          <p:spPr bwMode="auto">
            <a:xfrm flipH="1" flipV="1">
              <a:off x="547101" y="5836548"/>
              <a:ext cx="599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8" name="Line 1036"/>
            <p:cNvSpPr>
              <a:spLocks noChangeShapeType="1"/>
            </p:cNvSpPr>
            <p:nvPr/>
          </p:nvSpPr>
          <p:spPr bwMode="auto">
            <a:xfrm flipH="1" flipV="1">
              <a:off x="544103" y="5833550"/>
              <a:ext cx="299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Line 1037"/>
            <p:cNvSpPr>
              <a:spLocks noChangeShapeType="1"/>
            </p:cNvSpPr>
            <p:nvPr/>
          </p:nvSpPr>
          <p:spPr bwMode="auto">
            <a:xfrm flipH="1" flipV="1">
              <a:off x="541106" y="5829053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Line 1038"/>
            <p:cNvSpPr>
              <a:spLocks noChangeShapeType="1"/>
            </p:cNvSpPr>
            <p:nvPr/>
          </p:nvSpPr>
          <p:spPr bwMode="auto">
            <a:xfrm flipV="1">
              <a:off x="305777" y="5809568"/>
              <a:ext cx="269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Line 1039"/>
            <p:cNvSpPr>
              <a:spLocks noChangeShapeType="1"/>
            </p:cNvSpPr>
            <p:nvPr/>
          </p:nvSpPr>
          <p:spPr bwMode="auto">
            <a:xfrm>
              <a:off x="220339" y="5736121"/>
              <a:ext cx="1648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Line 1040"/>
            <p:cNvSpPr>
              <a:spLocks noChangeShapeType="1"/>
            </p:cNvSpPr>
            <p:nvPr/>
          </p:nvSpPr>
          <p:spPr bwMode="auto">
            <a:xfrm>
              <a:off x="236828" y="5739119"/>
              <a:ext cx="1948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Line 1041"/>
            <p:cNvSpPr>
              <a:spLocks noChangeShapeType="1"/>
            </p:cNvSpPr>
            <p:nvPr/>
          </p:nvSpPr>
          <p:spPr bwMode="auto">
            <a:xfrm>
              <a:off x="256313" y="5742117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Freeform 1042"/>
            <p:cNvSpPr>
              <a:spLocks/>
            </p:cNvSpPr>
            <p:nvPr/>
          </p:nvSpPr>
          <p:spPr bwMode="auto">
            <a:xfrm>
              <a:off x="335756" y="5890509"/>
              <a:ext cx="167878" cy="55460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47" y="2"/>
                </a:cxn>
                <a:cxn ang="0">
                  <a:pos x="180" y="7"/>
                </a:cxn>
                <a:cxn ang="0">
                  <a:pos x="204" y="14"/>
                </a:cxn>
                <a:cxn ang="0">
                  <a:pos x="219" y="24"/>
                </a:cxn>
                <a:cxn ang="0">
                  <a:pos x="225" y="36"/>
                </a:cxn>
                <a:cxn ang="0">
                  <a:pos x="219" y="48"/>
                </a:cxn>
                <a:cxn ang="0">
                  <a:pos x="204" y="58"/>
                </a:cxn>
                <a:cxn ang="0">
                  <a:pos x="180" y="67"/>
                </a:cxn>
                <a:cxn ang="0">
                  <a:pos x="147" y="72"/>
                </a:cxn>
                <a:cxn ang="0">
                  <a:pos x="111" y="74"/>
                </a:cxn>
                <a:cxn ang="0">
                  <a:pos x="75" y="72"/>
                </a:cxn>
                <a:cxn ang="0">
                  <a:pos x="44" y="67"/>
                </a:cxn>
                <a:cxn ang="0">
                  <a:pos x="20" y="58"/>
                </a:cxn>
                <a:cxn ang="0">
                  <a:pos x="5" y="48"/>
                </a:cxn>
                <a:cxn ang="0">
                  <a:pos x="0" y="36"/>
                </a:cxn>
                <a:cxn ang="0">
                  <a:pos x="5" y="24"/>
                </a:cxn>
                <a:cxn ang="0">
                  <a:pos x="20" y="14"/>
                </a:cxn>
                <a:cxn ang="0">
                  <a:pos x="44" y="7"/>
                </a:cxn>
                <a:cxn ang="0">
                  <a:pos x="75" y="2"/>
                </a:cxn>
                <a:cxn ang="0">
                  <a:pos x="111" y="0"/>
                </a:cxn>
              </a:cxnLst>
              <a:rect l="0" t="0" r="r" b="b"/>
              <a:pathLst>
                <a:path w="225" h="74">
                  <a:moveTo>
                    <a:pt x="111" y="0"/>
                  </a:moveTo>
                  <a:lnTo>
                    <a:pt x="147" y="2"/>
                  </a:lnTo>
                  <a:lnTo>
                    <a:pt x="180" y="7"/>
                  </a:lnTo>
                  <a:lnTo>
                    <a:pt x="204" y="14"/>
                  </a:lnTo>
                  <a:lnTo>
                    <a:pt x="219" y="24"/>
                  </a:lnTo>
                  <a:lnTo>
                    <a:pt x="225" y="36"/>
                  </a:lnTo>
                  <a:lnTo>
                    <a:pt x="219" y="48"/>
                  </a:lnTo>
                  <a:lnTo>
                    <a:pt x="204" y="58"/>
                  </a:lnTo>
                  <a:lnTo>
                    <a:pt x="180" y="67"/>
                  </a:lnTo>
                  <a:lnTo>
                    <a:pt x="147" y="72"/>
                  </a:lnTo>
                  <a:lnTo>
                    <a:pt x="111" y="74"/>
                  </a:lnTo>
                  <a:lnTo>
                    <a:pt x="75" y="72"/>
                  </a:lnTo>
                  <a:lnTo>
                    <a:pt x="44" y="67"/>
                  </a:lnTo>
                  <a:lnTo>
                    <a:pt x="20" y="58"/>
                  </a:lnTo>
                  <a:lnTo>
                    <a:pt x="5" y="48"/>
                  </a:lnTo>
                  <a:lnTo>
                    <a:pt x="0" y="36"/>
                  </a:lnTo>
                  <a:lnTo>
                    <a:pt x="5" y="24"/>
                  </a:lnTo>
                  <a:lnTo>
                    <a:pt x="20" y="14"/>
                  </a:lnTo>
                  <a:lnTo>
                    <a:pt x="44" y="7"/>
                  </a:lnTo>
                  <a:lnTo>
                    <a:pt x="75" y="2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Line 1043"/>
            <p:cNvSpPr>
              <a:spLocks noChangeShapeType="1"/>
            </p:cNvSpPr>
            <p:nvPr/>
          </p:nvSpPr>
          <p:spPr bwMode="auto">
            <a:xfrm>
              <a:off x="419694" y="5890509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Line 1044"/>
            <p:cNvSpPr>
              <a:spLocks noChangeShapeType="1"/>
            </p:cNvSpPr>
            <p:nvPr/>
          </p:nvSpPr>
          <p:spPr bwMode="auto">
            <a:xfrm>
              <a:off x="446675" y="5892007"/>
              <a:ext cx="2398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Line 1045"/>
            <p:cNvSpPr>
              <a:spLocks noChangeShapeType="1"/>
            </p:cNvSpPr>
            <p:nvPr/>
          </p:nvSpPr>
          <p:spPr bwMode="auto">
            <a:xfrm>
              <a:off x="470657" y="5896505"/>
              <a:ext cx="17987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Line 1046"/>
            <p:cNvSpPr>
              <a:spLocks noChangeShapeType="1"/>
            </p:cNvSpPr>
            <p:nvPr/>
          </p:nvSpPr>
          <p:spPr bwMode="auto">
            <a:xfrm>
              <a:off x="488644" y="5901001"/>
              <a:ext cx="11991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Line 1047"/>
            <p:cNvSpPr>
              <a:spLocks noChangeShapeType="1"/>
            </p:cNvSpPr>
            <p:nvPr/>
          </p:nvSpPr>
          <p:spPr bwMode="auto">
            <a:xfrm>
              <a:off x="500636" y="5908496"/>
              <a:ext cx="299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Line 1048"/>
            <p:cNvSpPr>
              <a:spLocks noChangeShapeType="1"/>
            </p:cNvSpPr>
            <p:nvPr/>
          </p:nvSpPr>
          <p:spPr bwMode="auto">
            <a:xfrm flipH="1">
              <a:off x="500636" y="5917489"/>
              <a:ext cx="299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Line 1049"/>
            <p:cNvSpPr>
              <a:spLocks noChangeShapeType="1"/>
            </p:cNvSpPr>
            <p:nvPr/>
          </p:nvSpPr>
          <p:spPr bwMode="auto">
            <a:xfrm flipH="1">
              <a:off x="488644" y="5926483"/>
              <a:ext cx="11991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Line 1050"/>
            <p:cNvSpPr>
              <a:spLocks noChangeShapeType="1"/>
            </p:cNvSpPr>
            <p:nvPr/>
          </p:nvSpPr>
          <p:spPr bwMode="auto">
            <a:xfrm flipH="1">
              <a:off x="470657" y="5935476"/>
              <a:ext cx="1798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Line 1051"/>
            <p:cNvSpPr>
              <a:spLocks noChangeShapeType="1"/>
            </p:cNvSpPr>
            <p:nvPr/>
          </p:nvSpPr>
          <p:spPr bwMode="auto">
            <a:xfrm flipH="1">
              <a:off x="446675" y="5941472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Line 1052"/>
            <p:cNvSpPr>
              <a:spLocks noChangeShapeType="1"/>
            </p:cNvSpPr>
            <p:nvPr/>
          </p:nvSpPr>
          <p:spPr bwMode="auto">
            <a:xfrm flipH="1">
              <a:off x="419694" y="5944470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Line 1053"/>
            <p:cNvSpPr>
              <a:spLocks noChangeShapeType="1"/>
            </p:cNvSpPr>
            <p:nvPr/>
          </p:nvSpPr>
          <p:spPr bwMode="auto">
            <a:xfrm flipH="1" flipV="1">
              <a:off x="392714" y="5944470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Line 1054"/>
            <p:cNvSpPr>
              <a:spLocks noChangeShapeType="1"/>
            </p:cNvSpPr>
            <p:nvPr/>
          </p:nvSpPr>
          <p:spPr bwMode="auto">
            <a:xfrm flipH="1" flipV="1">
              <a:off x="368732" y="5941472"/>
              <a:ext cx="2398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Line 1055"/>
            <p:cNvSpPr>
              <a:spLocks noChangeShapeType="1"/>
            </p:cNvSpPr>
            <p:nvPr/>
          </p:nvSpPr>
          <p:spPr bwMode="auto">
            <a:xfrm flipH="1" flipV="1">
              <a:off x="350745" y="5935476"/>
              <a:ext cx="1798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Line 1056"/>
            <p:cNvSpPr>
              <a:spLocks noChangeShapeType="1"/>
            </p:cNvSpPr>
            <p:nvPr/>
          </p:nvSpPr>
          <p:spPr bwMode="auto">
            <a:xfrm flipH="1" flipV="1">
              <a:off x="338753" y="5926483"/>
              <a:ext cx="11991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Line 1057"/>
            <p:cNvSpPr>
              <a:spLocks noChangeShapeType="1"/>
            </p:cNvSpPr>
            <p:nvPr/>
          </p:nvSpPr>
          <p:spPr bwMode="auto">
            <a:xfrm flipH="1" flipV="1">
              <a:off x="335756" y="5917489"/>
              <a:ext cx="299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0" name="Line 1058"/>
            <p:cNvSpPr>
              <a:spLocks noChangeShapeType="1"/>
            </p:cNvSpPr>
            <p:nvPr/>
          </p:nvSpPr>
          <p:spPr bwMode="auto">
            <a:xfrm flipV="1">
              <a:off x="335756" y="5908496"/>
              <a:ext cx="299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1" name="Line 1059"/>
            <p:cNvSpPr>
              <a:spLocks noChangeShapeType="1"/>
            </p:cNvSpPr>
            <p:nvPr/>
          </p:nvSpPr>
          <p:spPr bwMode="auto">
            <a:xfrm flipV="1">
              <a:off x="338753" y="5901001"/>
              <a:ext cx="11991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Line 1060"/>
            <p:cNvSpPr>
              <a:spLocks noChangeShapeType="1"/>
            </p:cNvSpPr>
            <p:nvPr/>
          </p:nvSpPr>
          <p:spPr bwMode="auto">
            <a:xfrm flipV="1">
              <a:off x="350745" y="5896505"/>
              <a:ext cx="17987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Line 1061"/>
            <p:cNvSpPr>
              <a:spLocks noChangeShapeType="1"/>
            </p:cNvSpPr>
            <p:nvPr/>
          </p:nvSpPr>
          <p:spPr bwMode="auto">
            <a:xfrm flipV="1">
              <a:off x="368732" y="5892007"/>
              <a:ext cx="2398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Line 1062"/>
            <p:cNvSpPr>
              <a:spLocks noChangeShapeType="1"/>
            </p:cNvSpPr>
            <p:nvPr/>
          </p:nvSpPr>
          <p:spPr bwMode="auto">
            <a:xfrm flipV="1">
              <a:off x="392714" y="5890509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1063"/>
            <p:cNvSpPr>
              <a:spLocks/>
            </p:cNvSpPr>
            <p:nvPr/>
          </p:nvSpPr>
          <p:spPr bwMode="auto">
            <a:xfrm>
              <a:off x="265306" y="5981942"/>
              <a:ext cx="110919" cy="3747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103" y="1"/>
                </a:cxn>
                <a:cxn ang="0">
                  <a:pos x="127" y="7"/>
                </a:cxn>
                <a:cxn ang="0">
                  <a:pos x="144" y="13"/>
                </a:cxn>
                <a:cxn ang="0">
                  <a:pos x="150" y="24"/>
                </a:cxn>
                <a:cxn ang="0">
                  <a:pos x="144" y="34"/>
                </a:cxn>
                <a:cxn ang="0">
                  <a:pos x="127" y="43"/>
                </a:cxn>
                <a:cxn ang="0">
                  <a:pos x="103" y="48"/>
                </a:cxn>
                <a:cxn ang="0">
                  <a:pos x="74" y="49"/>
                </a:cxn>
                <a:cxn ang="0">
                  <a:pos x="45" y="48"/>
                </a:cxn>
                <a:cxn ang="0">
                  <a:pos x="22" y="43"/>
                </a:cxn>
                <a:cxn ang="0">
                  <a:pos x="5" y="34"/>
                </a:cxn>
                <a:cxn ang="0">
                  <a:pos x="0" y="24"/>
                </a:cxn>
                <a:cxn ang="0">
                  <a:pos x="5" y="13"/>
                </a:cxn>
                <a:cxn ang="0">
                  <a:pos x="22" y="7"/>
                </a:cxn>
                <a:cxn ang="0">
                  <a:pos x="45" y="1"/>
                </a:cxn>
                <a:cxn ang="0">
                  <a:pos x="74" y="0"/>
                </a:cxn>
              </a:cxnLst>
              <a:rect l="0" t="0" r="r" b="b"/>
              <a:pathLst>
                <a:path w="150" h="49">
                  <a:moveTo>
                    <a:pt x="74" y="0"/>
                  </a:moveTo>
                  <a:lnTo>
                    <a:pt x="103" y="1"/>
                  </a:lnTo>
                  <a:lnTo>
                    <a:pt x="127" y="7"/>
                  </a:lnTo>
                  <a:lnTo>
                    <a:pt x="144" y="13"/>
                  </a:lnTo>
                  <a:lnTo>
                    <a:pt x="150" y="24"/>
                  </a:lnTo>
                  <a:lnTo>
                    <a:pt x="144" y="34"/>
                  </a:lnTo>
                  <a:lnTo>
                    <a:pt x="127" y="43"/>
                  </a:lnTo>
                  <a:lnTo>
                    <a:pt x="103" y="48"/>
                  </a:lnTo>
                  <a:lnTo>
                    <a:pt x="74" y="49"/>
                  </a:lnTo>
                  <a:lnTo>
                    <a:pt x="45" y="48"/>
                  </a:lnTo>
                  <a:lnTo>
                    <a:pt x="22" y="43"/>
                  </a:lnTo>
                  <a:lnTo>
                    <a:pt x="5" y="34"/>
                  </a:lnTo>
                  <a:lnTo>
                    <a:pt x="0" y="24"/>
                  </a:lnTo>
                  <a:lnTo>
                    <a:pt x="5" y="13"/>
                  </a:lnTo>
                  <a:lnTo>
                    <a:pt x="22" y="7"/>
                  </a:lnTo>
                  <a:lnTo>
                    <a:pt x="45" y="1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Line 1064"/>
            <p:cNvSpPr>
              <a:spLocks noChangeShapeType="1"/>
            </p:cNvSpPr>
            <p:nvPr/>
          </p:nvSpPr>
          <p:spPr bwMode="auto">
            <a:xfrm>
              <a:off x="319267" y="5981942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Line 1065"/>
            <p:cNvSpPr>
              <a:spLocks noChangeShapeType="1"/>
            </p:cNvSpPr>
            <p:nvPr/>
          </p:nvSpPr>
          <p:spPr bwMode="auto">
            <a:xfrm>
              <a:off x="341751" y="5983441"/>
              <a:ext cx="17987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Line 1066"/>
            <p:cNvSpPr>
              <a:spLocks noChangeShapeType="1"/>
            </p:cNvSpPr>
            <p:nvPr/>
          </p:nvSpPr>
          <p:spPr bwMode="auto">
            <a:xfrm>
              <a:off x="359738" y="5987938"/>
              <a:ext cx="134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Line 1067"/>
            <p:cNvSpPr>
              <a:spLocks noChangeShapeType="1"/>
            </p:cNvSpPr>
            <p:nvPr/>
          </p:nvSpPr>
          <p:spPr bwMode="auto">
            <a:xfrm>
              <a:off x="373228" y="5992435"/>
              <a:ext cx="299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Line 1068"/>
            <p:cNvSpPr>
              <a:spLocks noChangeShapeType="1"/>
            </p:cNvSpPr>
            <p:nvPr/>
          </p:nvSpPr>
          <p:spPr bwMode="auto">
            <a:xfrm flipH="1">
              <a:off x="373228" y="5999929"/>
              <a:ext cx="299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Line 1069"/>
            <p:cNvSpPr>
              <a:spLocks noChangeShapeType="1"/>
            </p:cNvSpPr>
            <p:nvPr/>
          </p:nvSpPr>
          <p:spPr bwMode="auto">
            <a:xfrm flipH="1">
              <a:off x="359738" y="6008922"/>
              <a:ext cx="13491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Line 1070"/>
            <p:cNvSpPr>
              <a:spLocks noChangeShapeType="1"/>
            </p:cNvSpPr>
            <p:nvPr/>
          </p:nvSpPr>
          <p:spPr bwMode="auto">
            <a:xfrm flipH="1">
              <a:off x="341751" y="6014918"/>
              <a:ext cx="17987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Line 1071"/>
            <p:cNvSpPr>
              <a:spLocks noChangeShapeType="1"/>
            </p:cNvSpPr>
            <p:nvPr/>
          </p:nvSpPr>
          <p:spPr bwMode="auto">
            <a:xfrm flipH="1">
              <a:off x="319267" y="6017916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Line 1072"/>
            <p:cNvSpPr>
              <a:spLocks noChangeShapeType="1"/>
            </p:cNvSpPr>
            <p:nvPr/>
          </p:nvSpPr>
          <p:spPr bwMode="auto">
            <a:xfrm flipH="1" flipV="1">
              <a:off x="298282" y="6017916"/>
              <a:ext cx="20985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Line 1073"/>
            <p:cNvSpPr>
              <a:spLocks noChangeShapeType="1"/>
            </p:cNvSpPr>
            <p:nvPr/>
          </p:nvSpPr>
          <p:spPr bwMode="auto">
            <a:xfrm flipH="1" flipV="1">
              <a:off x="281795" y="6014918"/>
              <a:ext cx="1648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Line 1074"/>
            <p:cNvSpPr>
              <a:spLocks noChangeShapeType="1"/>
            </p:cNvSpPr>
            <p:nvPr/>
          </p:nvSpPr>
          <p:spPr bwMode="auto">
            <a:xfrm flipH="1" flipV="1">
              <a:off x="268304" y="6008922"/>
              <a:ext cx="13491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Line 1075"/>
            <p:cNvSpPr>
              <a:spLocks noChangeShapeType="1"/>
            </p:cNvSpPr>
            <p:nvPr/>
          </p:nvSpPr>
          <p:spPr bwMode="auto">
            <a:xfrm flipH="1" flipV="1">
              <a:off x="265306" y="5999929"/>
              <a:ext cx="299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8" name="Line 1076"/>
            <p:cNvSpPr>
              <a:spLocks noChangeShapeType="1"/>
            </p:cNvSpPr>
            <p:nvPr/>
          </p:nvSpPr>
          <p:spPr bwMode="auto">
            <a:xfrm flipV="1">
              <a:off x="265306" y="5992435"/>
              <a:ext cx="299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Line 1077"/>
            <p:cNvSpPr>
              <a:spLocks noChangeShapeType="1"/>
            </p:cNvSpPr>
            <p:nvPr/>
          </p:nvSpPr>
          <p:spPr bwMode="auto">
            <a:xfrm flipV="1">
              <a:off x="268304" y="5987938"/>
              <a:ext cx="134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Line 1078"/>
            <p:cNvSpPr>
              <a:spLocks noChangeShapeType="1"/>
            </p:cNvSpPr>
            <p:nvPr/>
          </p:nvSpPr>
          <p:spPr bwMode="auto">
            <a:xfrm flipV="1">
              <a:off x="281795" y="5983441"/>
              <a:ext cx="1648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Line 1079"/>
            <p:cNvSpPr>
              <a:spLocks noChangeShapeType="1"/>
            </p:cNvSpPr>
            <p:nvPr/>
          </p:nvSpPr>
          <p:spPr bwMode="auto">
            <a:xfrm flipV="1">
              <a:off x="298282" y="5981942"/>
              <a:ext cx="20985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Freeform 1080"/>
            <p:cNvSpPr>
              <a:spLocks/>
            </p:cNvSpPr>
            <p:nvPr/>
          </p:nvSpPr>
          <p:spPr bwMode="auto">
            <a:xfrm>
              <a:off x="203852" y="6058387"/>
              <a:ext cx="65952" cy="22484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1" y="2"/>
                </a:cxn>
                <a:cxn ang="0">
                  <a:pos x="74" y="3"/>
                </a:cxn>
                <a:cxn ang="0">
                  <a:pos x="85" y="9"/>
                </a:cxn>
                <a:cxn ang="0">
                  <a:pos x="88" y="14"/>
                </a:cxn>
                <a:cxn ang="0">
                  <a:pos x="85" y="21"/>
                </a:cxn>
                <a:cxn ang="0">
                  <a:pos x="74" y="24"/>
                </a:cxn>
                <a:cxn ang="0">
                  <a:pos x="61" y="27"/>
                </a:cxn>
                <a:cxn ang="0">
                  <a:pos x="43" y="29"/>
                </a:cxn>
                <a:cxn ang="0">
                  <a:pos x="26" y="27"/>
                </a:cxn>
                <a:cxn ang="0">
                  <a:pos x="12" y="24"/>
                </a:cxn>
                <a:cxn ang="0">
                  <a:pos x="4" y="21"/>
                </a:cxn>
                <a:cxn ang="0">
                  <a:pos x="0" y="14"/>
                </a:cxn>
                <a:cxn ang="0">
                  <a:pos x="4" y="9"/>
                </a:cxn>
                <a:cxn ang="0">
                  <a:pos x="12" y="3"/>
                </a:cxn>
                <a:cxn ang="0">
                  <a:pos x="26" y="2"/>
                </a:cxn>
                <a:cxn ang="0">
                  <a:pos x="43" y="0"/>
                </a:cxn>
              </a:cxnLst>
              <a:rect l="0" t="0" r="r" b="b"/>
              <a:pathLst>
                <a:path w="88" h="29">
                  <a:moveTo>
                    <a:pt x="43" y="0"/>
                  </a:moveTo>
                  <a:lnTo>
                    <a:pt x="61" y="2"/>
                  </a:lnTo>
                  <a:lnTo>
                    <a:pt x="74" y="3"/>
                  </a:lnTo>
                  <a:lnTo>
                    <a:pt x="85" y="9"/>
                  </a:lnTo>
                  <a:lnTo>
                    <a:pt x="88" y="14"/>
                  </a:lnTo>
                  <a:lnTo>
                    <a:pt x="85" y="21"/>
                  </a:lnTo>
                  <a:lnTo>
                    <a:pt x="74" y="24"/>
                  </a:lnTo>
                  <a:lnTo>
                    <a:pt x="61" y="27"/>
                  </a:lnTo>
                  <a:lnTo>
                    <a:pt x="43" y="29"/>
                  </a:lnTo>
                  <a:lnTo>
                    <a:pt x="26" y="27"/>
                  </a:lnTo>
                  <a:lnTo>
                    <a:pt x="12" y="24"/>
                  </a:lnTo>
                  <a:lnTo>
                    <a:pt x="4" y="21"/>
                  </a:lnTo>
                  <a:lnTo>
                    <a:pt x="0" y="14"/>
                  </a:lnTo>
                  <a:lnTo>
                    <a:pt x="4" y="9"/>
                  </a:lnTo>
                  <a:lnTo>
                    <a:pt x="12" y="3"/>
                  </a:lnTo>
                  <a:lnTo>
                    <a:pt x="26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Line 1081"/>
            <p:cNvSpPr>
              <a:spLocks noChangeShapeType="1"/>
            </p:cNvSpPr>
            <p:nvPr/>
          </p:nvSpPr>
          <p:spPr bwMode="auto">
            <a:xfrm>
              <a:off x="236828" y="6058387"/>
              <a:ext cx="119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4" name="Line 1082"/>
            <p:cNvSpPr>
              <a:spLocks noChangeShapeType="1"/>
            </p:cNvSpPr>
            <p:nvPr/>
          </p:nvSpPr>
          <p:spPr bwMode="auto">
            <a:xfrm>
              <a:off x="248819" y="6059885"/>
              <a:ext cx="104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Line 1083"/>
            <p:cNvSpPr>
              <a:spLocks noChangeShapeType="1"/>
            </p:cNvSpPr>
            <p:nvPr/>
          </p:nvSpPr>
          <p:spPr bwMode="auto">
            <a:xfrm>
              <a:off x="259311" y="6061385"/>
              <a:ext cx="749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Line 1084"/>
            <p:cNvSpPr>
              <a:spLocks noChangeShapeType="1"/>
            </p:cNvSpPr>
            <p:nvPr/>
          </p:nvSpPr>
          <p:spPr bwMode="auto">
            <a:xfrm>
              <a:off x="266806" y="6064382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Line 1085"/>
            <p:cNvSpPr>
              <a:spLocks noChangeShapeType="1"/>
            </p:cNvSpPr>
            <p:nvPr/>
          </p:nvSpPr>
          <p:spPr bwMode="auto">
            <a:xfrm flipH="1">
              <a:off x="266806" y="6068879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Line 1086"/>
            <p:cNvSpPr>
              <a:spLocks noChangeShapeType="1"/>
            </p:cNvSpPr>
            <p:nvPr/>
          </p:nvSpPr>
          <p:spPr bwMode="auto">
            <a:xfrm flipH="1">
              <a:off x="259311" y="6073376"/>
              <a:ext cx="749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9" name="Line 1087"/>
            <p:cNvSpPr>
              <a:spLocks noChangeShapeType="1"/>
            </p:cNvSpPr>
            <p:nvPr/>
          </p:nvSpPr>
          <p:spPr bwMode="auto">
            <a:xfrm flipH="1">
              <a:off x="248819" y="6076374"/>
              <a:ext cx="1049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0" name="Line 1088"/>
            <p:cNvSpPr>
              <a:spLocks noChangeShapeType="1"/>
            </p:cNvSpPr>
            <p:nvPr/>
          </p:nvSpPr>
          <p:spPr bwMode="auto">
            <a:xfrm flipH="1">
              <a:off x="236828" y="6079371"/>
              <a:ext cx="119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1" name="Line 1089"/>
            <p:cNvSpPr>
              <a:spLocks noChangeShapeType="1"/>
            </p:cNvSpPr>
            <p:nvPr/>
          </p:nvSpPr>
          <p:spPr bwMode="auto">
            <a:xfrm flipH="1" flipV="1">
              <a:off x="223337" y="6079371"/>
              <a:ext cx="134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2" name="Line 1090"/>
            <p:cNvSpPr>
              <a:spLocks noChangeShapeType="1"/>
            </p:cNvSpPr>
            <p:nvPr/>
          </p:nvSpPr>
          <p:spPr bwMode="auto">
            <a:xfrm flipH="1" flipV="1">
              <a:off x="212845" y="6076374"/>
              <a:ext cx="1049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3" name="Line 1091"/>
            <p:cNvSpPr>
              <a:spLocks noChangeShapeType="1"/>
            </p:cNvSpPr>
            <p:nvPr/>
          </p:nvSpPr>
          <p:spPr bwMode="auto">
            <a:xfrm flipH="1" flipV="1">
              <a:off x="206849" y="6073376"/>
              <a:ext cx="599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4" name="Line 1092"/>
            <p:cNvSpPr>
              <a:spLocks noChangeShapeType="1"/>
            </p:cNvSpPr>
            <p:nvPr/>
          </p:nvSpPr>
          <p:spPr bwMode="auto">
            <a:xfrm flipH="1" flipV="1">
              <a:off x="203852" y="6068879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5" name="Line 1093"/>
            <p:cNvSpPr>
              <a:spLocks noChangeShapeType="1"/>
            </p:cNvSpPr>
            <p:nvPr/>
          </p:nvSpPr>
          <p:spPr bwMode="auto">
            <a:xfrm flipV="1">
              <a:off x="203852" y="6064382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Line 1094"/>
            <p:cNvSpPr>
              <a:spLocks noChangeShapeType="1"/>
            </p:cNvSpPr>
            <p:nvPr/>
          </p:nvSpPr>
          <p:spPr bwMode="auto">
            <a:xfrm flipV="1">
              <a:off x="206849" y="6061385"/>
              <a:ext cx="599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7" name="Line 1095"/>
            <p:cNvSpPr>
              <a:spLocks noChangeShapeType="1"/>
            </p:cNvSpPr>
            <p:nvPr/>
          </p:nvSpPr>
          <p:spPr bwMode="auto">
            <a:xfrm flipV="1">
              <a:off x="212845" y="6059885"/>
              <a:ext cx="104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8" name="Line 1096"/>
            <p:cNvSpPr>
              <a:spLocks noChangeShapeType="1"/>
            </p:cNvSpPr>
            <p:nvPr/>
          </p:nvSpPr>
          <p:spPr bwMode="auto">
            <a:xfrm flipV="1">
              <a:off x="223337" y="6058387"/>
              <a:ext cx="134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9" name="Freeform 1097"/>
            <p:cNvSpPr>
              <a:spLocks noEditPoints="1"/>
            </p:cNvSpPr>
            <p:nvPr/>
          </p:nvSpPr>
          <p:spPr bwMode="auto">
            <a:xfrm>
              <a:off x="329760" y="5640191"/>
              <a:ext cx="85438" cy="103425"/>
            </a:xfrm>
            <a:custGeom>
              <a:avLst/>
              <a:gdLst/>
              <a:ahLst/>
              <a:cxnLst>
                <a:cxn ang="0">
                  <a:pos x="19" y="17"/>
                </a:cxn>
                <a:cxn ang="0">
                  <a:pos x="19" y="122"/>
                </a:cxn>
                <a:cxn ang="0">
                  <a:pos x="56" y="122"/>
                </a:cxn>
                <a:cxn ang="0">
                  <a:pos x="63" y="120"/>
                </a:cxn>
                <a:cxn ang="0">
                  <a:pos x="68" y="118"/>
                </a:cxn>
                <a:cxn ang="0">
                  <a:pos x="75" y="115"/>
                </a:cxn>
                <a:cxn ang="0">
                  <a:pos x="80" y="112"/>
                </a:cxn>
                <a:cxn ang="0">
                  <a:pos x="86" y="106"/>
                </a:cxn>
                <a:cxn ang="0">
                  <a:pos x="89" y="101"/>
                </a:cxn>
                <a:cxn ang="0">
                  <a:pos x="91" y="94"/>
                </a:cxn>
                <a:cxn ang="0">
                  <a:pos x="92" y="82"/>
                </a:cxn>
                <a:cxn ang="0">
                  <a:pos x="94" y="67"/>
                </a:cxn>
                <a:cxn ang="0">
                  <a:pos x="92" y="48"/>
                </a:cxn>
                <a:cxn ang="0">
                  <a:pos x="87" y="34"/>
                </a:cxn>
                <a:cxn ang="0">
                  <a:pos x="82" y="27"/>
                </a:cxn>
                <a:cxn ang="0">
                  <a:pos x="77" y="22"/>
                </a:cxn>
                <a:cxn ang="0">
                  <a:pos x="67" y="17"/>
                </a:cxn>
                <a:cxn ang="0">
                  <a:pos x="19" y="17"/>
                </a:cxn>
                <a:cxn ang="0">
                  <a:pos x="0" y="0"/>
                </a:cxn>
                <a:cxn ang="0">
                  <a:pos x="65" y="0"/>
                </a:cxn>
                <a:cxn ang="0">
                  <a:pos x="79" y="3"/>
                </a:cxn>
                <a:cxn ang="0">
                  <a:pos x="86" y="7"/>
                </a:cxn>
                <a:cxn ang="0">
                  <a:pos x="101" y="22"/>
                </a:cxn>
                <a:cxn ang="0">
                  <a:pos x="108" y="36"/>
                </a:cxn>
                <a:cxn ang="0">
                  <a:pos x="111" y="51"/>
                </a:cxn>
                <a:cxn ang="0">
                  <a:pos x="113" y="69"/>
                </a:cxn>
                <a:cxn ang="0">
                  <a:pos x="110" y="96"/>
                </a:cxn>
                <a:cxn ang="0">
                  <a:pos x="108" y="103"/>
                </a:cxn>
                <a:cxn ang="0">
                  <a:pos x="104" y="108"/>
                </a:cxn>
                <a:cxn ang="0">
                  <a:pos x="103" y="112"/>
                </a:cxn>
                <a:cxn ang="0">
                  <a:pos x="99" y="115"/>
                </a:cxn>
                <a:cxn ang="0">
                  <a:pos x="92" y="125"/>
                </a:cxn>
                <a:cxn ang="0">
                  <a:pos x="87" y="129"/>
                </a:cxn>
                <a:cxn ang="0">
                  <a:pos x="80" y="132"/>
                </a:cxn>
                <a:cxn ang="0">
                  <a:pos x="72" y="136"/>
                </a:cxn>
                <a:cxn ang="0">
                  <a:pos x="62" y="137"/>
                </a:cxn>
                <a:cxn ang="0">
                  <a:pos x="0" y="137"/>
                </a:cxn>
                <a:cxn ang="0">
                  <a:pos x="0" y="0"/>
                </a:cxn>
              </a:cxnLst>
              <a:rect l="0" t="0" r="r" b="b"/>
              <a:pathLst>
                <a:path w="113" h="137">
                  <a:moveTo>
                    <a:pt x="19" y="17"/>
                  </a:moveTo>
                  <a:lnTo>
                    <a:pt x="19" y="122"/>
                  </a:lnTo>
                  <a:lnTo>
                    <a:pt x="56" y="122"/>
                  </a:lnTo>
                  <a:lnTo>
                    <a:pt x="63" y="120"/>
                  </a:lnTo>
                  <a:lnTo>
                    <a:pt x="68" y="118"/>
                  </a:lnTo>
                  <a:lnTo>
                    <a:pt x="75" y="115"/>
                  </a:lnTo>
                  <a:lnTo>
                    <a:pt x="80" y="112"/>
                  </a:lnTo>
                  <a:lnTo>
                    <a:pt x="86" y="106"/>
                  </a:lnTo>
                  <a:lnTo>
                    <a:pt x="89" y="101"/>
                  </a:lnTo>
                  <a:lnTo>
                    <a:pt x="91" y="94"/>
                  </a:lnTo>
                  <a:lnTo>
                    <a:pt x="92" y="82"/>
                  </a:lnTo>
                  <a:lnTo>
                    <a:pt x="94" y="67"/>
                  </a:lnTo>
                  <a:lnTo>
                    <a:pt x="92" y="48"/>
                  </a:lnTo>
                  <a:lnTo>
                    <a:pt x="87" y="34"/>
                  </a:lnTo>
                  <a:lnTo>
                    <a:pt x="82" y="27"/>
                  </a:lnTo>
                  <a:lnTo>
                    <a:pt x="77" y="22"/>
                  </a:lnTo>
                  <a:lnTo>
                    <a:pt x="67" y="17"/>
                  </a:lnTo>
                  <a:lnTo>
                    <a:pt x="19" y="17"/>
                  </a:lnTo>
                  <a:close/>
                  <a:moveTo>
                    <a:pt x="0" y="0"/>
                  </a:moveTo>
                  <a:lnTo>
                    <a:pt x="65" y="0"/>
                  </a:lnTo>
                  <a:lnTo>
                    <a:pt x="79" y="3"/>
                  </a:lnTo>
                  <a:lnTo>
                    <a:pt x="86" y="7"/>
                  </a:lnTo>
                  <a:lnTo>
                    <a:pt x="101" y="22"/>
                  </a:lnTo>
                  <a:lnTo>
                    <a:pt x="108" y="36"/>
                  </a:lnTo>
                  <a:lnTo>
                    <a:pt x="111" y="51"/>
                  </a:lnTo>
                  <a:lnTo>
                    <a:pt x="113" y="69"/>
                  </a:lnTo>
                  <a:lnTo>
                    <a:pt x="110" y="96"/>
                  </a:lnTo>
                  <a:lnTo>
                    <a:pt x="108" y="103"/>
                  </a:lnTo>
                  <a:lnTo>
                    <a:pt x="104" y="108"/>
                  </a:lnTo>
                  <a:lnTo>
                    <a:pt x="103" y="112"/>
                  </a:lnTo>
                  <a:lnTo>
                    <a:pt x="99" y="115"/>
                  </a:lnTo>
                  <a:lnTo>
                    <a:pt x="92" y="125"/>
                  </a:lnTo>
                  <a:lnTo>
                    <a:pt x="87" y="129"/>
                  </a:lnTo>
                  <a:lnTo>
                    <a:pt x="80" y="132"/>
                  </a:lnTo>
                  <a:lnTo>
                    <a:pt x="72" y="136"/>
                  </a:lnTo>
                  <a:lnTo>
                    <a:pt x="62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0" name="Freeform 1098"/>
            <p:cNvSpPr>
              <a:spLocks noEditPoints="1"/>
            </p:cNvSpPr>
            <p:nvPr/>
          </p:nvSpPr>
          <p:spPr bwMode="auto">
            <a:xfrm>
              <a:off x="428688" y="5667171"/>
              <a:ext cx="67451" cy="77943"/>
            </a:xfrm>
            <a:custGeom>
              <a:avLst/>
              <a:gdLst/>
              <a:ahLst/>
              <a:cxnLst>
                <a:cxn ang="0">
                  <a:pos x="41" y="14"/>
                </a:cxn>
                <a:cxn ang="0">
                  <a:pos x="36" y="15"/>
                </a:cxn>
                <a:cxn ang="0">
                  <a:pos x="31" y="19"/>
                </a:cxn>
                <a:cxn ang="0">
                  <a:pos x="28" y="21"/>
                </a:cxn>
                <a:cxn ang="0">
                  <a:pos x="21" y="31"/>
                </a:cxn>
                <a:cxn ang="0">
                  <a:pos x="19" y="36"/>
                </a:cxn>
                <a:cxn ang="0">
                  <a:pos x="17" y="43"/>
                </a:cxn>
                <a:cxn ang="0">
                  <a:pos x="74" y="43"/>
                </a:cxn>
                <a:cxn ang="0">
                  <a:pos x="74" y="34"/>
                </a:cxn>
                <a:cxn ang="0">
                  <a:pos x="72" y="27"/>
                </a:cxn>
                <a:cxn ang="0">
                  <a:pos x="69" y="22"/>
                </a:cxn>
                <a:cxn ang="0">
                  <a:pos x="59" y="15"/>
                </a:cxn>
                <a:cxn ang="0">
                  <a:pos x="53" y="14"/>
                </a:cxn>
                <a:cxn ang="0">
                  <a:pos x="41" y="14"/>
                </a:cxn>
                <a:cxn ang="0">
                  <a:pos x="47" y="0"/>
                </a:cxn>
                <a:cxn ang="0">
                  <a:pos x="65" y="3"/>
                </a:cxn>
                <a:cxn ang="0">
                  <a:pos x="79" y="14"/>
                </a:cxn>
                <a:cxn ang="0">
                  <a:pos x="86" y="24"/>
                </a:cxn>
                <a:cxn ang="0">
                  <a:pos x="89" y="36"/>
                </a:cxn>
                <a:cxn ang="0">
                  <a:pos x="91" y="52"/>
                </a:cxn>
                <a:cxn ang="0">
                  <a:pos x="91" y="57"/>
                </a:cxn>
                <a:cxn ang="0">
                  <a:pos x="17" y="57"/>
                </a:cxn>
                <a:cxn ang="0">
                  <a:pos x="17" y="64"/>
                </a:cxn>
                <a:cxn ang="0">
                  <a:pos x="21" y="70"/>
                </a:cxn>
                <a:cxn ang="0">
                  <a:pos x="23" y="76"/>
                </a:cxn>
                <a:cxn ang="0">
                  <a:pos x="31" y="84"/>
                </a:cxn>
                <a:cxn ang="0">
                  <a:pos x="36" y="88"/>
                </a:cxn>
                <a:cxn ang="0">
                  <a:pos x="41" y="89"/>
                </a:cxn>
                <a:cxn ang="0">
                  <a:pos x="52" y="89"/>
                </a:cxn>
                <a:cxn ang="0">
                  <a:pos x="57" y="88"/>
                </a:cxn>
                <a:cxn ang="0">
                  <a:pos x="67" y="82"/>
                </a:cxn>
                <a:cxn ang="0">
                  <a:pos x="71" y="79"/>
                </a:cxn>
                <a:cxn ang="0">
                  <a:pos x="74" y="69"/>
                </a:cxn>
                <a:cxn ang="0">
                  <a:pos x="91" y="72"/>
                </a:cxn>
                <a:cxn ang="0">
                  <a:pos x="88" y="79"/>
                </a:cxn>
                <a:cxn ang="0">
                  <a:pos x="86" y="86"/>
                </a:cxn>
                <a:cxn ang="0">
                  <a:pos x="81" y="91"/>
                </a:cxn>
                <a:cxn ang="0">
                  <a:pos x="76" y="94"/>
                </a:cxn>
                <a:cxn ang="0">
                  <a:pos x="64" y="101"/>
                </a:cxn>
                <a:cxn ang="0">
                  <a:pos x="47" y="103"/>
                </a:cxn>
                <a:cxn ang="0">
                  <a:pos x="28" y="100"/>
                </a:cxn>
                <a:cxn ang="0">
                  <a:pos x="12" y="91"/>
                </a:cxn>
                <a:cxn ang="0">
                  <a:pos x="4" y="74"/>
                </a:cxn>
                <a:cxn ang="0">
                  <a:pos x="0" y="53"/>
                </a:cxn>
                <a:cxn ang="0">
                  <a:pos x="2" y="38"/>
                </a:cxn>
                <a:cxn ang="0">
                  <a:pos x="5" y="24"/>
                </a:cxn>
                <a:cxn ang="0">
                  <a:pos x="12" y="14"/>
                </a:cxn>
                <a:cxn ang="0">
                  <a:pos x="23" y="5"/>
                </a:cxn>
                <a:cxn ang="0">
                  <a:pos x="33" y="2"/>
                </a:cxn>
                <a:cxn ang="0">
                  <a:pos x="47" y="0"/>
                </a:cxn>
              </a:cxnLst>
              <a:rect l="0" t="0" r="r" b="b"/>
              <a:pathLst>
                <a:path w="91" h="103">
                  <a:moveTo>
                    <a:pt x="41" y="14"/>
                  </a:moveTo>
                  <a:lnTo>
                    <a:pt x="36" y="15"/>
                  </a:lnTo>
                  <a:lnTo>
                    <a:pt x="31" y="19"/>
                  </a:lnTo>
                  <a:lnTo>
                    <a:pt x="28" y="21"/>
                  </a:lnTo>
                  <a:lnTo>
                    <a:pt x="21" y="31"/>
                  </a:lnTo>
                  <a:lnTo>
                    <a:pt x="19" y="36"/>
                  </a:lnTo>
                  <a:lnTo>
                    <a:pt x="17" y="43"/>
                  </a:lnTo>
                  <a:lnTo>
                    <a:pt x="74" y="43"/>
                  </a:lnTo>
                  <a:lnTo>
                    <a:pt x="74" y="34"/>
                  </a:lnTo>
                  <a:lnTo>
                    <a:pt x="72" y="27"/>
                  </a:lnTo>
                  <a:lnTo>
                    <a:pt x="69" y="22"/>
                  </a:lnTo>
                  <a:lnTo>
                    <a:pt x="59" y="15"/>
                  </a:lnTo>
                  <a:lnTo>
                    <a:pt x="53" y="14"/>
                  </a:lnTo>
                  <a:lnTo>
                    <a:pt x="41" y="14"/>
                  </a:lnTo>
                  <a:close/>
                  <a:moveTo>
                    <a:pt x="47" y="0"/>
                  </a:moveTo>
                  <a:lnTo>
                    <a:pt x="65" y="3"/>
                  </a:lnTo>
                  <a:lnTo>
                    <a:pt x="79" y="14"/>
                  </a:lnTo>
                  <a:lnTo>
                    <a:pt x="86" y="24"/>
                  </a:lnTo>
                  <a:lnTo>
                    <a:pt x="89" y="36"/>
                  </a:lnTo>
                  <a:lnTo>
                    <a:pt x="91" y="52"/>
                  </a:lnTo>
                  <a:lnTo>
                    <a:pt x="91" y="57"/>
                  </a:lnTo>
                  <a:lnTo>
                    <a:pt x="17" y="57"/>
                  </a:lnTo>
                  <a:lnTo>
                    <a:pt x="17" y="64"/>
                  </a:lnTo>
                  <a:lnTo>
                    <a:pt x="21" y="70"/>
                  </a:lnTo>
                  <a:lnTo>
                    <a:pt x="23" y="76"/>
                  </a:lnTo>
                  <a:lnTo>
                    <a:pt x="31" y="84"/>
                  </a:lnTo>
                  <a:lnTo>
                    <a:pt x="36" y="88"/>
                  </a:lnTo>
                  <a:lnTo>
                    <a:pt x="41" y="89"/>
                  </a:lnTo>
                  <a:lnTo>
                    <a:pt x="52" y="89"/>
                  </a:lnTo>
                  <a:lnTo>
                    <a:pt x="57" y="88"/>
                  </a:lnTo>
                  <a:lnTo>
                    <a:pt x="67" y="82"/>
                  </a:lnTo>
                  <a:lnTo>
                    <a:pt x="71" y="79"/>
                  </a:lnTo>
                  <a:lnTo>
                    <a:pt x="74" y="69"/>
                  </a:lnTo>
                  <a:lnTo>
                    <a:pt x="91" y="72"/>
                  </a:lnTo>
                  <a:lnTo>
                    <a:pt x="88" y="79"/>
                  </a:lnTo>
                  <a:lnTo>
                    <a:pt x="86" y="86"/>
                  </a:lnTo>
                  <a:lnTo>
                    <a:pt x="81" y="91"/>
                  </a:lnTo>
                  <a:lnTo>
                    <a:pt x="76" y="94"/>
                  </a:lnTo>
                  <a:lnTo>
                    <a:pt x="64" y="101"/>
                  </a:lnTo>
                  <a:lnTo>
                    <a:pt x="47" y="103"/>
                  </a:lnTo>
                  <a:lnTo>
                    <a:pt x="28" y="100"/>
                  </a:lnTo>
                  <a:lnTo>
                    <a:pt x="12" y="91"/>
                  </a:lnTo>
                  <a:lnTo>
                    <a:pt x="4" y="74"/>
                  </a:lnTo>
                  <a:lnTo>
                    <a:pt x="0" y="53"/>
                  </a:lnTo>
                  <a:lnTo>
                    <a:pt x="2" y="38"/>
                  </a:lnTo>
                  <a:lnTo>
                    <a:pt x="5" y="24"/>
                  </a:lnTo>
                  <a:lnTo>
                    <a:pt x="12" y="14"/>
                  </a:lnTo>
                  <a:lnTo>
                    <a:pt x="23" y="5"/>
                  </a:lnTo>
                  <a:lnTo>
                    <a:pt x="33" y="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1" name="Freeform 1099"/>
            <p:cNvSpPr>
              <a:spLocks/>
            </p:cNvSpPr>
            <p:nvPr/>
          </p:nvSpPr>
          <p:spPr bwMode="auto">
            <a:xfrm>
              <a:off x="509629" y="5667171"/>
              <a:ext cx="64454" cy="77943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4" y="0"/>
                </a:cxn>
                <a:cxn ang="0">
                  <a:pos x="60" y="2"/>
                </a:cxn>
                <a:cxn ang="0">
                  <a:pos x="67" y="5"/>
                </a:cxn>
                <a:cxn ang="0">
                  <a:pos x="78" y="12"/>
                </a:cxn>
                <a:cxn ang="0">
                  <a:pos x="81" y="17"/>
                </a:cxn>
                <a:cxn ang="0">
                  <a:pos x="84" y="24"/>
                </a:cxn>
                <a:cxn ang="0">
                  <a:pos x="86" y="31"/>
                </a:cxn>
                <a:cxn ang="0">
                  <a:pos x="69" y="34"/>
                </a:cxn>
                <a:cxn ang="0">
                  <a:pos x="67" y="27"/>
                </a:cxn>
                <a:cxn ang="0">
                  <a:pos x="66" y="22"/>
                </a:cxn>
                <a:cxn ang="0">
                  <a:pos x="62" y="19"/>
                </a:cxn>
                <a:cxn ang="0">
                  <a:pos x="55" y="15"/>
                </a:cxn>
                <a:cxn ang="0">
                  <a:pos x="47" y="14"/>
                </a:cxn>
                <a:cxn ang="0">
                  <a:pos x="40" y="14"/>
                </a:cxn>
                <a:cxn ang="0">
                  <a:pos x="35" y="15"/>
                </a:cxn>
                <a:cxn ang="0">
                  <a:pos x="30" y="19"/>
                </a:cxn>
                <a:cxn ang="0">
                  <a:pos x="26" y="22"/>
                </a:cxn>
                <a:cxn ang="0">
                  <a:pos x="19" y="34"/>
                </a:cxn>
                <a:cxn ang="0">
                  <a:pos x="18" y="52"/>
                </a:cxn>
                <a:cxn ang="0">
                  <a:pos x="19" y="69"/>
                </a:cxn>
                <a:cxn ang="0">
                  <a:pos x="26" y="81"/>
                </a:cxn>
                <a:cxn ang="0">
                  <a:pos x="30" y="84"/>
                </a:cxn>
                <a:cxn ang="0">
                  <a:pos x="35" y="88"/>
                </a:cxn>
                <a:cxn ang="0">
                  <a:pos x="40" y="89"/>
                </a:cxn>
                <a:cxn ang="0">
                  <a:pos x="47" y="89"/>
                </a:cxn>
                <a:cxn ang="0">
                  <a:pos x="55" y="88"/>
                </a:cxn>
                <a:cxn ang="0">
                  <a:pos x="62" y="84"/>
                </a:cxn>
                <a:cxn ang="0">
                  <a:pos x="66" y="79"/>
                </a:cxn>
                <a:cxn ang="0">
                  <a:pos x="69" y="72"/>
                </a:cxn>
                <a:cxn ang="0">
                  <a:pos x="71" y="65"/>
                </a:cxn>
                <a:cxn ang="0">
                  <a:pos x="88" y="67"/>
                </a:cxn>
                <a:cxn ang="0">
                  <a:pos x="83" y="82"/>
                </a:cxn>
                <a:cxn ang="0">
                  <a:pos x="74" y="94"/>
                </a:cxn>
                <a:cxn ang="0">
                  <a:pos x="60" y="101"/>
                </a:cxn>
                <a:cxn ang="0">
                  <a:pos x="47" y="103"/>
                </a:cxn>
                <a:cxn ang="0">
                  <a:pos x="33" y="101"/>
                </a:cxn>
                <a:cxn ang="0">
                  <a:pos x="23" y="98"/>
                </a:cxn>
                <a:cxn ang="0">
                  <a:pos x="14" y="91"/>
                </a:cxn>
                <a:cxn ang="0">
                  <a:pos x="6" y="81"/>
                </a:cxn>
                <a:cxn ang="0">
                  <a:pos x="2" y="67"/>
                </a:cxn>
                <a:cxn ang="0">
                  <a:pos x="0" y="52"/>
                </a:cxn>
                <a:cxn ang="0">
                  <a:pos x="2" y="36"/>
                </a:cxn>
                <a:cxn ang="0">
                  <a:pos x="6" y="24"/>
                </a:cxn>
                <a:cxn ang="0">
                  <a:pos x="12" y="14"/>
                </a:cxn>
                <a:cxn ang="0">
                  <a:pos x="18" y="9"/>
                </a:cxn>
                <a:cxn ang="0">
                  <a:pos x="23" y="5"/>
                </a:cxn>
                <a:cxn ang="0">
                  <a:pos x="30" y="2"/>
                </a:cxn>
                <a:cxn ang="0">
                  <a:pos x="38" y="0"/>
                </a:cxn>
              </a:cxnLst>
              <a:rect l="0" t="0" r="r" b="b"/>
              <a:pathLst>
                <a:path w="88" h="103">
                  <a:moveTo>
                    <a:pt x="38" y="0"/>
                  </a:moveTo>
                  <a:lnTo>
                    <a:pt x="54" y="0"/>
                  </a:lnTo>
                  <a:lnTo>
                    <a:pt x="60" y="2"/>
                  </a:lnTo>
                  <a:lnTo>
                    <a:pt x="67" y="5"/>
                  </a:lnTo>
                  <a:lnTo>
                    <a:pt x="78" y="12"/>
                  </a:lnTo>
                  <a:lnTo>
                    <a:pt x="81" y="17"/>
                  </a:lnTo>
                  <a:lnTo>
                    <a:pt x="84" y="24"/>
                  </a:lnTo>
                  <a:lnTo>
                    <a:pt x="86" y="31"/>
                  </a:lnTo>
                  <a:lnTo>
                    <a:pt x="69" y="34"/>
                  </a:lnTo>
                  <a:lnTo>
                    <a:pt x="67" y="27"/>
                  </a:lnTo>
                  <a:lnTo>
                    <a:pt x="66" y="22"/>
                  </a:lnTo>
                  <a:lnTo>
                    <a:pt x="62" y="19"/>
                  </a:lnTo>
                  <a:lnTo>
                    <a:pt x="55" y="15"/>
                  </a:lnTo>
                  <a:lnTo>
                    <a:pt x="47" y="14"/>
                  </a:lnTo>
                  <a:lnTo>
                    <a:pt x="40" y="14"/>
                  </a:lnTo>
                  <a:lnTo>
                    <a:pt x="35" y="15"/>
                  </a:lnTo>
                  <a:lnTo>
                    <a:pt x="30" y="19"/>
                  </a:lnTo>
                  <a:lnTo>
                    <a:pt x="26" y="22"/>
                  </a:lnTo>
                  <a:lnTo>
                    <a:pt x="19" y="34"/>
                  </a:lnTo>
                  <a:lnTo>
                    <a:pt x="18" y="52"/>
                  </a:lnTo>
                  <a:lnTo>
                    <a:pt x="19" y="69"/>
                  </a:lnTo>
                  <a:lnTo>
                    <a:pt x="26" y="81"/>
                  </a:lnTo>
                  <a:lnTo>
                    <a:pt x="30" y="84"/>
                  </a:lnTo>
                  <a:lnTo>
                    <a:pt x="35" y="88"/>
                  </a:lnTo>
                  <a:lnTo>
                    <a:pt x="40" y="89"/>
                  </a:lnTo>
                  <a:lnTo>
                    <a:pt x="47" y="89"/>
                  </a:lnTo>
                  <a:lnTo>
                    <a:pt x="55" y="88"/>
                  </a:lnTo>
                  <a:lnTo>
                    <a:pt x="62" y="84"/>
                  </a:lnTo>
                  <a:lnTo>
                    <a:pt x="66" y="79"/>
                  </a:lnTo>
                  <a:lnTo>
                    <a:pt x="69" y="72"/>
                  </a:lnTo>
                  <a:lnTo>
                    <a:pt x="71" y="65"/>
                  </a:lnTo>
                  <a:lnTo>
                    <a:pt x="88" y="67"/>
                  </a:lnTo>
                  <a:lnTo>
                    <a:pt x="83" y="82"/>
                  </a:lnTo>
                  <a:lnTo>
                    <a:pt x="74" y="94"/>
                  </a:lnTo>
                  <a:lnTo>
                    <a:pt x="60" y="101"/>
                  </a:lnTo>
                  <a:lnTo>
                    <a:pt x="47" y="103"/>
                  </a:lnTo>
                  <a:lnTo>
                    <a:pt x="33" y="101"/>
                  </a:lnTo>
                  <a:lnTo>
                    <a:pt x="23" y="98"/>
                  </a:lnTo>
                  <a:lnTo>
                    <a:pt x="14" y="91"/>
                  </a:lnTo>
                  <a:lnTo>
                    <a:pt x="6" y="81"/>
                  </a:lnTo>
                  <a:lnTo>
                    <a:pt x="2" y="67"/>
                  </a:lnTo>
                  <a:lnTo>
                    <a:pt x="0" y="52"/>
                  </a:lnTo>
                  <a:lnTo>
                    <a:pt x="2" y="36"/>
                  </a:lnTo>
                  <a:lnTo>
                    <a:pt x="6" y="24"/>
                  </a:lnTo>
                  <a:lnTo>
                    <a:pt x="12" y="14"/>
                  </a:lnTo>
                  <a:lnTo>
                    <a:pt x="18" y="9"/>
                  </a:lnTo>
                  <a:lnTo>
                    <a:pt x="23" y="5"/>
                  </a:lnTo>
                  <a:lnTo>
                    <a:pt x="30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Freeform 1100"/>
            <p:cNvSpPr>
              <a:spLocks/>
            </p:cNvSpPr>
            <p:nvPr/>
          </p:nvSpPr>
          <p:spPr bwMode="auto">
            <a:xfrm>
              <a:off x="584574" y="5667171"/>
              <a:ext cx="40471" cy="7644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1" y="0"/>
                </a:cxn>
                <a:cxn ang="0">
                  <a:pos x="48" y="2"/>
                </a:cxn>
                <a:cxn ang="0">
                  <a:pos x="53" y="5"/>
                </a:cxn>
                <a:cxn ang="0">
                  <a:pos x="48" y="21"/>
                </a:cxn>
                <a:cxn ang="0">
                  <a:pos x="41" y="19"/>
                </a:cxn>
                <a:cxn ang="0">
                  <a:pos x="36" y="17"/>
                </a:cxn>
                <a:cxn ang="0">
                  <a:pos x="32" y="17"/>
                </a:cxn>
                <a:cxn ang="0">
                  <a:pos x="22" y="22"/>
                </a:cxn>
                <a:cxn ang="0">
                  <a:pos x="19" y="29"/>
                </a:cxn>
                <a:cxn ang="0">
                  <a:pos x="17" y="40"/>
                </a:cxn>
                <a:cxn ang="0">
                  <a:pos x="17" y="101"/>
                </a:cxn>
                <a:cxn ang="0">
                  <a:pos x="0" y="101"/>
                </a:cxn>
                <a:cxn ang="0">
                  <a:pos x="0" y="2"/>
                </a:cxn>
                <a:cxn ang="0">
                  <a:pos x="13" y="2"/>
                </a:cxn>
                <a:cxn ang="0">
                  <a:pos x="13" y="17"/>
                </a:cxn>
                <a:cxn ang="0">
                  <a:pos x="19" y="10"/>
                </a:cxn>
                <a:cxn ang="0">
                  <a:pos x="27" y="2"/>
                </a:cxn>
                <a:cxn ang="0">
                  <a:pos x="31" y="0"/>
                </a:cxn>
              </a:cxnLst>
              <a:rect l="0" t="0" r="r" b="b"/>
              <a:pathLst>
                <a:path w="53" h="101">
                  <a:moveTo>
                    <a:pt x="31" y="0"/>
                  </a:moveTo>
                  <a:lnTo>
                    <a:pt x="41" y="0"/>
                  </a:lnTo>
                  <a:lnTo>
                    <a:pt x="48" y="2"/>
                  </a:lnTo>
                  <a:lnTo>
                    <a:pt x="53" y="5"/>
                  </a:lnTo>
                  <a:lnTo>
                    <a:pt x="48" y="21"/>
                  </a:lnTo>
                  <a:lnTo>
                    <a:pt x="41" y="19"/>
                  </a:lnTo>
                  <a:lnTo>
                    <a:pt x="36" y="17"/>
                  </a:lnTo>
                  <a:lnTo>
                    <a:pt x="32" y="17"/>
                  </a:lnTo>
                  <a:lnTo>
                    <a:pt x="22" y="22"/>
                  </a:lnTo>
                  <a:lnTo>
                    <a:pt x="19" y="29"/>
                  </a:lnTo>
                  <a:lnTo>
                    <a:pt x="17" y="40"/>
                  </a:lnTo>
                  <a:lnTo>
                    <a:pt x="17" y="101"/>
                  </a:lnTo>
                  <a:lnTo>
                    <a:pt x="0" y="101"/>
                  </a:lnTo>
                  <a:lnTo>
                    <a:pt x="0" y="2"/>
                  </a:lnTo>
                  <a:lnTo>
                    <a:pt x="13" y="2"/>
                  </a:lnTo>
                  <a:lnTo>
                    <a:pt x="13" y="17"/>
                  </a:lnTo>
                  <a:lnTo>
                    <a:pt x="19" y="10"/>
                  </a:lnTo>
                  <a:lnTo>
                    <a:pt x="27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3" name="Freeform 1101"/>
            <p:cNvSpPr>
              <a:spLocks/>
            </p:cNvSpPr>
            <p:nvPr/>
          </p:nvSpPr>
          <p:spPr bwMode="auto">
            <a:xfrm>
              <a:off x="625044" y="5668670"/>
              <a:ext cx="67451" cy="1049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39" y="58"/>
                </a:cxn>
                <a:cxn ang="0">
                  <a:pos x="43" y="68"/>
                </a:cxn>
                <a:cxn ang="0">
                  <a:pos x="46" y="80"/>
                </a:cxn>
                <a:cxn ang="0">
                  <a:pos x="48" y="74"/>
                </a:cxn>
                <a:cxn ang="0">
                  <a:pos x="51" y="65"/>
                </a:cxn>
                <a:cxn ang="0">
                  <a:pos x="53" y="58"/>
                </a:cxn>
                <a:cxn ang="0">
                  <a:pos x="75" y="0"/>
                </a:cxn>
                <a:cxn ang="0">
                  <a:pos x="91" y="0"/>
                </a:cxn>
                <a:cxn ang="0">
                  <a:pos x="55" y="101"/>
                </a:cxn>
                <a:cxn ang="0">
                  <a:pos x="51" y="110"/>
                </a:cxn>
                <a:cxn ang="0">
                  <a:pos x="48" y="115"/>
                </a:cxn>
                <a:cxn ang="0">
                  <a:pos x="46" y="120"/>
                </a:cxn>
                <a:cxn ang="0">
                  <a:pos x="45" y="123"/>
                </a:cxn>
                <a:cxn ang="0">
                  <a:pos x="38" y="134"/>
                </a:cxn>
                <a:cxn ang="0">
                  <a:pos x="34" y="135"/>
                </a:cxn>
                <a:cxn ang="0">
                  <a:pos x="31" y="139"/>
                </a:cxn>
                <a:cxn ang="0">
                  <a:pos x="26" y="141"/>
                </a:cxn>
                <a:cxn ang="0">
                  <a:pos x="20" y="141"/>
                </a:cxn>
                <a:cxn ang="0">
                  <a:pos x="10" y="137"/>
                </a:cxn>
                <a:cxn ang="0">
                  <a:pos x="7" y="122"/>
                </a:cxn>
                <a:cxn ang="0">
                  <a:pos x="12" y="123"/>
                </a:cxn>
                <a:cxn ang="0">
                  <a:pos x="24" y="123"/>
                </a:cxn>
                <a:cxn ang="0">
                  <a:pos x="26" y="122"/>
                </a:cxn>
                <a:cxn ang="0">
                  <a:pos x="29" y="120"/>
                </a:cxn>
                <a:cxn ang="0">
                  <a:pos x="34" y="110"/>
                </a:cxn>
                <a:cxn ang="0">
                  <a:pos x="38" y="104"/>
                </a:cxn>
                <a:cxn ang="0">
                  <a:pos x="38" y="99"/>
                </a:cxn>
                <a:cxn ang="0">
                  <a:pos x="0" y="0"/>
                </a:cxn>
              </a:cxnLst>
              <a:rect l="0" t="0" r="r" b="b"/>
              <a:pathLst>
                <a:path w="91" h="141">
                  <a:moveTo>
                    <a:pt x="0" y="0"/>
                  </a:moveTo>
                  <a:lnTo>
                    <a:pt x="19" y="0"/>
                  </a:lnTo>
                  <a:lnTo>
                    <a:pt x="39" y="58"/>
                  </a:lnTo>
                  <a:lnTo>
                    <a:pt x="43" y="68"/>
                  </a:lnTo>
                  <a:lnTo>
                    <a:pt x="46" y="80"/>
                  </a:lnTo>
                  <a:lnTo>
                    <a:pt x="48" y="74"/>
                  </a:lnTo>
                  <a:lnTo>
                    <a:pt x="51" y="65"/>
                  </a:lnTo>
                  <a:lnTo>
                    <a:pt x="53" y="58"/>
                  </a:lnTo>
                  <a:lnTo>
                    <a:pt x="75" y="0"/>
                  </a:lnTo>
                  <a:lnTo>
                    <a:pt x="91" y="0"/>
                  </a:lnTo>
                  <a:lnTo>
                    <a:pt x="55" y="101"/>
                  </a:lnTo>
                  <a:lnTo>
                    <a:pt x="51" y="110"/>
                  </a:lnTo>
                  <a:lnTo>
                    <a:pt x="48" y="115"/>
                  </a:lnTo>
                  <a:lnTo>
                    <a:pt x="46" y="120"/>
                  </a:lnTo>
                  <a:lnTo>
                    <a:pt x="45" y="123"/>
                  </a:lnTo>
                  <a:lnTo>
                    <a:pt x="38" y="134"/>
                  </a:lnTo>
                  <a:lnTo>
                    <a:pt x="34" y="135"/>
                  </a:lnTo>
                  <a:lnTo>
                    <a:pt x="31" y="139"/>
                  </a:lnTo>
                  <a:lnTo>
                    <a:pt x="26" y="141"/>
                  </a:lnTo>
                  <a:lnTo>
                    <a:pt x="20" y="141"/>
                  </a:lnTo>
                  <a:lnTo>
                    <a:pt x="10" y="137"/>
                  </a:lnTo>
                  <a:lnTo>
                    <a:pt x="7" y="122"/>
                  </a:lnTo>
                  <a:lnTo>
                    <a:pt x="12" y="123"/>
                  </a:lnTo>
                  <a:lnTo>
                    <a:pt x="24" y="123"/>
                  </a:lnTo>
                  <a:lnTo>
                    <a:pt x="26" y="122"/>
                  </a:lnTo>
                  <a:lnTo>
                    <a:pt x="29" y="120"/>
                  </a:lnTo>
                  <a:lnTo>
                    <a:pt x="34" y="110"/>
                  </a:lnTo>
                  <a:lnTo>
                    <a:pt x="38" y="104"/>
                  </a:lnTo>
                  <a:lnTo>
                    <a:pt x="38" y="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4" name="Freeform 1102"/>
            <p:cNvSpPr>
              <a:spLocks noEditPoints="1"/>
            </p:cNvSpPr>
            <p:nvPr/>
          </p:nvSpPr>
          <p:spPr bwMode="auto">
            <a:xfrm>
              <a:off x="701489" y="5667171"/>
              <a:ext cx="65952" cy="104924"/>
            </a:xfrm>
            <a:custGeom>
              <a:avLst/>
              <a:gdLst/>
              <a:ahLst/>
              <a:cxnLst>
                <a:cxn ang="0">
                  <a:pos x="38" y="12"/>
                </a:cxn>
                <a:cxn ang="0">
                  <a:pos x="33" y="15"/>
                </a:cxn>
                <a:cxn ang="0">
                  <a:pos x="27" y="17"/>
                </a:cxn>
                <a:cxn ang="0">
                  <a:pos x="24" y="22"/>
                </a:cxn>
                <a:cxn ang="0">
                  <a:pos x="17" y="34"/>
                </a:cxn>
                <a:cxn ang="0">
                  <a:pos x="15" y="52"/>
                </a:cxn>
                <a:cxn ang="0">
                  <a:pos x="17" y="69"/>
                </a:cxn>
                <a:cxn ang="0">
                  <a:pos x="24" y="81"/>
                </a:cxn>
                <a:cxn ang="0">
                  <a:pos x="29" y="86"/>
                </a:cxn>
                <a:cxn ang="0">
                  <a:pos x="43" y="89"/>
                </a:cxn>
                <a:cxn ang="0">
                  <a:pos x="57" y="86"/>
                </a:cxn>
                <a:cxn ang="0">
                  <a:pos x="62" y="81"/>
                </a:cxn>
                <a:cxn ang="0">
                  <a:pos x="69" y="69"/>
                </a:cxn>
                <a:cxn ang="0">
                  <a:pos x="70" y="52"/>
                </a:cxn>
                <a:cxn ang="0">
                  <a:pos x="69" y="34"/>
                </a:cxn>
                <a:cxn ang="0">
                  <a:pos x="62" y="22"/>
                </a:cxn>
                <a:cxn ang="0">
                  <a:pos x="58" y="17"/>
                </a:cxn>
                <a:cxn ang="0">
                  <a:pos x="53" y="15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38" y="0"/>
                </a:cxn>
                <a:cxn ang="0">
                  <a:pos x="51" y="0"/>
                </a:cxn>
                <a:cxn ang="0">
                  <a:pos x="57" y="2"/>
                </a:cxn>
                <a:cxn ang="0">
                  <a:pos x="63" y="3"/>
                </a:cxn>
                <a:cxn ang="0">
                  <a:pos x="69" y="7"/>
                </a:cxn>
                <a:cxn ang="0">
                  <a:pos x="79" y="17"/>
                </a:cxn>
                <a:cxn ang="0">
                  <a:pos x="82" y="24"/>
                </a:cxn>
                <a:cxn ang="0">
                  <a:pos x="86" y="38"/>
                </a:cxn>
                <a:cxn ang="0">
                  <a:pos x="87" y="52"/>
                </a:cxn>
                <a:cxn ang="0">
                  <a:pos x="86" y="65"/>
                </a:cxn>
                <a:cxn ang="0">
                  <a:pos x="82" y="79"/>
                </a:cxn>
                <a:cxn ang="0">
                  <a:pos x="79" y="86"/>
                </a:cxn>
                <a:cxn ang="0">
                  <a:pos x="74" y="93"/>
                </a:cxn>
                <a:cxn ang="0">
                  <a:pos x="67" y="98"/>
                </a:cxn>
                <a:cxn ang="0">
                  <a:pos x="58" y="101"/>
                </a:cxn>
                <a:cxn ang="0">
                  <a:pos x="51" y="103"/>
                </a:cxn>
                <a:cxn ang="0">
                  <a:pos x="36" y="103"/>
                </a:cxn>
                <a:cxn ang="0">
                  <a:pos x="29" y="100"/>
                </a:cxn>
                <a:cxn ang="0">
                  <a:pos x="24" y="98"/>
                </a:cxn>
                <a:cxn ang="0">
                  <a:pos x="17" y="91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0" y="2"/>
                </a:cxn>
                <a:cxn ang="0">
                  <a:pos x="15" y="2"/>
                </a:cxn>
                <a:cxn ang="0">
                  <a:pos x="15" y="14"/>
                </a:cxn>
                <a:cxn ang="0">
                  <a:pos x="19" y="10"/>
                </a:cxn>
                <a:cxn ang="0">
                  <a:pos x="22" y="9"/>
                </a:cxn>
                <a:cxn ang="0">
                  <a:pos x="26" y="5"/>
                </a:cxn>
                <a:cxn ang="0">
                  <a:pos x="33" y="2"/>
                </a:cxn>
                <a:cxn ang="0">
                  <a:pos x="38" y="0"/>
                </a:cxn>
              </a:cxnLst>
              <a:rect l="0" t="0" r="r" b="b"/>
              <a:pathLst>
                <a:path w="87" h="139">
                  <a:moveTo>
                    <a:pt x="38" y="12"/>
                  </a:moveTo>
                  <a:lnTo>
                    <a:pt x="33" y="15"/>
                  </a:lnTo>
                  <a:lnTo>
                    <a:pt x="27" y="17"/>
                  </a:lnTo>
                  <a:lnTo>
                    <a:pt x="24" y="22"/>
                  </a:lnTo>
                  <a:lnTo>
                    <a:pt x="17" y="34"/>
                  </a:lnTo>
                  <a:lnTo>
                    <a:pt x="15" y="52"/>
                  </a:lnTo>
                  <a:lnTo>
                    <a:pt x="17" y="69"/>
                  </a:lnTo>
                  <a:lnTo>
                    <a:pt x="24" y="81"/>
                  </a:lnTo>
                  <a:lnTo>
                    <a:pt x="29" y="86"/>
                  </a:lnTo>
                  <a:lnTo>
                    <a:pt x="43" y="89"/>
                  </a:lnTo>
                  <a:lnTo>
                    <a:pt x="57" y="86"/>
                  </a:lnTo>
                  <a:lnTo>
                    <a:pt x="62" y="81"/>
                  </a:lnTo>
                  <a:lnTo>
                    <a:pt x="69" y="69"/>
                  </a:lnTo>
                  <a:lnTo>
                    <a:pt x="70" y="52"/>
                  </a:lnTo>
                  <a:lnTo>
                    <a:pt x="69" y="34"/>
                  </a:lnTo>
                  <a:lnTo>
                    <a:pt x="62" y="22"/>
                  </a:lnTo>
                  <a:lnTo>
                    <a:pt x="58" y="17"/>
                  </a:lnTo>
                  <a:lnTo>
                    <a:pt x="53" y="15"/>
                  </a:lnTo>
                  <a:lnTo>
                    <a:pt x="48" y="12"/>
                  </a:lnTo>
                  <a:lnTo>
                    <a:pt x="38" y="12"/>
                  </a:lnTo>
                  <a:close/>
                  <a:moveTo>
                    <a:pt x="38" y="0"/>
                  </a:moveTo>
                  <a:lnTo>
                    <a:pt x="51" y="0"/>
                  </a:lnTo>
                  <a:lnTo>
                    <a:pt x="57" y="2"/>
                  </a:lnTo>
                  <a:lnTo>
                    <a:pt x="63" y="3"/>
                  </a:lnTo>
                  <a:lnTo>
                    <a:pt x="69" y="7"/>
                  </a:lnTo>
                  <a:lnTo>
                    <a:pt x="79" y="17"/>
                  </a:lnTo>
                  <a:lnTo>
                    <a:pt x="82" y="24"/>
                  </a:lnTo>
                  <a:lnTo>
                    <a:pt x="86" y="38"/>
                  </a:lnTo>
                  <a:lnTo>
                    <a:pt x="87" y="52"/>
                  </a:lnTo>
                  <a:lnTo>
                    <a:pt x="86" y="65"/>
                  </a:lnTo>
                  <a:lnTo>
                    <a:pt x="82" y="79"/>
                  </a:lnTo>
                  <a:lnTo>
                    <a:pt x="79" y="86"/>
                  </a:lnTo>
                  <a:lnTo>
                    <a:pt x="74" y="93"/>
                  </a:lnTo>
                  <a:lnTo>
                    <a:pt x="67" y="98"/>
                  </a:lnTo>
                  <a:lnTo>
                    <a:pt x="58" y="101"/>
                  </a:lnTo>
                  <a:lnTo>
                    <a:pt x="51" y="103"/>
                  </a:lnTo>
                  <a:lnTo>
                    <a:pt x="36" y="103"/>
                  </a:lnTo>
                  <a:lnTo>
                    <a:pt x="29" y="100"/>
                  </a:lnTo>
                  <a:lnTo>
                    <a:pt x="24" y="98"/>
                  </a:lnTo>
                  <a:lnTo>
                    <a:pt x="17" y="91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0" y="2"/>
                  </a:lnTo>
                  <a:lnTo>
                    <a:pt x="15" y="2"/>
                  </a:lnTo>
                  <a:lnTo>
                    <a:pt x="15" y="14"/>
                  </a:lnTo>
                  <a:lnTo>
                    <a:pt x="19" y="10"/>
                  </a:lnTo>
                  <a:lnTo>
                    <a:pt x="22" y="9"/>
                  </a:lnTo>
                  <a:lnTo>
                    <a:pt x="26" y="5"/>
                  </a:lnTo>
                  <a:lnTo>
                    <a:pt x="33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5" name="Freeform 1103"/>
            <p:cNvSpPr>
              <a:spLocks/>
            </p:cNvSpPr>
            <p:nvPr/>
          </p:nvSpPr>
          <p:spPr bwMode="auto">
            <a:xfrm>
              <a:off x="776435" y="5643189"/>
              <a:ext cx="35974" cy="101926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35"/>
                </a:cxn>
                <a:cxn ang="0">
                  <a:pos x="47" y="35"/>
                </a:cxn>
                <a:cxn ang="0">
                  <a:pos x="47" y="48"/>
                </a:cxn>
                <a:cxn ang="0">
                  <a:pos x="30" y="48"/>
                </a:cxn>
                <a:cxn ang="0">
                  <a:pos x="30" y="115"/>
                </a:cxn>
                <a:cxn ang="0">
                  <a:pos x="33" y="119"/>
                </a:cxn>
                <a:cxn ang="0">
                  <a:pos x="47" y="119"/>
                </a:cxn>
                <a:cxn ang="0">
                  <a:pos x="49" y="134"/>
                </a:cxn>
                <a:cxn ang="0">
                  <a:pos x="43" y="136"/>
                </a:cxn>
                <a:cxn ang="0">
                  <a:pos x="30" y="136"/>
                </a:cxn>
                <a:cxn ang="0">
                  <a:pos x="25" y="134"/>
                </a:cxn>
                <a:cxn ang="0">
                  <a:pos x="21" y="133"/>
                </a:cxn>
                <a:cxn ang="0">
                  <a:pos x="14" y="126"/>
                </a:cxn>
                <a:cxn ang="0">
                  <a:pos x="12" y="122"/>
                </a:cxn>
                <a:cxn ang="0">
                  <a:pos x="12" y="48"/>
                </a:cxn>
                <a:cxn ang="0">
                  <a:pos x="0" y="48"/>
                </a:cxn>
                <a:cxn ang="0">
                  <a:pos x="0" y="35"/>
                </a:cxn>
                <a:cxn ang="0">
                  <a:pos x="12" y="35"/>
                </a:cxn>
                <a:cxn ang="0">
                  <a:pos x="12" y="11"/>
                </a:cxn>
                <a:cxn ang="0">
                  <a:pos x="30" y="0"/>
                </a:cxn>
              </a:cxnLst>
              <a:rect l="0" t="0" r="r" b="b"/>
              <a:pathLst>
                <a:path w="49" h="136">
                  <a:moveTo>
                    <a:pt x="30" y="0"/>
                  </a:moveTo>
                  <a:lnTo>
                    <a:pt x="30" y="35"/>
                  </a:lnTo>
                  <a:lnTo>
                    <a:pt x="47" y="35"/>
                  </a:lnTo>
                  <a:lnTo>
                    <a:pt x="47" y="48"/>
                  </a:lnTo>
                  <a:lnTo>
                    <a:pt x="30" y="48"/>
                  </a:lnTo>
                  <a:lnTo>
                    <a:pt x="30" y="115"/>
                  </a:lnTo>
                  <a:lnTo>
                    <a:pt x="33" y="119"/>
                  </a:lnTo>
                  <a:lnTo>
                    <a:pt x="47" y="119"/>
                  </a:lnTo>
                  <a:lnTo>
                    <a:pt x="49" y="134"/>
                  </a:lnTo>
                  <a:lnTo>
                    <a:pt x="43" y="136"/>
                  </a:lnTo>
                  <a:lnTo>
                    <a:pt x="30" y="136"/>
                  </a:lnTo>
                  <a:lnTo>
                    <a:pt x="25" y="134"/>
                  </a:lnTo>
                  <a:lnTo>
                    <a:pt x="21" y="133"/>
                  </a:lnTo>
                  <a:lnTo>
                    <a:pt x="14" y="126"/>
                  </a:lnTo>
                  <a:lnTo>
                    <a:pt x="12" y="122"/>
                  </a:lnTo>
                  <a:lnTo>
                    <a:pt x="12" y="48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12" y="35"/>
                  </a:lnTo>
                  <a:lnTo>
                    <a:pt x="12" y="1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6" name="Freeform 1104"/>
            <p:cNvSpPr>
              <a:spLocks noEditPoints="1"/>
            </p:cNvSpPr>
            <p:nvPr/>
          </p:nvSpPr>
          <p:spPr bwMode="auto">
            <a:xfrm>
              <a:off x="824400" y="5640191"/>
              <a:ext cx="13491" cy="10342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7" y="38"/>
                </a:cxn>
                <a:cxn ang="0">
                  <a:pos x="17" y="137"/>
                </a:cxn>
                <a:cxn ang="0">
                  <a:pos x="0" y="137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  <a:cxn ang="0">
                  <a:pos x="0" y="0"/>
                </a:cxn>
              </a:cxnLst>
              <a:rect l="0" t="0" r="r" b="b"/>
              <a:pathLst>
                <a:path w="17" h="137">
                  <a:moveTo>
                    <a:pt x="0" y="38"/>
                  </a:moveTo>
                  <a:lnTo>
                    <a:pt x="17" y="38"/>
                  </a:lnTo>
                  <a:lnTo>
                    <a:pt x="17" y="137"/>
                  </a:lnTo>
                  <a:lnTo>
                    <a:pt x="0" y="137"/>
                  </a:lnTo>
                  <a:lnTo>
                    <a:pt x="0" y="3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7" name="Freeform 1105"/>
            <p:cNvSpPr>
              <a:spLocks noEditPoints="1"/>
            </p:cNvSpPr>
            <p:nvPr/>
          </p:nvSpPr>
          <p:spPr bwMode="auto">
            <a:xfrm>
              <a:off x="849881" y="5667171"/>
              <a:ext cx="70449" cy="77943"/>
            </a:xfrm>
            <a:custGeom>
              <a:avLst/>
              <a:gdLst/>
              <a:ahLst/>
              <a:cxnLst>
                <a:cxn ang="0">
                  <a:pos x="42" y="14"/>
                </a:cxn>
                <a:cxn ang="0">
                  <a:pos x="36" y="15"/>
                </a:cxn>
                <a:cxn ang="0">
                  <a:pos x="26" y="22"/>
                </a:cxn>
                <a:cxn ang="0">
                  <a:pos x="19" y="34"/>
                </a:cxn>
                <a:cxn ang="0">
                  <a:pos x="18" y="52"/>
                </a:cxn>
                <a:cxn ang="0">
                  <a:pos x="19" y="69"/>
                </a:cxn>
                <a:cxn ang="0">
                  <a:pos x="26" y="81"/>
                </a:cxn>
                <a:cxn ang="0">
                  <a:pos x="36" y="88"/>
                </a:cxn>
                <a:cxn ang="0">
                  <a:pos x="42" y="89"/>
                </a:cxn>
                <a:cxn ang="0">
                  <a:pos x="54" y="89"/>
                </a:cxn>
                <a:cxn ang="0">
                  <a:pos x="59" y="88"/>
                </a:cxn>
                <a:cxn ang="0">
                  <a:pos x="69" y="81"/>
                </a:cxn>
                <a:cxn ang="0">
                  <a:pos x="74" y="69"/>
                </a:cxn>
                <a:cxn ang="0">
                  <a:pos x="76" y="52"/>
                </a:cxn>
                <a:cxn ang="0">
                  <a:pos x="74" y="34"/>
                </a:cxn>
                <a:cxn ang="0">
                  <a:pos x="69" y="22"/>
                </a:cxn>
                <a:cxn ang="0">
                  <a:pos x="59" y="15"/>
                </a:cxn>
                <a:cxn ang="0">
                  <a:pos x="54" y="14"/>
                </a:cxn>
                <a:cxn ang="0">
                  <a:pos x="42" y="14"/>
                </a:cxn>
                <a:cxn ang="0">
                  <a:pos x="47" y="0"/>
                </a:cxn>
                <a:cxn ang="0">
                  <a:pos x="60" y="2"/>
                </a:cxn>
                <a:cxn ang="0">
                  <a:pos x="71" y="5"/>
                </a:cxn>
                <a:cxn ang="0">
                  <a:pos x="81" y="14"/>
                </a:cxn>
                <a:cxn ang="0">
                  <a:pos x="90" y="29"/>
                </a:cxn>
                <a:cxn ang="0">
                  <a:pos x="93" y="50"/>
                </a:cxn>
                <a:cxn ang="0">
                  <a:pos x="91" y="69"/>
                </a:cxn>
                <a:cxn ang="0">
                  <a:pos x="88" y="81"/>
                </a:cxn>
                <a:cxn ang="0">
                  <a:pos x="81" y="91"/>
                </a:cxn>
                <a:cxn ang="0">
                  <a:pos x="71" y="98"/>
                </a:cxn>
                <a:cxn ang="0">
                  <a:pos x="64" y="101"/>
                </a:cxn>
                <a:cxn ang="0">
                  <a:pos x="55" y="103"/>
                </a:cxn>
                <a:cxn ang="0">
                  <a:pos x="47" y="103"/>
                </a:cxn>
                <a:cxn ang="0">
                  <a:pos x="28" y="100"/>
                </a:cxn>
                <a:cxn ang="0">
                  <a:pos x="14" y="91"/>
                </a:cxn>
                <a:cxn ang="0">
                  <a:pos x="4" y="74"/>
                </a:cxn>
                <a:cxn ang="0">
                  <a:pos x="0" y="52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6" y="10"/>
                </a:cxn>
                <a:cxn ang="0">
                  <a:pos x="30" y="3"/>
                </a:cxn>
                <a:cxn ang="0">
                  <a:pos x="47" y="0"/>
                </a:cxn>
              </a:cxnLst>
              <a:rect l="0" t="0" r="r" b="b"/>
              <a:pathLst>
                <a:path w="93" h="103">
                  <a:moveTo>
                    <a:pt x="42" y="14"/>
                  </a:moveTo>
                  <a:lnTo>
                    <a:pt x="36" y="15"/>
                  </a:lnTo>
                  <a:lnTo>
                    <a:pt x="26" y="22"/>
                  </a:lnTo>
                  <a:lnTo>
                    <a:pt x="19" y="34"/>
                  </a:lnTo>
                  <a:lnTo>
                    <a:pt x="18" y="52"/>
                  </a:lnTo>
                  <a:lnTo>
                    <a:pt x="19" y="69"/>
                  </a:lnTo>
                  <a:lnTo>
                    <a:pt x="26" y="81"/>
                  </a:lnTo>
                  <a:lnTo>
                    <a:pt x="36" y="88"/>
                  </a:lnTo>
                  <a:lnTo>
                    <a:pt x="42" y="89"/>
                  </a:lnTo>
                  <a:lnTo>
                    <a:pt x="54" y="89"/>
                  </a:lnTo>
                  <a:lnTo>
                    <a:pt x="59" y="88"/>
                  </a:lnTo>
                  <a:lnTo>
                    <a:pt x="69" y="81"/>
                  </a:lnTo>
                  <a:lnTo>
                    <a:pt x="74" y="69"/>
                  </a:lnTo>
                  <a:lnTo>
                    <a:pt x="76" y="52"/>
                  </a:lnTo>
                  <a:lnTo>
                    <a:pt x="74" y="34"/>
                  </a:lnTo>
                  <a:lnTo>
                    <a:pt x="69" y="22"/>
                  </a:lnTo>
                  <a:lnTo>
                    <a:pt x="59" y="15"/>
                  </a:lnTo>
                  <a:lnTo>
                    <a:pt x="54" y="14"/>
                  </a:lnTo>
                  <a:lnTo>
                    <a:pt x="42" y="14"/>
                  </a:lnTo>
                  <a:close/>
                  <a:moveTo>
                    <a:pt x="47" y="0"/>
                  </a:moveTo>
                  <a:lnTo>
                    <a:pt x="60" y="2"/>
                  </a:lnTo>
                  <a:lnTo>
                    <a:pt x="71" y="5"/>
                  </a:lnTo>
                  <a:lnTo>
                    <a:pt x="81" y="14"/>
                  </a:lnTo>
                  <a:lnTo>
                    <a:pt x="90" y="29"/>
                  </a:lnTo>
                  <a:lnTo>
                    <a:pt x="93" y="50"/>
                  </a:lnTo>
                  <a:lnTo>
                    <a:pt x="91" y="69"/>
                  </a:lnTo>
                  <a:lnTo>
                    <a:pt x="88" y="81"/>
                  </a:lnTo>
                  <a:lnTo>
                    <a:pt x="81" y="91"/>
                  </a:lnTo>
                  <a:lnTo>
                    <a:pt x="71" y="98"/>
                  </a:lnTo>
                  <a:lnTo>
                    <a:pt x="64" y="101"/>
                  </a:lnTo>
                  <a:lnTo>
                    <a:pt x="55" y="103"/>
                  </a:lnTo>
                  <a:lnTo>
                    <a:pt x="47" y="103"/>
                  </a:lnTo>
                  <a:lnTo>
                    <a:pt x="28" y="100"/>
                  </a:lnTo>
                  <a:lnTo>
                    <a:pt x="14" y="91"/>
                  </a:lnTo>
                  <a:lnTo>
                    <a:pt x="4" y="74"/>
                  </a:lnTo>
                  <a:lnTo>
                    <a:pt x="0" y="52"/>
                  </a:lnTo>
                  <a:lnTo>
                    <a:pt x="2" y="34"/>
                  </a:lnTo>
                  <a:lnTo>
                    <a:pt x="7" y="21"/>
                  </a:lnTo>
                  <a:lnTo>
                    <a:pt x="16" y="10"/>
                  </a:lnTo>
                  <a:lnTo>
                    <a:pt x="30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8" name="Freeform 1106"/>
            <p:cNvSpPr>
              <a:spLocks/>
            </p:cNvSpPr>
            <p:nvPr/>
          </p:nvSpPr>
          <p:spPr bwMode="auto">
            <a:xfrm>
              <a:off x="936818" y="5667171"/>
              <a:ext cx="59956" cy="7644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54" y="0"/>
                </a:cxn>
                <a:cxn ang="0">
                  <a:pos x="69" y="5"/>
                </a:cxn>
                <a:cxn ang="0">
                  <a:pos x="72" y="9"/>
                </a:cxn>
                <a:cxn ang="0">
                  <a:pos x="74" y="12"/>
                </a:cxn>
                <a:cxn ang="0">
                  <a:pos x="78" y="15"/>
                </a:cxn>
                <a:cxn ang="0">
                  <a:pos x="79" y="19"/>
                </a:cxn>
                <a:cxn ang="0">
                  <a:pos x="79" y="24"/>
                </a:cxn>
                <a:cxn ang="0">
                  <a:pos x="81" y="27"/>
                </a:cxn>
                <a:cxn ang="0">
                  <a:pos x="81" y="101"/>
                </a:cxn>
                <a:cxn ang="0">
                  <a:pos x="64" y="101"/>
                </a:cxn>
                <a:cxn ang="0">
                  <a:pos x="64" y="29"/>
                </a:cxn>
                <a:cxn ang="0">
                  <a:pos x="59" y="19"/>
                </a:cxn>
                <a:cxn ang="0">
                  <a:pos x="48" y="14"/>
                </a:cxn>
                <a:cxn ang="0">
                  <a:pos x="43" y="14"/>
                </a:cxn>
                <a:cxn ang="0">
                  <a:pos x="30" y="17"/>
                </a:cxn>
                <a:cxn ang="0">
                  <a:pos x="24" y="21"/>
                </a:cxn>
                <a:cxn ang="0">
                  <a:pos x="21" y="26"/>
                </a:cxn>
                <a:cxn ang="0">
                  <a:pos x="19" y="31"/>
                </a:cxn>
                <a:cxn ang="0">
                  <a:pos x="18" y="38"/>
                </a:cxn>
                <a:cxn ang="0">
                  <a:pos x="18" y="101"/>
                </a:cxn>
                <a:cxn ang="0">
                  <a:pos x="0" y="101"/>
                </a:cxn>
                <a:cxn ang="0">
                  <a:pos x="0" y="2"/>
                </a:cxn>
                <a:cxn ang="0">
                  <a:pos x="16" y="2"/>
                </a:cxn>
                <a:cxn ang="0">
                  <a:pos x="16" y="15"/>
                </a:cxn>
                <a:cxn ang="0">
                  <a:pos x="30" y="3"/>
                </a:cxn>
                <a:cxn ang="0">
                  <a:pos x="47" y="0"/>
                </a:cxn>
              </a:cxnLst>
              <a:rect l="0" t="0" r="r" b="b"/>
              <a:pathLst>
                <a:path w="81" h="101">
                  <a:moveTo>
                    <a:pt x="47" y="0"/>
                  </a:moveTo>
                  <a:lnTo>
                    <a:pt x="54" y="0"/>
                  </a:lnTo>
                  <a:lnTo>
                    <a:pt x="69" y="5"/>
                  </a:lnTo>
                  <a:lnTo>
                    <a:pt x="72" y="9"/>
                  </a:lnTo>
                  <a:lnTo>
                    <a:pt x="74" y="12"/>
                  </a:lnTo>
                  <a:lnTo>
                    <a:pt x="78" y="15"/>
                  </a:lnTo>
                  <a:lnTo>
                    <a:pt x="79" y="19"/>
                  </a:lnTo>
                  <a:lnTo>
                    <a:pt x="79" y="24"/>
                  </a:lnTo>
                  <a:lnTo>
                    <a:pt x="81" y="27"/>
                  </a:lnTo>
                  <a:lnTo>
                    <a:pt x="81" y="101"/>
                  </a:lnTo>
                  <a:lnTo>
                    <a:pt x="64" y="101"/>
                  </a:lnTo>
                  <a:lnTo>
                    <a:pt x="64" y="29"/>
                  </a:lnTo>
                  <a:lnTo>
                    <a:pt x="59" y="19"/>
                  </a:lnTo>
                  <a:lnTo>
                    <a:pt x="48" y="14"/>
                  </a:lnTo>
                  <a:lnTo>
                    <a:pt x="43" y="14"/>
                  </a:lnTo>
                  <a:lnTo>
                    <a:pt x="30" y="17"/>
                  </a:lnTo>
                  <a:lnTo>
                    <a:pt x="24" y="21"/>
                  </a:lnTo>
                  <a:lnTo>
                    <a:pt x="21" y="26"/>
                  </a:lnTo>
                  <a:lnTo>
                    <a:pt x="19" y="31"/>
                  </a:lnTo>
                  <a:lnTo>
                    <a:pt x="18" y="38"/>
                  </a:lnTo>
                  <a:lnTo>
                    <a:pt x="18" y="101"/>
                  </a:lnTo>
                  <a:lnTo>
                    <a:pt x="0" y="101"/>
                  </a:lnTo>
                  <a:lnTo>
                    <a:pt x="0" y="2"/>
                  </a:lnTo>
                  <a:lnTo>
                    <a:pt x="16" y="2"/>
                  </a:lnTo>
                  <a:lnTo>
                    <a:pt x="16" y="15"/>
                  </a:lnTo>
                  <a:lnTo>
                    <a:pt x="30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9" name="Freeform 1107"/>
            <p:cNvSpPr>
              <a:spLocks/>
            </p:cNvSpPr>
            <p:nvPr/>
          </p:nvSpPr>
          <p:spPr bwMode="auto">
            <a:xfrm>
              <a:off x="-2243867" y="5571241"/>
              <a:ext cx="1019258" cy="338753"/>
            </a:xfrm>
            <a:custGeom>
              <a:avLst/>
              <a:gdLst/>
              <a:ahLst/>
              <a:cxnLst>
                <a:cxn ang="0">
                  <a:pos x="860" y="2"/>
                </a:cxn>
                <a:cxn ang="0">
                  <a:pos x="915" y="14"/>
                </a:cxn>
                <a:cxn ang="0">
                  <a:pos x="960" y="14"/>
                </a:cxn>
                <a:cxn ang="0">
                  <a:pos x="1022" y="2"/>
                </a:cxn>
                <a:cxn ang="0">
                  <a:pos x="1090" y="2"/>
                </a:cxn>
                <a:cxn ang="0">
                  <a:pos x="1152" y="16"/>
                </a:cxn>
                <a:cxn ang="0">
                  <a:pos x="1193" y="41"/>
                </a:cxn>
                <a:cxn ang="0">
                  <a:pos x="1245" y="64"/>
                </a:cxn>
                <a:cxn ang="0">
                  <a:pos x="1305" y="93"/>
                </a:cxn>
                <a:cxn ang="0">
                  <a:pos x="1327" y="131"/>
                </a:cxn>
                <a:cxn ang="0">
                  <a:pos x="1314" y="160"/>
                </a:cxn>
                <a:cxn ang="0">
                  <a:pos x="1357" y="198"/>
                </a:cxn>
                <a:cxn ang="0">
                  <a:pos x="1357" y="239"/>
                </a:cxn>
                <a:cxn ang="0">
                  <a:pos x="1321" y="275"/>
                </a:cxn>
                <a:cxn ang="0">
                  <a:pos x="1257" y="301"/>
                </a:cxn>
                <a:cxn ang="0">
                  <a:pos x="1175" y="314"/>
                </a:cxn>
                <a:cxn ang="0">
                  <a:pos x="1156" y="351"/>
                </a:cxn>
                <a:cxn ang="0">
                  <a:pos x="1108" y="380"/>
                </a:cxn>
                <a:cxn ang="0">
                  <a:pos x="1036" y="395"/>
                </a:cxn>
                <a:cxn ang="0">
                  <a:pos x="943" y="393"/>
                </a:cxn>
                <a:cxn ang="0">
                  <a:pos x="879" y="402"/>
                </a:cxn>
                <a:cxn ang="0">
                  <a:pos x="821" y="435"/>
                </a:cxn>
                <a:cxn ang="0">
                  <a:pos x="738" y="452"/>
                </a:cxn>
                <a:cxn ang="0">
                  <a:pos x="653" y="452"/>
                </a:cxn>
                <a:cxn ang="0">
                  <a:pos x="575" y="436"/>
                </a:cxn>
                <a:cxn ang="0">
                  <a:pos x="517" y="409"/>
                </a:cxn>
                <a:cxn ang="0">
                  <a:pos x="496" y="416"/>
                </a:cxn>
                <a:cxn ang="0">
                  <a:pos x="481" y="421"/>
                </a:cxn>
                <a:cxn ang="0">
                  <a:pos x="452" y="424"/>
                </a:cxn>
                <a:cxn ang="0">
                  <a:pos x="393" y="426"/>
                </a:cxn>
                <a:cxn ang="0">
                  <a:pos x="294" y="416"/>
                </a:cxn>
                <a:cxn ang="0">
                  <a:pos x="211" y="388"/>
                </a:cxn>
                <a:cxn ang="0">
                  <a:pos x="136" y="368"/>
                </a:cxn>
                <a:cxn ang="0">
                  <a:pos x="67" y="352"/>
                </a:cxn>
                <a:cxn ang="0">
                  <a:pos x="33" y="325"/>
                </a:cxn>
                <a:cxn ang="0">
                  <a:pos x="35" y="292"/>
                </a:cxn>
                <a:cxn ang="0">
                  <a:pos x="67" y="265"/>
                </a:cxn>
                <a:cxn ang="0">
                  <a:pos x="17" y="244"/>
                </a:cxn>
                <a:cxn ang="0">
                  <a:pos x="0" y="211"/>
                </a:cxn>
                <a:cxn ang="0">
                  <a:pos x="23" y="177"/>
                </a:cxn>
                <a:cxn ang="0">
                  <a:pos x="83" y="155"/>
                </a:cxn>
                <a:cxn ang="0">
                  <a:pos x="119" y="131"/>
                </a:cxn>
                <a:cxn ang="0">
                  <a:pos x="139" y="96"/>
                </a:cxn>
                <a:cxn ang="0">
                  <a:pos x="187" y="67"/>
                </a:cxn>
                <a:cxn ang="0">
                  <a:pos x="254" y="48"/>
                </a:cxn>
                <a:cxn ang="0">
                  <a:pos x="332" y="41"/>
                </a:cxn>
                <a:cxn ang="0">
                  <a:pos x="440" y="53"/>
                </a:cxn>
                <a:cxn ang="0">
                  <a:pos x="486" y="28"/>
                </a:cxn>
                <a:cxn ang="0">
                  <a:pos x="551" y="14"/>
                </a:cxn>
                <a:cxn ang="0">
                  <a:pos x="620" y="14"/>
                </a:cxn>
                <a:cxn ang="0">
                  <a:pos x="680" y="26"/>
                </a:cxn>
                <a:cxn ang="0">
                  <a:pos x="726" y="19"/>
                </a:cxn>
                <a:cxn ang="0">
                  <a:pos x="790" y="2"/>
                </a:cxn>
              </a:cxnLst>
              <a:rect l="0" t="0" r="r" b="b"/>
              <a:pathLst>
                <a:path w="1362" h="454">
                  <a:moveTo>
                    <a:pt x="828" y="0"/>
                  </a:moveTo>
                  <a:lnTo>
                    <a:pt x="860" y="2"/>
                  </a:lnTo>
                  <a:lnTo>
                    <a:pt x="890" y="7"/>
                  </a:lnTo>
                  <a:lnTo>
                    <a:pt x="915" y="14"/>
                  </a:lnTo>
                  <a:lnTo>
                    <a:pt x="936" y="24"/>
                  </a:lnTo>
                  <a:lnTo>
                    <a:pt x="960" y="14"/>
                  </a:lnTo>
                  <a:lnTo>
                    <a:pt x="989" y="7"/>
                  </a:lnTo>
                  <a:lnTo>
                    <a:pt x="1022" y="2"/>
                  </a:lnTo>
                  <a:lnTo>
                    <a:pt x="1054" y="0"/>
                  </a:lnTo>
                  <a:lnTo>
                    <a:pt x="1090" y="2"/>
                  </a:lnTo>
                  <a:lnTo>
                    <a:pt x="1123" y="7"/>
                  </a:lnTo>
                  <a:lnTo>
                    <a:pt x="1152" y="16"/>
                  </a:lnTo>
                  <a:lnTo>
                    <a:pt x="1175" y="28"/>
                  </a:lnTo>
                  <a:lnTo>
                    <a:pt x="1193" y="41"/>
                  </a:lnTo>
                  <a:lnTo>
                    <a:pt x="1204" y="57"/>
                  </a:lnTo>
                  <a:lnTo>
                    <a:pt x="1245" y="64"/>
                  </a:lnTo>
                  <a:lnTo>
                    <a:pt x="1278" y="78"/>
                  </a:lnTo>
                  <a:lnTo>
                    <a:pt x="1305" y="93"/>
                  </a:lnTo>
                  <a:lnTo>
                    <a:pt x="1322" y="110"/>
                  </a:lnTo>
                  <a:lnTo>
                    <a:pt x="1327" y="131"/>
                  </a:lnTo>
                  <a:lnTo>
                    <a:pt x="1324" y="146"/>
                  </a:lnTo>
                  <a:lnTo>
                    <a:pt x="1314" y="160"/>
                  </a:lnTo>
                  <a:lnTo>
                    <a:pt x="1339" y="179"/>
                  </a:lnTo>
                  <a:lnTo>
                    <a:pt x="1357" y="198"/>
                  </a:lnTo>
                  <a:lnTo>
                    <a:pt x="1362" y="218"/>
                  </a:lnTo>
                  <a:lnTo>
                    <a:pt x="1357" y="239"/>
                  </a:lnTo>
                  <a:lnTo>
                    <a:pt x="1343" y="258"/>
                  </a:lnTo>
                  <a:lnTo>
                    <a:pt x="1321" y="275"/>
                  </a:lnTo>
                  <a:lnTo>
                    <a:pt x="1293" y="289"/>
                  </a:lnTo>
                  <a:lnTo>
                    <a:pt x="1257" y="301"/>
                  </a:lnTo>
                  <a:lnTo>
                    <a:pt x="1218" y="309"/>
                  </a:lnTo>
                  <a:lnTo>
                    <a:pt x="1175" y="314"/>
                  </a:lnTo>
                  <a:lnTo>
                    <a:pt x="1169" y="333"/>
                  </a:lnTo>
                  <a:lnTo>
                    <a:pt x="1156" y="351"/>
                  </a:lnTo>
                  <a:lnTo>
                    <a:pt x="1135" y="366"/>
                  </a:lnTo>
                  <a:lnTo>
                    <a:pt x="1108" y="380"/>
                  </a:lnTo>
                  <a:lnTo>
                    <a:pt x="1073" y="388"/>
                  </a:lnTo>
                  <a:lnTo>
                    <a:pt x="1036" y="395"/>
                  </a:lnTo>
                  <a:lnTo>
                    <a:pt x="994" y="397"/>
                  </a:lnTo>
                  <a:lnTo>
                    <a:pt x="943" y="393"/>
                  </a:lnTo>
                  <a:lnTo>
                    <a:pt x="896" y="383"/>
                  </a:lnTo>
                  <a:lnTo>
                    <a:pt x="879" y="402"/>
                  </a:lnTo>
                  <a:lnTo>
                    <a:pt x="854" y="419"/>
                  </a:lnTo>
                  <a:lnTo>
                    <a:pt x="821" y="435"/>
                  </a:lnTo>
                  <a:lnTo>
                    <a:pt x="781" y="445"/>
                  </a:lnTo>
                  <a:lnTo>
                    <a:pt x="738" y="452"/>
                  </a:lnTo>
                  <a:lnTo>
                    <a:pt x="694" y="454"/>
                  </a:lnTo>
                  <a:lnTo>
                    <a:pt x="653" y="452"/>
                  </a:lnTo>
                  <a:lnTo>
                    <a:pt x="613" y="445"/>
                  </a:lnTo>
                  <a:lnTo>
                    <a:pt x="575" y="436"/>
                  </a:lnTo>
                  <a:lnTo>
                    <a:pt x="544" y="424"/>
                  </a:lnTo>
                  <a:lnTo>
                    <a:pt x="517" y="409"/>
                  </a:lnTo>
                  <a:lnTo>
                    <a:pt x="505" y="412"/>
                  </a:lnTo>
                  <a:lnTo>
                    <a:pt x="496" y="416"/>
                  </a:lnTo>
                  <a:lnTo>
                    <a:pt x="490" y="419"/>
                  </a:lnTo>
                  <a:lnTo>
                    <a:pt x="481" y="421"/>
                  </a:lnTo>
                  <a:lnTo>
                    <a:pt x="469" y="423"/>
                  </a:lnTo>
                  <a:lnTo>
                    <a:pt x="452" y="424"/>
                  </a:lnTo>
                  <a:lnTo>
                    <a:pt x="428" y="426"/>
                  </a:lnTo>
                  <a:lnTo>
                    <a:pt x="393" y="426"/>
                  </a:lnTo>
                  <a:lnTo>
                    <a:pt x="342" y="423"/>
                  </a:lnTo>
                  <a:lnTo>
                    <a:pt x="294" y="416"/>
                  </a:lnTo>
                  <a:lnTo>
                    <a:pt x="249" y="404"/>
                  </a:lnTo>
                  <a:lnTo>
                    <a:pt x="211" y="388"/>
                  </a:lnTo>
                  <a:lnTo>
                    <a:pt x="182" y="369"/>
                  </a:lnTo>
                  <a:lnTo>
                    <a:pt x="136" y="368"/>
                  </a:lnTo>
                  <a:lnTo>
                    <a:pt x="98" y="361"/>
                  </a:lnTo>
                  <a:lnTo>
                    <a:pt x="67" y="352"/>
                  </a:lnTo>
                  <a:lnTo>
                    <a:pt x="47" y="339"/>
                  </a:lnTo>
                  <a:lnTo>
                    <a:pt x="33" y="325"/>
                  </a:lnTo>
                  <a:lnTo>
                    <a:pt x="29" y="308"/>
                  </a:lnTo>
                  <a:lnTo>
                    <a:pt x="35" y="292"/>
                  </a:lnTo>
                  <a:lnTo>
                    <a:pt x="47" y="277"/>
                  </a:lnTo>
                  <a:lnTo>
                    <a:pt x="67" y="265"/>
                  </a:lnTo>
                  <a:lnTo>
                    <a:pt x="38" y="256"/>
                  </a:lnTo>
                  <a:lnTo>
                    <a:pt x="17" y="244"/>
                  </a:lnTo>
                  <a:lnTo>
                    <a:pt x="4" y="229"/>
                  </a:lnTo>
                  <a:lnTo>
                    <a:pt x="0" y="211"/>
                  </a:lnTo>
                  <a:lnTo>
                    <a:pt x="5" y="194"/>
                  </a:lnTo>
                  <a:lnTo>
                    <a:pt x="23" y="177"/>
                  </a:lnTo>
                  <a:lnTo>
                    <a:pt x="48" y="163"/>
                  </a:lnTo>
                  <a:lnTo>
                    <a:pt x="83" y="155"/>
                  </a:lnTo>
                  <a:lnTo>
                    <a:pt x="122" y="150"/>
                  </a:lnTo>
                  <a:lnTo>
                    <a:pt x="119" y="131"/>
                  </a:lnTo>
                  <a:lnTo>
                    <a:pt x="124" y="114"/>
                  </a:lnTo>
                  <a:lnTo>
                    <a:pt x="139" y="96"/>
                  </a:lnTo>
                  <a:lnTo>
                    <a:pt x="160" y="81"/>
                  </a:lnTo>
                  <a:lnTo>
                    <a:pt x="187" y="67"/>
                  </a:lnTo>
                  <a:lnTo>
                    <a:pt x="218" y="57"/>
                  </a:lnTo>
                  <a:lnTo>
                    <a:pt x="254" y="48"/>
                  </a:lnTo>
                  <a:lnTo>
                    <a:pt x="292" y="43"/>
                  </a:lnTo>
                  <a:lnTo>
                    <a:pt x="332" y="41"/>
                  </a:lnTo>
                  <a:lnTo>
                    <a:pt x="388" y="43"/>
                  </a:lnTo>
                  <a:lnTo>
                    <a:pt x="440" y="53"/>
                  </a:lnTo>
                  <a:lnTo>
                    <a:pt x="460" y="40"/>
                  </a:lnTo>
                  <a:lnTo>
                    <a:pt x="486" y="28"/>
                  </a:lnTo>
                  <a:lnTo>
                    <a:pt x="517" y="19"/>
                  </a:lnTo>
                  <a:lnTo>
                    <a:pt x="551" y="14"/>
                  </a:lnTo>
                  <a:lnTo>
                    <a:pt x="587" y="12"/>
                  </a:lnTo>
                  <a:lnTo>
                    <a:pt x="620" y="14"/>
                  </a:lnTo>
                  <a:lnTo>
                    <a:pt x="651" y="19"/>
                  </a:lnTo>
                  <a:lnTo>
                    <a:pt x="680" y="26"/>
                  </a:lnTo>
                  <a:lnTo>
                    <a:pt x="706" y="35"/>
                  </a:lnTo>
                  <a:lnTo>
                    <a:pt x="726" y="19"/>
                  </a:lnTo>
                  <a:lnTo>
                    <a:pt x="756" y="9"/>
                  </a:lnTo>
                  <a:lnTo>
                    <a:pt x="790" y="2"/>
                  </a:lnTo>
                  <a:lnTo>
                    <a:pt x="828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0" name="Line 1108"/>
            <p:cNvSpPr>
              <a:spLocks noChangeShapeType="1"/>
            </p:cNvSpPr>
            <p:nvPr/>
          </p:nvSpPr>
          <p:spPr bwMode="auto">
            <a:xfrm flipH="1" flipV="1">
              <a:off x="-2155431" y="5668670"/>
              <a:ext cx="299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1" name="Line 1109"/>
            <p:cNvSpPr>
              <a:spLocks noChangeShapeType="1"/>
            </p:cNvSpPr>
            <p:nvPr/>
          </p:nvSpPr>
          <p:spPr bwMode="auto">
            <a:xfrm flipV="1">
              <a:off x="-2155431" y="5655180"/>
              <a:ext cx="299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2" name="Line 1110"/>
            <p:cNvSpPr>
              <a:spLocks noChangeShapeType="1"/>
            </p:cNvSpPr>
            <p:nvPr/>
          </p:nvSpPr>
          <p:spPr bwMode="auto">
            <a:xfrm flipV="1">
              <a:off x="-2152433" y="5643189"/>
              <a:ext cx="11991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3" name="Line 1111"/>
            <p:cNvSpPr>
              <a:spLocks noChangeShapeType="1"/>
            </p:cNvSpPr>
            <p:nvPr/>
          </p:nvSpPr>
          <p:spPr bwMode="auto">
            <a:xfrm flipV="1">
              <a:off x="-2140442" y="5631197"/>
              <a:ext cx="14989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4" name="Line 1112"/>
            <p:cNvSpPr>
              <a:spLocks noChangeShapeType="1"/>
            </p:cNvSpPr>
            <p:nvPr/>
          </p:nvSpPr>
          <p:spPr bwMode="auto">
            <a:xfrm flipV="1">
              <a:off x="-2125453" y="5620705"/>
              <a:ext cx="2098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5" name="Line 1113"/>
            <p:cNvSpPr>
              <a:spLocks noChangeShapeType="1"/>
            </p:cNvSpPr>
            <p:nvPr/>
          </p:nvSpPr>
          <p:spPr bwMode="auto">
            <a:xfrm flipV="1">
              <a:off x="-2104468" y="5613210"/>
              <a:ext cx="2398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6" name="Line 1114"/>
            <p:cNvSpPr>
              <a:spLocks noChangeShapeType="1"/>
            </p:cNvSpPr>
            <p:nvPr/>
          </p:nvSpPr>
          <p:spPr bwMode="auto">
            <a:xfrm flipV="1">
              <a:off x="-2080485" y="5607215"/>
              <a:ext cx="26980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7" name="Line 1115"/>
            <p:cNvSpPr>
              <a:spLocks noChangeShapeType="1"/>
            </p:cNvSpPr>
            <p:nvPr/>
          </p:nvSpPr>
          <p:spPr bwMode="auto">
            <a:xfrm flipV="1">
              <a:off x="-2053505" y="5602718"/>
              <a:ext cx="284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8" name="Line 1116"/>
            <p:cNvSpPr>
              <a:spLocks noChangeShapeType="1"/>
            </p:cNvSpPr>
            <p:nvPr/>
          </p:nvSpPr>
          <p:spPr bwMode="auto">
            <a:xfrm flipV="1">
              <a:off x="-2025026" y="5601219"/>
              <a:ext cx="284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9" name="Line 1117"/>
            <p:cNvSpPr>
              <a:spLocks noChangeShapeType="1"/>
            </p:cNvSpPr>
            <p:nvPr/>
          </p:nvSpPr>
          <p:spPr bwMode="auto">
            <a:xfrm>
              <a:off x="-1996546" y="5601219"/>
              <a:ext cx="4346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0" name="Line 1118"/>
            <p:cNvSpPr>
              <a:spLocks noChangeShapeType="1"/>
            </p:cNvSpPr>
            <p:nvPr/>
          </p:nvSpPr>
          <p:spPr bwMode="auto">
            <a:xfrm>
              <a:off x="-1953079" y="5602718"/>
              <a:ext cx="3747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1" name="Line 1119"/>
            <p:cNvSpPr>
              <a:spLocks noChangeShapeType="1"/>
            </p:cNvSpPr>
            <p:nvPr/>
          </p:nvSpPr>
          <p:spPr bwMode="auto">
            <a:xfrm flipV="1">
              <a:off x="-1915605" y="5599721"/>
              <a:ext cx="16488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2" name="Line 1120"/>
            <p:cNvSpPr>
              <a:spLocks noChangeShapeType="1"/>
            </p:cNvSpPr>
            <p:nvPr/>
          </p:nvSpPr>
          <p:spPr bwMode="auto">
            <a:xfrm flipV="1">
              <a:off x="-1899118" y="5590727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3" name="Line 1121"/>
            <p:cNvSpPr>
              <a:spLocks noChangeShapeType="1"/>
            </p:cNvSpPr>
            <p:nvPr/>
          </p:nvSpPr>
          <p:spPr bwMode="auto">
            <a:xfrm flipV="1">
              <a:off x="-1879632" y="5584732"/>
              <a:ext cx="22484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4" name="Line 1122"/>
            <p:cNvSpPr>
              <a:spLocks noChangeShapeType="1"/>
            </p:cNvSpPr>
            <p:nvPr/>
          </p:nvSpPr>
          <p:spPr bwMode="auto">
            <a:xfrm flipV="1">
              <a:off x="-1857148" y="5580234"/>
              <a:ext cx="25482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5" name="Line 1123"/>
            <p:cNvSpPr>
              <a:spLocks noChangeShapeType="1"/>
            </p:cNvSpPr>
            <p:nvPr/>
          </p:nvSpPr>
          <p:spPr bwMode="auto">
            <a:xfrm flipV="1">
              <a:off x="-1831666" y="5580234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6" name="Line 1124"/>
            <p:cNvSpPr>
              <a:spLocks noChangeShapeType="1"/>
            </p:cNvSpPr>
            <p:nvPr/>
          </p:nvSpPr>
          <p:spPr bwMode="auto">
            <a:xfrm>
              <a:off x="-1804686" y="5580234"/>
              <a:ext cx="25482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7" name="Line 1125"/>
            <p:cNvSpPr>
              <a:spLocks noChangeShapeType="1"/>
            </p:cNvSpPr>
            <p:nvPr/>
          </p:nvSpPr>
          <p:spPr bwMode="auto">
            <a:xfrm>
              <a:off x="-1779205" y="5580234"/>
              <a:ext cx="22484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8" name="Line 1126"/>
            <p:cNvSpPr>
              <a:spLocks noChangeShapeType="1"/>
            </p:cNvSpPr>
            <p:nvPr/>
          </p:nvSpPr>
          <p:spPr bwMode="auto">
            <a:xfrm>
              <a:off x="-1756721" y="5584732"/>
              <a:ext cx="22484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9" name="Line 1127"/>
            <p:cNvSpPr>
              <a:spLocks noChangeShapeType="1"/>
            </p:cNvSpPr>
            <p:nvPr/>
          </p:nvSpPr>
          <p:spPr bwMode="auto">
            <a:xfrm>
              <a:off x="-1734238" y="5590727"/>
              <a:ext cx="1798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0" name="Line 1128"/>
            <p:cNvSpPr>
              <a:spLocks noChangeShapeType="1"/>
            </p:cNvSpPr>
            <p:nvPr/>
          </p:nvSpPr>
          <p:spPr bwMode="auto">
            <a:xfrm flipV="1">
              <a:off x="-1716251" y="5584732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1" name="Line 1129"/>
            <p:cNvSpPr>
              <a:spLocks noChangeShapeType="1"/>
            </p:cNvSpPr>
            <p:nvPr/>
          </p:nvSpPr>
          <p:spPr bwMode="auto">
            <a:xfrm flipV="1">
              <a:off x="-1699762" y="5577237"/>
              <a:ext cx="20985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2" name="Line 1130"/>
            <p:cNvSpPr>
              <a:spLocks noChangeShapeType="1"/>
            </p:cNvSpPr>
            <p:nvPr/>
          </p:nvSpPr>
          <p:spPr bwMode="auto">
            <a:xfrm flipV="1">
              <a:off x="-1678778" y="5571241"/>
              <a:ext cx="26980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3" name="Line 1131"/>
            <p:cNvSpPr>
              <a:spLocks noChangeShapeType="1"/>
            </p:cNvSpPr>
            <p:nvPr/>
          </p:nvSpPr>
          <p:spPr bwMode="auto">
            <a:xfrm flipV="1">
              <a:off x="-1651797" y="5571241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4" name="Line 1132"/>
            <p:cNvSpPr>
              <a:spLocks noChangeShapeType="1"/>
            </p:cNvSpPr>
            <p:nvPr/>
          </p:nvSpPr>
          <p:spPr bwMode="auto">
            <a:xfrm>
              <a:off x="-1624817" y="5571241"/>
              <a:ext cx="25482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5" name="Line 1133"/>
            <p:cNvSpPr>
              <a:spLocks noChangeShapeType="1"/>
            </p:cNvSpPr>
            <p:nvPr/>
          </p:nvSpPr>
          <p:spPr bwMode="auto">
            <a:xfrm>
              <a:off x="-1599336" y="5571241"/>
              <a:ext cx="20985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6" name="Line 1134"/>
            <p:cNvSpPr>
              <a:spLocks noChangeShapeType="1"/>
            </p:cNvSpPr>
            <p:nvPr/>
          </p:nvSpPr>
          <p:spPr bwMode="auto">
            <a:xfrm>
              <a:off x="-1578351" y="5575738"/>
              <a:ext cx="1948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7" name="Line 1135"/>
            <p:cNvSpPr>
              <a:spLocks noChangeShapeType="1"/>
            </p:cNvSpPr>
            <p:nvPr/>
          </p:nvSpPr>
          <p:spPr bwMode="auto">
            <a:xfrm>
              <a:off x="-1558865" y="5580234"/>
              <a:ext cx="14989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8" name="Line 1136"/>
            <p:cNvSpPr>
              <a:spLocks noChangeShapeType="1"/>
            </p:cNvSpPr>
            <p:nvPr/>
          </p:nvSpPr>
          <p:spPr bwMode="auto">
            <a:xfrm flipV="1">
              <a:off x="-1543876" y="5580234"/>
              <a:ext cx="1798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9" name="Line 1137"/>
            <p:cNvSpPr>
              <a:spLocks noChangeShapeType="1"/>
            </p:cNvSpPr>
            <p:nvPr/>
          </p:nvSpPr>
          <p:spPr bwMode="auto">
            <a:xfrm flipV="1">
              <a:off x="-1525889" y="5575738"/>
              <a:ext cx="22484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0" name="Line 1138"/>
            <p:cNvSpPr>
              <a:spLocks noChangeShapeType="1"/>
            </p:cNvSpPr>
            <p:nvPr/>
          </p:nvSpPr>
          <p:spPr bwMode="auto">
            <a:xfrm flipV="1">
              <a:off x="-1503406" y="5571241"/>
              <a:ext cx="2398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1" name="Line 1139"/>
            <p:cNvSpPr>
              <a:spLocks noChangeShapeType="1"/>
            </p:cNvSpPr>
            <p:nvPr/>
          </p:nvSpPr>
          <p:spPr bwMode="auto">
            <a:xfrm flipV="1">
              <a:off x="-1479423" y="5571241"/>
              <a:ext cx="25482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2" name="Line 1140"/>
            <p:cNvSpPr>
              <a:spLocks noChangeShapeType="1"/>
            </p:cNvSpPr>
            <p:nvPr/>
          </p:nvSpPr>
          <p:spPr bwMode="auto">
            <a:xfrm>
              <a:off x="-1453941" y="5571241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3" name="Line 1141"/>
            <p:cNvSpPr>
              <a:spLocks noChangeShapeType="1"/>
            </p:cNvSpPr>
            <p:nvPr/>
          </p:nvSpPr>
          <p:spPr bwMode="auto">
            <a:xfrm>
              <a:off x="-1426961" y="5571241"/>
              <a:ext cx="2398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4" name="Line 1142"/>
            <p:cNvSpPr>
              <a:spLocks noChangeShapeType="1"/>
            </p:cNvSpPr>
            <p:nvPr/>
          </p:nvSpPr>
          <p:spPr bwMode="auto">
            <a:xfrm>
              <a:off x="-1402979" y="5575738"/>
              <a:ext cx="22484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5" name="Line 1143"/>
            <p:cNvSpPr>
              <a:spLocks noChangeShapeType="1"/>
            </p:cNvSpPr>
            <p:nvPr/>
          </p:nvSpPr>
          <p:spPr bwMode="auto">
            <a:xfrm>
              <a:off x="-1380495" y="5581734"/>
              <a:ext cx="1648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6" name="Line 1144"/>
            <p:cNvSpPr>
              <a:spLocks noChangeShapeType="1"/>
            </p:cNvSpPr>
            <p:nvPr/>
          </p:nvSpPr>
          <p:spPr bwMode="auto">
            <a:xfrm>
              <a:off x="-1364007" y="5590727"/>
              <a:ext cx="13491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7" name="Line 1145"/>
            <p:cNvSpPr>
              <a:spLocks noChangeShapeType="1"/>
            </p:cNvSpPr>
            <p:nvPr/>
          </p:nvSpPr>
          <p:spPr bwMode="auto">
            <a:xfrm>
              <a:off x="-1350517" y="5601219"/>
              <a:ext cx="7495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8" name="Line 1146"/>
            <p:cNvSpPr>
              <a:spLocks noChangeShapeType="1"/>
            </p:cNvSpPr>
            <p:nvPr/>
          </p:nvSpPr>
          <p:spPr bwMode="auto">
            <a:xfrm>
              <a:off x="-1343022" y="5613210"/>
              <a:ext cx="3147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9" name="Line 1147"/>
            <p:cNvSpPr>
              <a:spLocks noChangeShapeType="1"/>
            </p:cNvSpPr>
            <p:nvPr/>
          </p:nvSpPr>
          <p:spPr bwMode="auto">
            <a:xfrm>
              <a:off x="-1311546" y="5617708"/>
              <a:ext cx="23983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0" name="Line 1148"/>
            <p:cNvSpPr>
              <a:spLocks noChangeShapeType="1"/>
            </p:cNvSpPr>
            <p:nvPr/>
          </p:nvSpPr>
          <p:spPr bwMode="auto">
            <a:xfrm>
              <a:off x="-1287563" y="5628199"/>
              <a:ext cx="20985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1" name="Line 1149"/>
            <p:cNvSpPr>
              <a:spLocks noChangeShapeType="1"/>
            </p:cNvSpPr>
            <p:nvPr/>
          </p:nvSpPr>
          <p:spPr bwMode="auto">
            <a:xfrm>
              <a:off x="-1266578" y="5640191"/>
              <a:ext cx="1349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2" name="Line 1150"/>
            <p:cNvSpPr>
              <a:spLocks noChangeShapeType="1"/>
            </p:cNvSpPr>
            <p:nvPr/>
          </p:nvSpPr>
          <p:spPr bwMode="auto">
            <a:xfrm>
              <a:off x="-1253088" y="5653681"/>
              <a:ext cx="2998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3" name="Line 1151"/>
            <p:cNvSpPr>
              <a:spLocks noChangeShapeType="1"/>
            </p:cNvSpPr>
            <p:nvPr/>
          </p:nvSpPr>
          <p:spPr bwMode="auto">
            <a:xfrm flipH="1">
              <a:off x="-1253088" y="5668670"/>
              <a:ext cx="299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4" name="Line 1152"/>
            <p:cNvSpPr>
              <a:spLocks noChangeShapeType="1"/>
            </p:cNvSpPr>
            <p:nvPr/>
          </p:nvSpPr>
          <p:spPr bwMode="auto">
            <a:xfrm flipH="1">
              <a:off x="-1260583" y="5680662"/>
              <a:ext cx="749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5" name="Line 1153"/>
            <p:cNvSpPr>
              <a:spLocks noChangeShapeType="1"/>
            </p:cNvSpPr>
            <p:nvPr/>
          </p:nvSpPr>
          <p:spPr bwMode="auto">
            <a:xfrm>
              <a:off x="-1260583" y="5689655"/>
              <a:ext cx="19486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6" name="Line 1154"/>
            <p:cNvSpPr>
              <a:spLocks noChangeShapeType="1"/>
            </p:cNvSpPr>
            <p:nvPr/>
          </p:nvSpPr>
          <p:spPr bwMode="auto">
            <a:xfrm>
              <a:off x="-1241096" y="5704644"/>
              <a:ext cx="1349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7" name="Line 1155"/>
            <p:cNvSpPr>
              <a:spLocks noChangeShapeType="1"/>
            </p:cNvSpPr>
            <p:nvPr/>
          </p:nvSpPr>
          <p:spPr bwMode="auto">
            <a:xfrm>
              <a:off x="-1227607" y="5718134"/>
              <a:ext cx="2998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8" name="Line 1156"/>
            <p:cNvSpPr>
              <a:spLocks noChangeShapeType="1"/>
            </p:cNvSpPr>
            <p:nvPr/>
          </p:nvSpPr>
          <p:spPr bwMode="auto">
            <a:xfrm flipH="1">
              <a:off x="-1227607" y="5734622"/>
              <a:ext cx="2998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9" name="Line 1157"/>
            <p:cNvSpPr>
              <a:spLocks noChangeShapeType="1"/>
            </p:cNvSpPr>
            <p:nvPr/>
          </p:nvSpPr>
          <p:spPr bwMode="auto">
            <a:xfrm flipH="1">
              <a:off x="-1238099" y="5749612"/>
              <a:ext cx="10493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0" name="Line 1158"/>
            <p:cNvSpPr>
              <a:spLocks noChangeShapeType="1"/>
            </p:cNvSpPr>
            <p:nvPr/>
          </p:nvSpPr>
          <p:spPr bwMode="auto">
            <a:xfrm flipH="1">
              <a:off x="-1254587" y="5763101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1" name="Line 1159"/>
            <p:cNvSpPr>
              <a:spLocks noChangeShapeType="1"/>
            </p:cNvSpPr>
            <p:nvPr/>
          </p:nvSpPr>
          <p:spPr bwMode="auto">
            <a:xfrm flipH="1">
              <a:off x="-1275572" y="5776592"/>
              <a:ext cx="2098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2" name="Line 1160"/>
            <p:cNvSpPr>
              <a:spLocks noChangeShapeType="1"/>
            </p:cNvSpPr>
            <p:nvPr/>
          </p:nvSpPr>
          <p:spPr bwMode="auto">
            <a:xfrm flipH="1">
              <a:off x="-1302552" y="5787084"/>
              <a:ext cx="26980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3" name="Line 1161"/>
            <p:cNvSpPr>
              <a:spLocks noChangeShapeType="1"/>
            </p:cNvSpPr>
            <p:nvPr/>
          </p:nvSpPr>
          <p:spPr bwMode="auto">
            <a:xfrm flipH="1">
              <a:off x="-1332530" y="5796077"/>
              <a:ext cx="29978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4" name="Line 1162"/>
            <p:cNvSpPr>
              <a:spLocks noChangeShapeType="1"/>
            </p:cNvSpPr>
            <p:nvPr/>
          </p:nvSpPr>
          <p:spPr bwMode="auto">
            <a:xfrm flipH="1">
              <a:off x="-1364007" y="5802073"/>
              <a:ext cx="3147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5" name="Line 1163"/>
            <p:cNvSpPr>
              <a:spLocks noChangeShapeType="1"/>
            </p:cNvSpPr>
            <p:nvPr/>
          </p:nvSpPr>
          <p:spPr bwMode="auto">
            <a:xfrm flipH="1">
              <a:off x="-1368504" y="5806570"/>
              <a:ext cx="449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6" name="Line 1164"/>
            <p:cNvSpPr>
              <a:spLocks noChangeShapeType="1"/>
            </p:cNvSpPr>
            <p:nvPr/>
          </p:nvSpPr>
          <p:spPr bwMode="auto">
            <a:xfrm flipH="1">
              <a:off x="-1378996" y="5820060"/>
              <a:ext cx="10493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7" name="Line 1165"/>
            <p:cNvSpPr>
              <a:spLocks noChangeShapeType="1"/>
            </p:cNvSpPr>
            <p:nvPr/>
          </p:nvSpPr>
          <p:spPr bwMode="auto">
            <a:xfrm flipH="1">
              <a:off x="-1393985" y="5833550"/>
              <a:ext cx="1498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8" name="Line 1166"/>
            <p:cNvSpPr>
              <a:spLocks noChangeShapeType="1"/>
            </p:cNvSpPr>
            <p:nvPr/>
          </p:nvSpPr>
          <p:spPr bwMode="auto">
            <a:xfrm flipH="1">
              <a:off x="-1414970" y="5844042"/>
              <a:ext cx="2098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9" name="Line 1167"/>
            <p:cNvSpPr>
              <a:spLocks noChangeShapeType="1"/>
            </p:cNvSpPr>
            <p:nvPr/>
          </p:nvSpPr>
          <p:spPr bwMode="auto">
            <a:xfrm flipH="1">
              <a:off x="-1440452" y="5854535"/>
              <a:ext cx="25482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0" name="Line 1168"/>
            <p:cNvSpPr>
              <a:spLocks noChangeShapeType="1"/>
            </p:cNvSpPr>
            <p:nvPr/>
          </p:nvSpPr>
          <p:spPr bwMode="auto">
            <a:xfrm flipH="1">
              <a:off x="-1468931" y="5862029"/>
              <a:ext cx="284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1" name="Line 1169"/>
            <p:cNvSpPr>
              <a:spLocks noChangeShapeType="1"/>
            </p:cNvSpPr>
            <p:nvPr/>
          </p:nvSpPr>
          <p:spPr bwMode="auto">
            <a:xfrm flipH="1">
              <a:off x="-1498909" y="5866526"/>
              <a:ext cx="2997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2" name="Line 1170"/>
            <p:cNvSpPr>
              <a:spLocks noChangeShapeType="1"/>
            </p:cNvSpPr>
            <p:nvPr/>
          </p:nvSpPr>
          <p:spPr bwMode="auto">
            <a:xfrm flipH="1" flipV="1">
              <a:off x="-1537880" y="5865027"/>
              <a:ext cx="38972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3" name="Line 1171"/>
            <p:cNvSpPr>
              <a:spLocks noChangeShapeType="1"/>
            </p:cNvSpPr>
            <p:nvPr/>
          </p:nvSpPr>
          <p:spPr bwMode="auto">
            <a:xfrm flipH="1" flipV="1">
              <a:off x="-1572356" y="5857533"/>
              <a:ext cx="34475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4" name="Line 1172"/>
            <p:cNvSpPr>
              <a:spLocks noChangeShapeType="1"/>
            </p:cNvSpPr>
            <p:nvPr/>
          </p:nvSpPr>
          <p:spPr bwMode="auto">
            <a:xfrm flipH="1">
              <a:off x="-1585845" y="5857533"/>
              <a:ext cx="13491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5" name="Line 1173"/>
            <p:cNvSpPr>
              <a:spLocks noChangeShapeType="1"/>
            </p:cNvSpPr>
            <p:nvPr/>
          </p:nvSpPr>
          <p:spPr bwMode="auto">
            <a:xfrm flipH="1">
              <a:off x="-1605332" y="5872522"/>
              <a:ext cx="19486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6" name="Line 1174"/>
            <p:cNvSpPr>
              <a:spLocks noChangeShapeType="1"/>
            </p:cNvSpPr>
            <p:nvPr/>
          </p:nvSpPr>
          <p:spPr bwMode="auto">
            <a:xfrm flipH="1">
              <a:off x="-1629314" y="5884513"/>
              <a:ext cx="23983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7" name="Line 1175"/>
            <p:cNvSpPr>
              <a:spLocks noChangeShapeType="1"/>
            </p:cNvSpPr>
            <p:nvPr/>
          </p:nvSpPr>
          <p:spPr bwMode="auto">
            <a:xfrm flipH="1">
              <a:off x="-1659292" y="5896505"/>
              <a:ext cx="2997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8" name="Line 1176"/>
            <p:cNvSpPr>
              <a:spLocks noChangeShapeType="1"/>
            </p:cNvSpPr>
            <p:nvPr/>
          </p:nvSpPr>
          <p:spPr bwMode="auto">
            <a:xfrm flipH="1">
              <a:off x="-1690769" y="5903999"/>
              <a:ext cx="3147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9" name="Line 1177"/>
            <p:cNvSpPr>
              <a:spLocks noChangeShapeType="1"/>
            </p:cNvSpPr>
            <p:nvPr/>
          </p:nvSpPr>
          <p:spPr bwMode="auto">
            <a:xfrm flipH="1">
              <a:off x="-1725244" y="5908496"/>
              <a:ext cx="34475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0" name="Line 1178"/>
            <p:cNvSpPr>
              <a:spLocks noChangeShapeType="1"/>
            </p:cNvSpPr>
            <p:nvPr/>
          </p:nvSpPr>
          <p:spPr bwMode="auto">
            <a:xfrm flipH="1" flipV="1">
              <a:off x="-1755223" y="5908496"/>
              <a:ext cx="2997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1" name="Line 1179"/>
            <p:cNvSpPr>
              <a:spLocks noChangeShapeType="1"/>
            </p:cNvSpPr>
            <p:nvPr/>
          </p:nvSpPr>
          <p:spPr bwMode="auto">
            <a:xfrm flipH="1" flipV="1">
              <a:off x="-1785201" y="5903999"/>
              <a:ext cx="2997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2" name="Line 1180"/>
            <p:cNvSpPr>
              <a:spLocks noChangeShapeType="1"/>
            </p:cNvSpPr>
            <p:nvPr/>
          </p:nvSpPr>
          <p:spPr bwMode="auto">
            <a:xfrm flipH="1" flipV="1">
              <a:off x="-1813680" y="5898003"/>
              <a:ext cx="28480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3" name="Line 1181"/>
            <p:cNvSpPr>
              <a:spLocks noChangeShapeType="1"/>
            </p:cNvSpPr>
            <p:nvPr/>
          </p:nvSpPr>
          <p:spPr bwMode="auto">
            <a:xfrm flipH="1" flipV="1">
              <a:off x="-1836164" y="5889010"/>
              <a:ext cx="22484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4" name="Line 1182"/>
            <p:cNvSpPr>
              <a:spLocks noChangeShapeType="1"/>
            </p:cNvSpPr>
            <p:nvPr/>
          </p:nvSpPr>
          <p:spPr bwMode="auto">
            <a:xfrm flipH="1" flipV="1">
              <a:off x="-1857148" y="5877018"/>
              <a:ext cx="20985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5" name="Line 1183"/>
            <p:cNvSpPr>
              <a:spLocks noChangeShapeType="1"/>
            </p:cNvSpPr>
            <p:nvPr/>
          </p:nvSpPr>
          <p:spPr bwMode="auto">
            <a:xfrm flipH="1">
              <a:off x="-1866142" y="5877018"/>
              <a:ext cx="899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6" name="Line 1184"/>
            <p:cNvSpPr>
              <a:spLocks noChangeShapeType="1"/>
            </p:cNvSpPr>
            <p:nvPr/>
          </p:nvSpPr>
          <p:spPr bwMode="auto">
            <a:xfrm flipH="1">
              <a:off x="-1872137" y="5880016"/>
              <a:ext cx="599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7" name="Line 1185"/>
            <p:cNvSpPr>
              <a:spLocks noChangeShapeType="1"/>
            </p:cNvSpPr>
            <p:nvPr/>
          </p:nvSpPr>
          <p:spPr bwMode="auto">
            <a:xfrm flipH="1">
              <a:off x="-1878133" y="5881516"/>
              <a:ext cx="599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8" name="Line 1186"/>
            <p:cNvSpPr>
              <a:spLocks noChangeShapeType="1"/>
            </p:cNvSpPr>
            <p:nvPr/>
          </p:nvSpPr>
          <p:spPr bwMode="auto">
            <a:xfrm flipH="1">
              <a:off x="-1884129" y="5884513"/>
              <a:ext cx="599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9" name="Line 1187"/>
            <p:cNvSpPr>
              <a:spLocks noChangeShapeType="1"/>
            </p:cNvSpPr>
            <p:nvPr/>
          </p:nvSpPr>
          <p:spPr bwMode="auto">
            <a:xfrm flipH="1">
              <a:off x="-1893122" y="5886012"/>
              <a:ext cx="89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0" name="Line 1188"/>
            <p:cNvSpPr>
              <a:spLocks noChangeShapeType="1"/>
            </p:cNvSpPr>
            <p:nvPr/>
          </p:nvSpPr>
          <p:spPr bwMode="auto">
            <a:xfrm flipH="1">
              <a:off x="-1906612" y="5887511"/>
              <a:ext cx="134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1" name="Line 1189"/>
            <p:cNvSpPr>
              <a:spLocks noChangeShapeType="1"/>
            </p:cNvSpPr>
            <p:nvPr/>
          </p:nvSpPr>
          <p:spPr bwMode="auto">
            <a:xfrm flipH="1">
              <a:off x="-1924599" y="5889010"/>
              <a:ext cx="1798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2" name="Line 1190"/>
            <p:cNvSpPr>
              <a:spLocks noChangeShapeType="1"/>
            </p:cNvSpPr>
            <p:nvPr/>
          </p:nvSpPr>
          <p:spPr bwMode="auto">
            <a:xfrm flipH="1">
              <a:off x="-1950081" y="5890509"/>
              <a:ext cx="25482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3" name="Line 1191"/>
            <p:cNvSpPr>
              <a:spLocks noChangeShapeType="1"/>
            </p:cNvSpPr>
            <p:nvPr/>
          </p:nvSpPr>
          <p:spPr bwMode="auto">
            <a:xfrm flipH="1" flipV="1">
              <a:off x="-1989052" y="5887511"/>
              <a:ext cx="38972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4" name="Line 1192"/>
            <p:cNvSpPr>
              <a:spLocks noChangeShapeType="1"/>
            </p:cNvSpPr>
            <p:nvPr/>
          </p:nvSpPr>
          <p:spPr bwMode="auto">
            <a:xfrm flipH="1" flipV="1">
              <a:off x="-2025026" y="5881516"/>
              <a:ext cx="35974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5" name="Line 1193"/>
            <p:cNvSpPr>
              <a:spLocks noChangeShapeType="1"/>
            </p:cNvSpPr>
            <p:nvPr/>
          </p:nvSpPr>
          <p:spPr bwMode="auto">
            <a:xfrm flipH="1" flipV="1">
              <a:off x="-2058002" y="5872522"/>
              <a:ext cx="3297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6" name="Line 1194"/>
            <p:cNvSpPr>
              <a:spLocks noChangeShapeType="1"/>
            </p:cNvSpPr>
            <p:nvPr/>
          </p:nvSpPr>
          <p:spPr bwMode="auto">
            <a:xfrm flipH="1" flipV="1">
              <a:off x="-2086481" y="5862029"/>
              <a:ext cx="28480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7" name="Line 1195"/>
            <p:cNvSpPr>
              <a:spLocks noChangeShapeType="1"/>
            </p:cNvSpPr>
            <p:nvPr/>
          </p:nvSpPr>
          <p:spPr bwMode="auto">
            <a:xfrm flipH="1" flipV="1">
              <a:off x="-2107466" y="5847040"/>
              <a:ext cx="20985" cy="149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8" name="Line 1196"/>
            <p:cNvSpPr>
              <a:spLocks noChangeShapeType="1"/>
            </p:cNvSpPr>
            <p:nvPr/>
          </p:nvSpPr>
          <p:spPr bwMode="auto">
            <a:xfrm flipH="1" flipV="1">
              <a:off x="-2143439" y="5845542"/>
              <a:ext cx="3597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9" name="Line 1197"/>
            <p:cNvSpPr>
              <a:spLocks noChangeShapeType="1"/>
            </p:cNvSpPr>
            <p:nvPr/>
          </p:nvSpPr>
          <p:spPr bwMode="auto">
            <a:xfrm flipH="1" flipV="1">
              <a:off x="-2170420" y="5841044"/>
              <a:ext cx="26980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0" name="Line 1198"/>
            <p:cNvSpPr>
              <a:spLocks noChangeShapeType="1"/>
            </p:cNvSpPr>
            <p:nvPr/>
          </p:nvSpPr>
          <p:spPr bwMode="auto">
            <a:xfrm flipH="1" flipV="1">
              <a:off x="-2194402" y="5835049"/>
              <a:ext cx="23983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1" name="Line 1199"/>
            <p:cNvSpPr>
              <a:spLocks noChangeShapeType="1"/>
            </p:cNvSpPr>
            <p:nvPr/>
          </p:nvSpPr>
          <p:spPr bwMode="auto">
            <a:xfrm flipH="1" flipV="1">
              <a:off x="-2209391" y="5824557"/>
              <a:ext cx="1498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2" name="Line 1200"/>
            <p:cNvSpPr>
              <a:spLocks noChangeShapeType="1"/>
            </p:cNvSpPr>
            <p:nvPr/>
          </p:nvSpPr>
          <p:spPr bwMode="auto">
            <a:xfrm flipH="1" flipV="1">
              <a:off x="-2219884" y="5814064"/>
              <a:ext cx="10493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3" name="Line 1201"/>
            <p:cNvSpPr>
              <a:spLocks noChangeShapeType="1"/>
            </p:cNvSpPr>
            <p:nvPr/>
          </p:nvSpPr>
          <p:spPr bwMode="auto">
            <a:xfrm flipH="1" flipV="1">
              <a:off x="-2222882" y="5800574"/>
              <a:ext cx="299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4" name="Line 1202"/>
            <p:cNvSpPr>
              <a:spLocks noChangeShapeType="1"/>
            </p:cNvSpPr>
            <p:nvPr/>
          </p:nvSpPr>
          <p:spPr bwMode="auto">
            <a:xfrm flipV="1">
              <a:off x="-2222882" y="5790082"/>
              <a:ext cx="4497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5" name="Line 1203"/>
            <p:cNvSpPr>
              <a:spLocks noChangeShapeType="1"/>
            </p:cNvSpPr>
            <p:nvPr/>
          </p:nvSpPr>
          <p:spPr bwMode="auto">
            <a:xfrm flipV="1">
              <a:off x="-2218385" y="5778090"/>
              <a:ext cx="8993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6" name="Line 1204"/>
            <p:cNvSpPr>
              <a:spLocks noChangeShapeType="1"/>
            </p:cNvSpPr>
            <p:nvPr/>
          </p:nvSpPr>
          <p:spPr bwMode="auto">
            <a:xfrm flipV="1">
              <a:off x="-2209391" y="5769097"/>
              <a:ext cx="14989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7" name="Line 1205"/>
            <p:cNvSpPr>
              <a:spLocks noChangeShapeType="1"/>
            </p:cNvSpPr>
            <p:nvPr/>
          </p:nvSpPr>
          <p:spPr bwMode="auto">
            <a:xfrm flipH="1" flipV="1">
              <a:off x="-2215387" y="5763101"/>
              <a:ext cx="20985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8" name="Line 1206"/>
            <p:cNvSpPr>
              <a:spLocks noChangeShapeType="1"/>
            </p:cNvSpPr>
            <p:nvPr/>
          </p:nvSpPr>
          <p:spPr bwMode="auto">
            <a:xfrm flipH="1" flipV="1">
              <a:off x="-2231876" y="5754108"/>
              <a:ext cx="16488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9" name="Line 1207"/>
            <p:cNvSpPr>
              <a:spLocks noChangeShapeType="1"/>
            </p:cNvSpPr>
            <p:nvPr/>
          </p:nvSpPr>
          <p:spPr bwMode="auto">
            <a:xfrm flipH="1" flipV="1">
              <a:off x="-2242367" y="5742117"/>
              <a:ext cx="10493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0" name="Line 1208"/>
            <p:cNvSpPr>
              <a:spLocks noChangeShapeType="1"/>
            </p:cNvSpPr>
            <p:nvPr/>
          </p:nvSpPr>
          <p:spPr bwMode="auto">
            <a:xfrm flipH="1" flipV="1">
              <a:off x="-2243867" y="5728627"/>
              <a:ext cx="1499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1" name="Line 1209"/>
            <p:cNvSpPr>
              <a:spLocks noChangeShapeType="1"/>
            </p:cNvSpPr>
            <p:nvPr/>
          </p:nvSpPr>
          <p:spPr bwMode="auto">
            <a:xfrm flipV="1">
              <a:off x="-2243867" y="5716636"/>
              <a:ext cx="299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2" name="Line 1210"/>
            <p:cNvSpPr>
              <a:spLocks noChangeShapeType="1"/>
            </p:cNvSpPr>
            <p:nvPr/>
          </p:nvSpPr>
          <p:spPr bwMode="auto">
            <a:xfrm flipV="1">
              <a:off x="-2240869" y="5703145"/>
              <a:ext cx="13491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3" name="Line 1211"/>
            <p:cNvSpPr>
              <a:spLocks noChangeShapeType="1"/>
            </p:cNvSpPr>
            <p:nvPr/>
          </p:nvSpPr>
          <p:spPr bwMode="auto">
            <a:xfrm flipV="1">
              <a:off x="-2227378" y="5692653"/>
              <a:ext cx="19486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4" name="Line 1213"/>
            <p:cNvSpPr>
              <a:spLocks noChangeShapeType="1"/>
            </p:cNvSpPr>
            <p:nvPr/>
          </p:nvSpPr>
          <p:spPr bwMode="auto">
            <a:xfrm flipV="1">
              <a:off x="-2207893" y="5686657"/>
              <a:ext cx="25482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5" name="Line 1214"/>
            <p:cNvSpPr>
              <a:spLocks noChangeShapeType="1"/>
            </p:cNvSpPr>
            <p:nvPr/>
          </p:nvSpPr>
          <p:spPr bwMode="auto">
            <a:xfrm flipV="1">
              <a:off x="-2182412" y="5682160"/>
              <a:ext cx="2997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6" name="Line 1215"/>
            <p:cNvSpPr>
              <a:spLocks noChangeShapeType="1"/>
            </p:cNvSpPr>
            <p:nvPr/>
          </p:nvSpPr>
          <p:spPr bwMode="auto">
            <a:xfrm>
              <a:off x="-2152434" y="5682160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7" name="Line 1216"/>
            <p:cNvSpPr>
              <a:spLocks noChangeShapeType="1"/>
            </p:cNvSpPr>
            <p:nvPr/>
          </p:nvSpPr>
          <p:spPr bwMode="auto">
            <a:xfrm>
              <a:off x="-2152434" y="5685158"/>
              <a:ext cx="1499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8" name="Line 1217"/>
            <p:cNvSpPr>
              <a:spLocks noChangeShapeType="1"/>
            </p:cNvSpPr>
            <p:nvPr/>
          </p:nvSpPr>
          <p:spPr bwMode="auto">
            <a:xfrm>
              <a:off x="-2150934" y="5689655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9" name="Line 1218"/>
            <p:cNvSpPr>
              <a:spLocks noChangeShapeType="1"/>
            </p:cNvSpPr>
            <p:nvPr/>
          </p:nvSpPr>
          <p:spPr bwMode="auto">
            <a:xfrm>
              <a:off x="-2149436" y="5691154"/>
              <a:ext cx="299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0" name="Line 1219"/>
            <p:cNvSpPr>
              <a:spLocks noChangeShapeType="1"/>
            </p:cNvSpPr>
            <p:nvPr/>
          </p:nvSpPr>
          <p:spPr bwMode="auto">
            <a:xfrm>
              <a:off x="-1915606" y="5610213"/>
              <a:ext cx="17987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1" name="Line 1220"/>
            <p:cNvSpPr>
              <a:spLocks noChangeShapeType="1"/>
            </p:cNvSpPr>
            <p:nvPr/>
          </p:nvSpPr>
          <p:spPr bwMode="auto">
            <a:xfrm>
              <a:off x="-1897619" y="5617708"/>
              <a:ext cx="14989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2" name="Line 1221"/>
            <p:cNvSpPr>
              <a:spLocks noChangeShapeType="1"/>
            </p:cNvSpPr>
            <p:nvPr/>
          </p:nvSpPr>
          <p:spPr bwMode="auto">
            <a:xfrm flipH="1">
              <a:off x="-1720748" y="5596723"/>
              <a:ext cx="449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3" name="Line 1222"/>
            <p:cNvSpPr>
              <a:spLocks noChangeShapeType="1"/>
            </p:cNvSpPr>
            <p:nvPr/>
          </p:nvSpPr>
          <p:spPr bwMode="auto">
            <a:xfrm flipH="1">
              <a:off x="-1723746" y="5602718"/>
              <a:ext cx="2998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4" name="Line 1223"/>
            <p:cNvSpPr>
              <a:spLocks noChangeShapeType="1"/>
            </p:cNvSpPr>
            <p:nvPr/>
          </p:nvSpPr>
          <p:spPr bwMode="auto">
            <a:xfrm flipH="1">
              <a:off x="-1551371" y="5589228"/>
              <a:ext cx="7495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5" name="Line 1224"/>
            <p:cNvSpPr>
              <a:spLocks noChangeShapeType="1"/>
            </p:cNvSpPr>
            <p:nvPr/>
          </p:nvSpPr>
          <p:spPr bwMode="auto">
            <a:xfrm flipH="1">
              <a:off x="-1554369" y="5593725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6" name="Line 1225"/>
            <p:cNvSpPr>
              <a:spLocks noChangeShapeType="1"/>
            </p:cNvSpPr>
            <p:nvPr/>
          </p:nvSpPr>
          <p:spPr bwMode="auto">
            <a:xfrm flipH="1">
              <a:off x="-1557367" y="5598221"/>
              <a:ext cx="299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7" name="Line 1226"/>
            <p:cNvSpPr>
              <a:spLocks noChangeShapeType="1"/>
            </p:cNvSpPr>
            <p:nvPr/>
          </p:nvSpPr>
          <p:spPr bwMode="auto">
            <a:xfrm>
              <a:off x="-1343023" y="5613210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8" name="Line 1227"/>
            <p:cNvSpPr>
              <a:spLocks noChangeShapeType="1"/>
            </p:cNvSpPr>
            <p:nvPr/>
          </p:nvSpPr>
          <p:spPr bwMode="auto">
            <a:xfrm>
              <a:off x="-1341524" y="5614710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9" name="Line 1228"/>
            <p:cNvSpPr>
              <a:spLocks noChangeShapeType="1"/>
            </p:cNvSpPr>
            <p:nvPr/>
          </p:nvSpPr>
          <p:spPr bwMode="auto">
            <a:xfrm>
              <a:off x="-1340025" y="5617708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0" name="Line 1229"/>
            <p:cNvSpPr>
              <a:spLocks noChangeShapeType="1"/>
            </p:cNvSpPr>
            <p:nvPr/>
          </p:nvSpPr>
          <p:spPr bwMode="auto">
            <a:xfrm>
              <a:off x="-1338526" y="5617708"/>
              <a:ext cx="1499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1" name="Line 1230"/>
            <p:cNvSpPr>
              <a:spLocks noChangeShapeType="1"/>
            </p:cNvSpPr>
            <p:nvPr/>
          </p:nvSpPr>
          <p:spPr bwMode="auto">
            <a:xfrm>
              <a:off x="-1338526" y="5620705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2" name="Line 1231"/>
            <p:cNvSpPr>
              <a:spLocks noChangeShapeType="1"/>
            </p:cNvSpPr>
            <p:nvPr/>
          </p:nvSpPr>
          <p:spPr bwMode="auto">
            <a:xfrm flipH="1">
              <a:off x="-1338526" y="5622204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3" name="Line 1232"/>
            <p:cNvSpPr>
              <a:spLocks noChangeShapeType="1"/>
            </p:cNvSpPr>
            <p:nvPr/>
          </p:nvSpPr>
          <p:spPr bwMode="auto">
            <a:xfrm flipH="1">
              <a:off x="-1269576" y="5689655"/>
              <a:ext cx="8993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4" name="Line 1233"/>
            <p:cNvSpPr>
              <a:spLocks noChangeShapeType="1"/>
            </p:cNvSpPr>
            <p:nvPr/>
          </p:nvSpPr>
          <p:spPr bwMode="auto">
            <a:xfrm flipH="1">
              <a:off x="-1280069" y="5698649"/>
              <a:ext cx="10493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5" name="Line 1234"/>
            <p:cNvSpPr>
              <a:spLocks noChangeShapeType="1"/>
            </p:cNvSpPr>
            <p:nvPr/>
          </p:nvSpPr>
          <p:spPr bwMode="auto">
            <a:xfrm flipH="1">
              <a:off x="-1295058" y="5704644"/>
              <a:ext cx="14989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6" name="Line 1235"/>
            <p:cNvSpPr>
              <a:spLocks noChangeShapeType="1"/>
            </p:cNvSpPr>
            <p:nvPr/>
          </p:nvSpPr>
          <p:spPr bwMode="auto">
            <a:xfrm flipV="1">
              <a:off x="-1362508" y="5799075"/>
              <a:ext cx="149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7" name="Line 1236"/>
            <p:cNvSpPr>
              <a:spLocks noChangeShapeType="1"/>
            </p:cNvSpPr>
            <p:nvPr/>
          </p:nvSpPr>
          <p:spPr bwMode="auto">
            <a:xfrm flipH="1" flipV="1">
              <a:off x="-1368504" y="5788583"/>
              <a:ext cx="5996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8" name="Line 1237"/>
            <p:cNvSpPr>
              <a:spLocks noChangeShapeType="1"/>
            </p:cNvSpPr>
            <p:nvPr/>
          </p:nvSpPr>
          <p:spPr bwMode="auto">
            <a:xfrm flipH="1" flipV="1">
              <a:off x="-1378997" y="5778090"/>
              <a:ext cx="10493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9" name="Line 1238"/>
            <p:cNvSpPr>
              <a:spLocks noChangeShapeType="1"/>
            </p:cNvSpPr>
            <p:nvPr/>
          </p:nvSpPr>
          <p:spPr bwMode="auto">
            <a:xfrm flipH="1" flipV="1">
              <a:off x="-1393986" y="5767598"/>
              <a:ext cx="14989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0" name="Line 1239"/>
            <p:cNvSpPr>
              <a:spLocks noChangeShapeType="1"/>
            </p:cNvSpPr>
            <p:nvPr/>
          </p:nvSpPr>
          <p:spPr bwMode="auto">
            <a:xfrm flipH="1" flipV="1">
              <a:off x="-1414971" y="5757106"/>
              <a:ext cx="20985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1" name="Line 1240"/>
            <p:cNvSpPr>
              <a:spLocks noChangeShapeType="1"/>
            </p:cNvSpPr>
            <p:nvPr/>
          </p:nvSpPr>
          <p:spPr bwMode="auto">
            <a:xfrm flipH="1" flipV="1">
              <a:off x="-1441951" y="5749612"/>
              <a:ext cx="26980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2" name="Line 1241"/>
            <p:cNvSpPr>
              <a:spLocks noChangeShapeType="1"/>
            </p:cNvSpPr>
            <p:nvPr/>
          </p:nvSpPr>
          <p:spPr bwMode="auto">
            <a:xfrm flipV="1">
              <a:off x="-1572356" y="5853036"/>
              <a:ext cx="1499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3" name="Line 1242"/>
            <p:cNvSpPr>
              <a:spLocks noChangeShapeType="1"/>
            </p:cNvSpPr>
            <p:nvPr/>
          </p:nvSpPr>
          <p:spPr bwMode="auto">
            <a:xfrm flipV="1">
              <a:off x="-1570857" y="5851537"/>
              <a:ext cx="149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4" name="Line 1243"/>
            <p:cNvSpPr>
              <a:spLocks noChangeShapeType="1"/>
            </p:cNvSpPr>
            <p:nvPr/>
          </p:nvSpPr>
          <p:spPr bwMode="auto">
            <a:xfrm flipV="1">
              <a:off x="-1569358" y="5844042"/>
              <a:ext cx="299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5" name="Line 1244"/>
            <p:cNvSpPr>
              <a:spLocks noChangeShapeType="1"/>
            </p:cNvSpPr>
            <p:nvPr/>
          </p:nvSpPr>
          <p:spPr bwMode="auto">
            <a:xfrm flipH="1" flipV="1">
              <a:off x="-1861646" y="5874020"/>
              <a:ext cx="599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6" name="Line 1245"/>
            <p:cNvSpPr>
              <a:spLocks noChangeShapeType="1"/>
            </p:cNvSpPr>
            <p:nvPr/>
          </p:nvSpPr>
          <p:spPr bwMode="auto">
            <a:xfrm flipH="1" flipV="1">
              <a:off x="-1873637" y="5863529"/>
              <a:ext cx="11991" cy="104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7" name="Line 1246"/>
            <p:cNvSpPr>
              <a:spLocks noChangeShapeType="1"/>
            </p:cNvSpPr>
            <p:nvPr/>
          </p:nvSpPr>
          <p:spPr bwMode="auto">
            <a:xfrm flipV="1">
              <a:off x="-2107467" y="5844042"/>
              <a:ext cx="26980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8" name="Line 1247"/>
            <p:cNvSpPr>
              <a:spLocks noChangeShapeType="1"/>
            </p:cNvSpPr>
            <p:nvPr/>
          </p:nvSpPr>
          <p:spPr bwMode="auto">
            <a:xfrm>
              <a:off x="-2194403" y="5769097"/>
              <a:ext cx="16488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9" name="Line 1248"/>
            <p:cNvSpPr>
              <a:spLocks noChangeShapeType="1"/>
            </p:cNvSpPr>
            <p:nvPr/>
          </p:nvSpPr>
          <p:spPr bwMode="auto">
            <a:xfrm>
              <a:off x="-2177915" y="5772095"/>
              <a:ext cx="1948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0" name="Line 1249"/>
            <p:cNvSpPr>
              <a:spLocks noChangeShapeType="1"/>
            </p:cNvSpPr>
            <p:nvPr/>
          </p:nvSpPr>
          <p:spPr bwMode="auto">
            <a:xfrm>
              <a:off x="-2158430" y="5775093"/>
              <a:ext cx="2398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1" name="Freeform 1250"/>
            <p:cNvSpPr>
              <a:spLocks/>
            </p:cNvSpPr>
            <p:nvPr/>
          </p:nvSpPr>
          <p:spPr bwMode="auto">
            <a:xfrm>
              <a:off x="-1614325" y="5911494"/>
              <a:ext cx="170876" cy="56959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49" y="2"/>
                </a:cxn>
                <a:cxn ang="0">
                  <a:pos x="180" y="7"/>
                </a:cxn>
                <a:cxn ang="0">
                  <a:pos x="204" y="16"/>
                </a:cxn>
                <a:cxn ang="0">
                  <a:pos x="221" y="26"/>
                </a:cxn>
                <a:cxn ang="0">
                  <a:pos x="226" y="38"/>
                </a:cxn>
                <a:cxn ang="0">
                  <a:pos x="221" y="50"/>
                </a:cxn>
                <a:cxn ang="0">
                  <a:pos x="204" y="60"/>
                </a:cxn>
                <a:cxn ang="0">
                  <a:pos x="180" y="69"/>
                </a:cxn>
                <a:cxn ang="0">
                  <a:pos x="149" y="74"/>
                </a:cxn>
                <a:cxn ang="0">
                  <a:pos x="111" y="76"/>
                </a:cxn>
                <a:cxn ang="0">
                  <a:pos x="75" y="74"/>
                </a:cxn>
                <a:cxn ang="0">
                  <a:pos x="44" y="69"/>
                </a:cxn>
                <a:cxn ang="0">
                  <a:pos x="20" y="60"/>
                </a:cxn>
                <a:cxn ang="0">
                  <a:pos x="5" y="50"/>
                </a:cxn>
                <a:cxn ang="0">
                  <a:pos x="0" y="38"/>
                </a:cxn>
                <a:cxn ang="0">
                  <a:pos x="5" y="26"/>
                </a:cxn>
                <a:cxn ang="0">
                  <a:pos x="20" y="16"/>
                </a:cxn>
                <a:cxn ang="0">
                  <a:pos x="44" y="7"/>
                </a:cxn>
                <a:cxn ang="0">
                  <a:pos x="75" y="2"/>
                </a:cxn>
                <a:cxn ang="0">
                  <a:pos x="111" y="0"/>
                </a:cxn>
              </a:cxnLst>
              <a:rect l="0" t="0" r="r" b="b"/>
              <a:pathLst>
                <a:path w="226" h="76">
                  <a:moveTo>
                    <a:pt x="111" y="0"/>
                  </a:moveTo>
                  <a:lnTo>
                    <a:pt x="149" y="2"/>
                  </a:lnTo>
                  <a:lnTo>
                    <a:pt x="180" y="7"/>
                  </a:lnTo>
                  <a:lnTo>
                    <a:pt x="204" y="16"/>
                  </a:lnTo>
                  <a:lnTo>
                    <a:pt x="221" y="26"/>
                  </a:lnTo>
                  <a:lnTo>
                    <a:pt x="226" y="38"/>
                  </a:lnTo>
                  <a:lnTo>
                    <a:pt x="221" y="50"/>
                  </a:lnTo>
                  <a:lnTo>
                    <a:pt x="204" y="60"/>
                  </a:lnTo>
                  <a:lnTo>
                    <a:pt x="180" y="69"/>
                  </a:lnTo>
                  <a:lnTo>
                    <a:pt x="149" y="74"/>
                  </a:lnTo>
                  <a:lnTo>
                    <a:pt x="111" y="76"/>
                  </a:lnTo>
                  <a:lnTo>
                    <a:pt x="75" y="74"/>
                  </a:lnTo>
                  <a:lnTo>
                    <a:pt x="44" y="69"/>
                  </a:lnTo>
                  <a:lnTo>
                    <a:pt x="20" y="60"/>
                  </a:lnTo>
                  <a:lnTo>
                    <a:pt x="5" y="50"/>
                  </a:lnTo>
                  <a:lnTo>
                    <a:pt x="0" y="38"/>
                  </a:lnTo>
                  <a:lnTo>
                    <a:pt x="5" y="26"/>
                  </a:lnTo>
                  <a:lnTo>
                    <a:pt x="20" y="16"/>
                  </a:lnTo>
                  <a:lnTo>
                    <a:pt x="44" y="7"/>
                  </a:lnTo>
                  <a:lnTo>
                    <a:pt x="75" y="2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2" name="Line 1251"/>
            <p:cNvSpPr>
              <a:spLocks noChangeShapeType="1"/>
            </p:cNvSpPr>
            <p:nvPr/>
          </p:nvSpPr>
          <p:spPr bwMode="auto">
            <a:xfrm>
              <a:off x="-1530386" y="5911494"/>
              <a:ext cx="284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3" name="Line 1252"/>
            <p:cNvSpPr>
              <a:spLocks noChangeShapeType="1"/>
            </p:cNvSpPr>
            <p:nvPr/>
          </p:nvSpPr>
          <p:spPr bwMode="auto">
            <a:xfrm>
              <a:off x="-1501907" y="5912992"/>
              <a:ext cx="22484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4" name="Line 1253"/>
            <p:cNvSpPr>
              <a:spLocks noChangeShapeType="1"/>
            </p:cNvSpPr>
            <p:nvPr/>
          </p:nvSpPr>
          <p:spPr bwMode="auto">
            <a:xfrm>
              <a:off x="-1479423" y="5917489"/>
              <a:ext cx="1798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5" name="Line 1254"/>
            <p:cNvSpPr>
              <a:spLocks noChangeShapeType="1"/>
            </p:cNvSpPr>
            <p:nvPr/>
          </p:nvSpPr>
          <p:spPr bwMode="auto">
            <a:xfrm>
              <a:off x="-1461436" y="5923485"/>
              <a:ext cx="13491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6" name="Line 1255"/>
            <p:cNvSpPr>
              <a:spLocks noChangeShapeType="1"/>
            </p:cNvSpPr>
            <p:nvPr/>
          </p:nvSpPr>
          <p:spPr bwMode="auto">
            <a:xfrm>
              <a:off x="-1447947" y="5930979"/>
              <a:ext cx="449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7" name="Line 1256"/>
            <p:cNvSpPr>
              <a:spLocks noChangeShapeType="1"/>
            </p:cNvSpPr>
            <p:nvPr/>
          </p:nvSpPr>
          <p:spPr bwMode="auto">
            <a:xfrm flipH="1">
              <a:off x="-1447947" y="5939972"/>
              <a:ext cx="449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8" name="Line 1257"/>
            <p:cNvSpPr>
              <a:spLocks noChangeShapeType="1"/>
            </p:cNvSpPr>
            <p:nvPr/>
          </p:nvSpPr>
          <p:spPr bwMode="auto">
            <a:xfrm flipH="1">
              <a:off x="-1461436" y="5948966"/>
              <a:ext cx="13491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9" name="Line 1258"/>
            <p:cNvSpPr>
              <a:spLocks noChangeShapeType="1"/>
            </p:cNvSpPr>
            <p:nvPr/>
          </p:nvSpPr>
          <p:spPr bwMode="auto">
            <a:xfrm flipH="1">
              <a:off x="-1479423" y="5956461"/>
              <a:ext cx="1798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0" name="Line 1259"/>
            <p:cNvSpPr>
              <a:spLocks noChangeShapeType="1"/>
            </p:cNvSpPr>
            <p:nvPr/>
          </p:nvSpPr>
          <p:spPr bwMode="auto">
            <a:xfrm flipH="1">
              <a:off x="-1501907" y="5962457"/>
              <a:ext cx="22484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1" name="Line 1260"/>
            <p:cNvSpPr>
              <a:spLocks noChangeShapeType="1"/>
            </p:cNvSpPr>
            <p:nvPr/>
          </p:nvSpPr>
          <p:spPr bwMode="auto">
            <a:xfrm flipH="1">
              <a:off x="-1530386" y="5966953"/>
              <a:ext cx="284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2" name="Line 1261"/>
            <p:cNvSpPr>
              <a:spLocks noChangeShapeType="1"/>
            </p:cNvSpPr>
            <p:nvPr/>
          </p:nvSpPr>
          <p:spPr bwMode="auto">
            <a:xfrm flipH="1" flipV="1">
              <a:off x="-1557367" y="5966953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3" name="Line 1262"/>
            <p:cNvSpPr>
              <a:spLocks noChangeShapeType="1"/>
            </p:cNvSpPr>
            <p:nvPr/>
          </p:nvSpPr>
          <p:spPr bwMode="auto">
            <a:xfrm flipH="1" flipV="1">
              <a:off x="-1579851" y="5962457"/>
              <a:ext cx="22484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4" name="Line 1263"/>
            <p:cNvSpPr>
              <a:spLocks noChangeShapeType="1"/>
            </p:cNvSpPr>
            <p:nvPr/>
          </p:nvSpPr>
          <p:spPr bwMode="auto">
            <a:xfrm flipH="1" flipV="1">
              <a:off x="-1597838" y="5956461"/>
              <a:ext cx="1798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5" name="Line 1264"/>
            <p:cNvSpPr>
              <a:spLocks noChangeShapeType="1"/>
            </p:cNvSpPr>
            <p:nvPr/>
          </p:nvSpPr>
          <p:spPr bwMode="auto">
            <a:xfrm flipH="1" flipV="1">
              <a:off x="-1609829" y="5948966"/>
              <a:ext cx="11991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6" name="Line 1265"/>
            <p:cNvSpPr>
              <a:spLocks noChangeShapeType="1"/>
            </p:cNvSpPr>
            <p:nvPr/>
          </p:nvSpPr>
          <p:spPr bwMode="auto">
            <a:xfrm flipH="1" flipV="1">
              <a:off x="-1614325" y="5939972"/>
              <a:ext cx="449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7" name="Line 1266"/>
            <p:cNvSpPr>
              <a:spLocks noChangeShapeType="1"/>
            </p:cNvSpPr>
            <p:nvPr/>
          </p:nvSpPr>
          <p:spPr bwMode="auto">
            <a:xfrm flipV="1">
              <a:off x="-1614325" y="5930979"/>
              <a:ext cx="4497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8" name="Line 1267"/>
            <p:cNvSpPr>
              <a:spLocks noChangeShapeType="1"/>
            </p:cNvSpPr>
            <p:nvPr/>
          </p:nvSpPr>
          <p:spPr bwMode="auto">
            <a:xfrm flipV="1">
              <a:off x="-1609829" y="5923485"/>
              <a:ext cx="11991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9" name="Line 1268"/>
            <p:cNvSpPr>
              <a:spLocks noChangeShapeType="1"/>
            </p:cNvSpPr>
            <p:nvPr/>
          </p:nvSpPr>
          <p:spPr bwMode="auto">
            <a:xfrm flipV="1">
              <a:off x="-1597838" y="5917489"/>
              <a:ext cx="17987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0" name="Line 1269"/>
            <p:cNvSpPr>
              <a:spLocks noChangeShapeType="1"/>
            </p:cNvSpPr>
            <p:nvPr/>
          </p:nvSpPr>
          <p:spPr bwMode="auto">
            <a:xfrm flipV="1">
              <a:off x="-1579851" y="5912992"/>
              <a:ext cx="22484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1" name="Line 1270"/>
            <p:cNvSpPr>
              <a:spLocks noChangeShapeType="1"/>
            </p:cNvSpPr>
            <p:nvPr/>
          </p:nvSpPr>
          <p:spPr bwMode="auto">
            <a:xfrm flipV="1">
              <a:off x="-1557367" y="5911494"/>
              <a:ext cx="26980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2" name="Freeform 1271"/>
            <p:cNvSpPr>
              <a:spLocks/>
            </p:cNvSpPr>
            <p:nvPr/>
          </p:nvSpPr>
          <p:spPr bwMode="auto">
            <a:xfrm>
              <a:off x="-1516897" y="5987938"/>
              <a:ext cx="110919" cy="374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00" y="1"/>
                </a:cxn>
                <a:cxn ang="0">
                  <a:pos x="120" y="5"/>
                </a:cxn>
                <a:cxn ang="0">
                  <a:pos x="136" y="10"/>
                </a:cxn>
                <a:cxn ang="0">
                  <a:pos x="146" y="17"/>
                </a:cxn>
                <a:cxn ang="0">
                  <a:pos x="150" y="25"/>
                </a:cxn>
                <a:cxn ang="0">
                  <a:pos x="144" y="36"/>
                </a:cxn>
                <a:cxn ang="0">
                  <a:pos x="127" y="42"/>
                </a:cxn>
                <a:cxn ang="0">
                  <a:pos x="105" y="48"/>
                </a:cxn>
                <a:cxn ang="0">
                  <a:pos x="76" y="49"/>
                </a:cxn>
                <a:cxn ang="0">
                  <a:pos x="47" y="48"/>
                </a:cxn>
                <a:cxn ang="0">
                  <a:pos x="23" y="42"/>
                </a:cxn>
                <a:cxn ang="0">
                  <a:pos x="5" y="36"/>
                </a:cxn>
                <a:cxn ang="0">
                  <a:pos x="0" y="25"/>
                </a:cxn>
                <a:cxn ang="0">
                  <a:pos x="4" y="17"/>
                </a:cxn>
                <a:cxn ang="0">
                  <a:pos x="14" y="10"/>
                </a:cxn>
                <a:cxn ang="0">
                  <a:pos x="31" y="5"/>
                </a:cxn>
                <a:cxn ang="0">
                  <a:pos x="52" y="1"/>
                </a:cxn>
                <a:cxn ang="0">
                  <a:pos x="76" y="0"/>
                </a:cxn>
              </a:cxnLst>
              <a:rect l="0" t="0" r="r" b="b"/>
              <a:pathLst>
                <a:path w="150" h="49">
                  <a:moveTo>
                    <a:pt x="76" y="0"/>
                  </a:moveTo>
                  <a:lnTo>
                    <a:pt x="100" y="1"/>
                  </a:lnTo>
                  <a:lnTo>
                    <a:pt x="120" y="5"/>
                  </a:lnTo>
                  <a:lnTo>
                    <a:pt x="136" y="10"/>
                  </a:lnTo>
                  <a:lnTo>
                    <a:pt x="146" y="17"/>
                  </a:lnTo>
                  <a:lnTo>
                    <a:pt x="150" y="25"/>
                  </a:lnTo>
                  <a:lnTo>
                    <a:pt x="144" y="36"/>
                  </a:lnTo>
                  <a:lnTo>
                    <a:pt x="127" y="42"/>
                  </a:lnTo>
                  <a:lnTo>
                    <a:pt x="105" y="48"/>
                  </a:lnTo>
                  <a:lnTo>
                    <a:pt x="76" y="49"/>
                  </a:lnTo>
                  <a:lnTo>
                    <a:pt x="47" y="48"/>
                  </a:lnTo>
                  <a:lnTo>
                    <a:pt x="23" y="42"/>
                  </a:lnTo>
                  <a:lnTo>
                    <a:pt x="5" y="36"/>
                  </a:lnTo>
                  <a:lnTo>
                    <a:pt x="0" y="25"/>
                  </a:lnTo>
                  <a:lnTo>
                    <a:pt x="4" y="17"/>
                  </a:lnTo>
                  <a:lnTo>
                    <a:pt x="14" y="10"/>
                  </a:lnTo>
                  <a:lnTo>
                    <a:pt x="31" y="5"/>
                  </a:lnTo>
                  <a:lnTo>
                    <a:pt x="52" y="1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3" name="Line 1272"/>
            <p:cNvSpPr>
              <a:spLocks noChangeShapeType="1"/>
            </p:cNvSpPr>
            <p:nvPr/>
          </p:nvSpPr>
          <p:spPr bwMode="auto">
            <a:xfrm>
              <a:off x="-1461436" y="5987938"/>
              <a:ext cx="1798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4" name="Line 1273"/>
            <p:cNvSpPr>
              <a:spLocks noChangeShapeType="1"/>
            </p:cNvSpPr>
            <p:nvPr/>
          </p:nvSpPr>
          <p:spPr bwMode="auto">
            <a:xfrm>
              <a:off x="-1443450" y="5989437"/>
              <a:ext cx="16488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5" name="Line 1274"/>
            <p:cNvSpPr>
              <a:spLocks noChangeShapeType="1"/>
            </p:cNvSpPr>
            <p:nvPr/>
          </p:nvSpPr>
          <p:spPr bwMode="auto">
            <a:xfrm>
              <a:off x="-1426962" y="5990935"/>
              <a:ext cx="104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6" name="Line 1275"/>
            <p:cNvSpPr>
              <a:spLocks noChangeShapeType="1"/>
            </p:cNvSpPr>
            <p:nvPr/>
          </p:nvSpPr>
          <p:spPr bwMode="auto">
            <a:xfrm>
              <a:off x="-1416469" y="5995433"/>
              <a:ext cx="89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7" name="Line 1276"/>
            <p:cNvSpPr>
              <a:spLocks noChangeShapeType="1"/>
            </p:cNvSpPr>
            <p:nvPr/>
          </p:nvSpPr>
          <p:spPr bwMode="auto">
            <a:xfrm>
              <a:off x="-1407476" y="5999929"/>
              <a:ext cx="149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8" name="Line 1277"/>
            <p:cNvSpPr>
              <a:spLocks noChangeShapeType="1"/>
            </p:cNvSpPr>
            <p:nvPr/>
          </p:nvSpPr>
          <p:spPr bwMode="auto">
            <a:xfrm flipH="1">
              <a:off x="-1408975" y="6007424"/>
              <a:ext cx="299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9" name="Line 1278"/>
            <p:cNvSpPr>
              <a:spLocks noChangeShapeType="1"/>
            </p:cNvSpPr>
            <p:nvPr/>
          </p:nvSpPr>
          <p:spPr bwMode="auto">
            <a:xfrm flipH="1">
              <a:off x="-1422465" y="6014918"/>
              <a:ext cx="134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0" name="Line 1279"/>
            <p:cNvSpPr>
              <a:spLocks noChangeShapeType="1"/>
            </p:cNvSpPr>
            <p:nvPr/>
          </p:nvSpPr>
          <p:spPr bwMode="auto">
            <a:xfrm flipH="1">
              <a:off x="-1438953" y="6019415"/>
              <a:ext cx="1648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1" name="Line 1280"/>
            <p:cNvSpPr>
              <a:spLocks noChangeShapeType="1"/>
            </p:cNvSpPr>
            <p:nvPr/>
          </p:nvSpPr>
          <p:spPr bwMode="auto">
            <a:xfrm flipH="1">
              <a:off x="-1461436" y="6023911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2" name="Line 1281"/>
            <p:cNvSpPr>
              <a:spLocks noChangeShapeType="1"/>
            </p:cNvSpPr>
            <p:nvPr/>
          </p:nvSpPr>
          <p:spPr bwMode="auto">
            <a:xfrm flipH="1" flipV="1">
              <a:off x="-1482421" y="6023911"/>
              <a:ext cx="20985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3" name="Line 1282"/>
            <p:cNvSpPr>
              <a:spLocks noChangeShapeType="1"/>
            </p:cNvSpPr>
            <p:nvPr/>
          </p:nvSpPr>
          <p:spPr bwMode="auto">
            <a:xfrm flipH="1" flipV="1">
              <a:off x="-1500408" y="6019415"/>
              <a:ext cx="17987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4" name="Line 1283"/>
            <p:cNvSpPr>
              <a:spLocks noChangeShapeType="1"/>
            </p:cNvSpPr>
            <p:nvPr/>
          </p:nvSpPr>
          <p:spPr bwMode="auto">
            <a:xfrm flipH="1" flipV="1">
              <a:off x="-1513899" y="6014918"/>
              <a:ext cx="134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5" name="Line 1284"/>
            <p:cNvSpPr>
              <a:spLocks noChangeShapeType="1"/>
            </p:cNvSpPr>
            <p:nvPr/>
          </p:nvSpPr>
          <p:spPr bwMode="auto">
            <a:xfrm flipH="1" flipV="1">
              <a:off x="-1516897" y="6007424"/>
              <a:ext cx="2998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6" name="Line 1285"/>
            <p:cNvSpPr>
              <a:spLocks noChangeShapeType="1"/>
            </p:cNvSpPr>
            <p:nvPr/>
          </p:nvSpPr>
          <p:spPr bwMode="auto">
            <a:xfrm flipV="1">
              <a:off x="-1516897" y="5999929"/>
              <a:ext cx="149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7" name="Line 1286"/>
            <p:cNvSpPr>
              <a:spLocks noChangeShapeType="1"/>
            </p:cNvSpPr>
            <p:nvPr/>
          </p:nvSpPr>
          <p:spPr bwMode="auto">
            <a:xfrm flipV="1">
              <a:off x="-1515397" y="5995433"/>
              <a:ext cx="89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8" name="Line 1287"/>
            <p:cNvSpPr>
              <a:spLocks noChangeShapeType="1"/>
            </p:cNvSpPr>
            <p:nvPr/>
          </p:nvSpPr>
          <p:spPr bwMode="auto">
            <a:xfrm flipV="1">
              <a:off x="-1506404" y="5990935"/>
              <a:ext cx="11991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9" name="Line 1288"/>
            <p:cNvSpPr>
              <a:spLocks noChangeShapeType="1"/>
            </p:cNvSpPr>
            <p:nvPr/>
          </p:nvSpPr>
          <p:spPr bwMode="auto">
            <a:xfrm flipV="1">
              <a:off x="-1494412" y="5989437"/>
              <a:ext cx="14989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0" name="Line 1289"/>
            <p:cNvSpPr>
              <a:spLocks noChangeShapeType="1"/>
            </p:cNvSpPr>
            <p:nvPr/>
          </p:nvSpPr>
          <p:spPr bwMode="auto">
            <a:xfrm flipV="1">
              <a:off x="-1479423" y="5987938"/>
              <a:ext cx="17987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1" name="Freeform 1290"/>
            <p:cNvSpPr>
              <a:spLocks/>
            </p:cNvSpPr>
            <p:nvPr/>
          </p:nvSpPr>
          <p:spPr bwMode="auto">
            <a:xfrm>
              <a:off x="-1440452" y="6047894"/>
              <a:ext cx="65952" cy="22484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62" y="2"/>
                </a:cxn>
                <a:cxn ang="0">
                  <a:pos x="76" y="4"/>
                </a:cxn>
                <a:cxn ang="0">
                  <a:pos x="84" y="9"/>
                </a:cxn>
                <a:cxn ang="0">
                  <a:pos x="88" y="14"/>
                </a:cxn>
                <a:cxn ang="0">
                  <a:pos x="84" y="21"/>
                </a:cxn>
                <a:cxn ang="0">
                  <a:pos x="76" y="24"/>
                </a:cxn>
                <a:cxn ang="0">
                  <a:pos x="62" y="28"/>
                </a:cxn>
                <a:cxn ang="0">
                  <a:pos x="45" y="29"/>
                </a:cxn>
                <a:cxn ang="0">
                  <a:pos x="28" y="28"/>
                </a:cxn>
                <a:cxn ang="0">
                  <a:pos x="12" y="24"/>
                </a:cxn>
                <a:cxn ang="0">
                  <a:pos x="4" y="21"/>
                </a:cxn>
                <a:cxn ang="0">
                  <a:pos x="0" y="14"/>
                </a:cxn>
                <a:cxn ang="0">
                  <a:pos x="4" y="9"/>
                </a:cxn>
                <a:cxn ang="0">
                  <a:pos x="12" y="4"/>
                </a:cxn>
                <a:cxn ang="0">
                  <a:pos x="28" y="2"/>
                </a:cxn>
                <a:cxn ang="0">
                  <a:pos x="45" y="0"/>
                </a:cxn>
              </a:cxnLst>
              <a:rect l="0" t="0" r="r" b="b"/>
              <a:pathLst>
                <a:path w="88" h="29">
                  <a:moveTo>
                    <a:pt x="45" y="0"/>
                  </a:moveTo>
                  <a:lnTo>
                    <a:pt x="62" y="2"/>
                  </a:lnTo>
                  <a:lnTo>
                    <a:pt x="76" y="4"/>
                  </a:lnTo>
                  <a:lnTo>
                    <a:pt x="84" y="9"/>
                  </a:lnTo>
                  <a:lnTo>
                    <a:pt x="88" y="14"/>
                  </a:lnTo>
                  <a:lnTo>
                    <a:pt x="84" y="21"/>
                  </a:lnTo>
                  <a:lnTo>
                    <a:pt x="76" y="24"/>
                  </a:lnTo>
                  <a:lnTo>
                    <a:pt x="62" y="28"/>
                  </a:lnTo>
                  <a:lnTo>
                    <a:pt x="45" y="29"/>
                  </a:lnTo>
                  <a:lnTo>
                    <a:pt x="28" y="28"/>
                  </a:lnTo>
                  <a:lnTo>
                    <a:pt x="12" y="24"/>
                  </a:lnTo>
                  <a:lnTo>
                    <a:pt x="4" y="21"/>
                  </a:lnTo>
                  <a:lnTo>
                    <a:pt x="0" y="14"/>
                  </a:lnTo>
                  <a:lnTo>
                    <a:pt x="4" y="9"/>
                  </a:lnTo>
                  <a:lnTo>
                    <a:pt x="12" y="4"/>
                  </a:lnTo>
                  <a:lnTo>
                    <a:pt x="28" y="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2" name="Line 1291"/>
            <p:cNvSpPr>
              <a:spLocks noChangeShapeType="1"/>
            </p:cNvSpPr>
            <p:nvPr/>
          </p:nvSpPr>
          <p:spPr bwMode="auto">
            <a:xfrm>
              <a:off x="-1407476" y="6047894"/>
              <a:ext cx="134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3" name="Line 1292"/>
            <p:cNvSpPr>
              <a:spLocks noChangeShapeType="1"/>
            </p:cNvSpPr>
            <p:nvPr/>
          </p:nvSpPr>
          <p:spPr bwMode="auto">
            <a:xfrm>
              <a:off x="-1393986" y="6049393"/>
              <a:ext cx="104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4" name="Line 1293"/>
            <p:cNvSpPr>
              <a:spLocks noChangeShapeType="1"/>
            </p:cNvSpPr>
            <p:nvPr/>
          </p:nvSpPr>
          <p:spPr bwMode="auto">
            <a:xfrm>
              <a:off x="-1383493" y="6050892"/>
              <a:ext cx="599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5" name="Line 1294"/>
            <p:cNvSpPr>
              <a:spLocks noChangeShapeType="1"/>
            </p:cNvSpPr>
            <p:nvPr/>
          </p:nvSpPr>
          <p:spPr bwMode="auto">
            <a:xfrm>
              <a:off x="-1377498" y="6053890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6" name="Line 1295"/>
            <p:cNvSpPr>
              <a:spLocks noChangeShapeType="1"/>
            </p:cNvSpPr>
            <p:nvPr/>
          </p:nvSpPr>
          <p:spPr bwMode="auto">
            <a:xfrm flipH="1">
              <a:off x="-1377498" y="6058387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7" name="Line 1296"/>
            <p:cNvSpPr>
              <a:spLocks noChangeShapeType="1"/>
            </p:cNvSpPr>
            <p:nvPr/>
          </p:nvSpPr>
          <p:spPr bwMode="auto">
            <a:xfrm flipH="1">
              <a:off x="-1383493" y="6062883"/>
              <a:ext cx="599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8" name="Line 1297"/>
            <p:cNvSpPr>
              <a:spLocks noChangeShapeType="1"/>
            </p:cNvSpPr>
            <p:nvPr/>
          </p:nvSpPr>
          <p:spPr bwMode="auto">
            <a:xfrm flipH="1">
              <a:off x="-1393986" y="6065881"/>
              <a:ext cx="1049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9" name="Line 1298"/>
            <p:cNvSpPr>
              <a:spLocks noChangeShapeType="1"/>
            </p:cNvSpPr>
            <p:nvPr/>
          </p:nvSpPr>
          <p:spPr bwMode="auto">
            <a:xfrm flipH="1">
              <a:off x="-1407476" y="6068879"/>
              <a:ext cx="134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0" name="Line 1299"/>
            <p:cNvSpPr>
              <a:spLocks noChangeShapeType="1"/>
            </p:cNvSpPr>
            <p:nvPr/>
          </p:nvSpPr>
          <p:spPr bwMode="auto">
            <a:xfrm flipH="1" flipV="1">
              <a:off x="-1419467" y="6068879"/>
              <a:ext cx="119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1" name="Line 1300"/>
            <p:cNvSpPr>
              <a:spLocks noChangeShapeType="1"/>
            </p:cNvSpPr>
            <p:nvPr/>
          </p:nvSpPr>
          <p:spPr bwMode="auto">
            <a:xfrm flipH="1" flipV="1">
              <a:off x="-1431458" y="6065881"/>
              <a:ext cx="11991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2" name="Line 1301"/>
            <p:cNvSpPr>
              <a:spLocks noChangeShapeType="1"/>
            </p:cNvSpPr>
            <p:nvPr/>
          </p:nvSpPr>
          <p:spPr bwMode="auto">
            <a:xfrm flipH="1" flipV="1">
              <a:off x="-1437454" y="6062883"/>
              <a:ext cx="599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3" name="Line 1302"/>
            <p:cNvSpPr>
              <a:spLocks noChangeShapeType="1"/>
            </p:cNvSpPr>
            <p:nvPr/>
          </p:nvSpPr>
          <p:spPr bwMode="auto">
            <a:xfrm flipH="1" flipV="1">
              <a:off x="-1440452" y="6058387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4" name="Line 1303"/>
            <p:cNvSpPr>
              <a:spLocks noChangeShapeType="1"/>
            </p:cNvSpPr>
            <p:nvPr/>
          </p:nvSpPr>
          <p:spPr bwMode="auto">
            <a:xfrm flipV="1">
              <a:off x="-1440452" y="6053890"/>
              <a:ext cx="2998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5" name="Line 1304"/>
            <p:cNvSpPr>
              <a:spLocks noChangeShapeType="1"/>
            </p:cNvSpPr>
            <p:nvPr/>
          </p:nvSpPr>
          <p:spPr bwMode="auto">
            <a:xfrm flipV="1">
              <a:off x="-1437454" y="6050892"/>
              <a:ext cx="599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6" name="Line 1305"/>
            <p:cNvSpPr>
              <a:spLocks noChangeShapeType="1"/>
            </p:cNvSpPr>
            <p:nvPr/>
          </p:nvSpPr>
          <p:spPr bwMode="auto">
            <a:xfrm flipV="1">
              <a:off x="-1431458" y="6049393"/>
              <a:ext cx="119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7" name="Line 1306"/>
            <p:cNvSpPr>
              <a:spLocks noChangeShapeType="1"/>
            </p:cNvSpPr>
            <p:nvPr/>
          </p:nvSpPr>
          <p:spPr bwMode="auto">
            <a:xfrm flipV="1">
              <a:off x="-1419467" y="6047894"/>
              <a:ext cx="11991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8" name="Freeform 1307"/>
            <p:cNvSpPr>
              <a:spLocks/>
            </p:cNvSpPr>
            <p:nvPr/>
          </p:nvSpPr>
          <p:spPr bwMode="auto">
            <a:xfrm>
              <a:off x="-2080486" y="5676165"/>
              <a:ext cx="76445" cy="103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0"/>
                </a:cxn>
                <a:cxn ang="0">
                  <a:pos x="100" y="17"/>
                </a:cxn>
                <a:cxn ang="0">
                  <a:pos x="19" y="17"/>
                </a:cxn>
                <a:cxn ang="0">
                  <a:pos x="19" y="58"/>
                </a:cxn>
                <a:cxn ang="0">
                  <a:pos x="95" y="58"/>
                </a:cxn>
                <a:cxn ang="0">
                  <a:pos x="95" y="74"/>
                </a:cxn>
                <a:cxn ang="0">
                  <a:pos x="19" y="74"/>
                </a:cxn>
                <a:cxn ang="0">
                  <a:pos x="19" y="122"/>
                </a:cxn>
                <a:cxn ang="0">
                  <a:pos x="103" y="122"/>
                </a:cxn>
                <a:cxn ang="0">
                  <a:pos x="103" y="137"/>
                </a:cxn>
                <a:cxn ang="0">
                  <a:pos x="0" y="137"/>
                </a:cxn>
                <a:cxn ang="0">
                  <a:pos x="0" y="0"/>
                </a:cxn>
              </a:cxnLst>
              <a:rect l="0" t="0" r="r" b="b"/>
              <a:pathLst>
                <a:path w="103" h="137">
                  <a:moveTo>
                    <a:pt x="0" y="0"/>
                  </a:moveTo>
                  <a:lnTo>
                    <a:pt x="100" y="0"/>
                  </a:lnTo>
                  <a:lnTo>
                    <a:pt x="100" y="17"/>
                  </a:lnTo>
                  <a:lnTo>
                    <a:pt x="19" y="17"/>
                  </a:lnTo>
                  <a:lnTo>
                    <a:pt x="19" y="58"/>
                  </a:lnTo>
                  <a:lnTo>
                    <a:pt x="95" y="58"/>
                  </a:lnTo>
                  <a:lnTo>
                    <a:pt x="95" y="74"/>
                  </a:lnTo>
                  <a:lnTo>
                    <a:pt x="19" y="74"/>
                  </a:lnTo>
                  <a:lnTo>
                    <a:pt x="19" y="122"/>
                  </a:lnTo>
                  <a:lnTo>
                    <a:pt x="103" y="122"/>
                  </a:lnTo>
                  <a:lnTo>
                    <a:pt x="103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9" name="Freeform 1308"/>
            <p:cNvSpPr>
              <a:spLocks/>
            </p:cNvSpPr>
            <p:nvPr/>
          </p:nvSpPr>
          <p:spPr bwMode="auto">
            <a:xfrm>
              <a:off x="-1986055" y="5703145"/>
              <a:ext cx="61456" cy="7644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54" y="0"/>
                </a:cxn>
                <a:cxn ang="0">
                  <a:pos x="64" y="4"/>
                </a:cxn>
                <a:cxn ang="0">
                  <a:pos x="71" y="7"/>
                </a:cxn>
                <a:cxn ang="0">
                  <a:pos x="72" y="9"/>
                </a:cxn>
                <a:cxn ang="0">
                  <a:pos x="74" y="12"/>
                </a:cxn>
                <a:cxn ang="0">
                  <a:pos x="78" y="16"/>
                </a:cxn>
                <a:cxn ang="0">
                  <a:pos x="79" y="19"/>
                </a:cxn>
                <a:cxn ang="0">
                  <a:pos x="79" y="24"/>
                </a:cxn>
                <a:cxn ang="0">
                  <a:pos x="81" y="28"/>
                </a:cxn>
                <a:cxn ang="0">
                  <a:pos x="81" y="101"/>
                </a:cxn>
                <a:cxn ang="0">
                  <a:pos x="64" y="101"/>
                </a:cxn>
                <a:cxn ang="0">
                  <a:pos x="64" y="29"/>
                </a:cxn>
                <a:cxn ang="0">
                  <a:pos x="59" y="19"/>
                </a:cxn>
                <a:cxn ang="0">
                  <a:pos x="48" y="14"/>
                </a:cxn>
                <a:cxn ang="0">
                  <a:pos x="38" y="14"/>
                </a:cxn>
                <a:cxn ang="0">
                  <a:pos x="28" y="17"/>
                </a:cxn>
                <a:cxn ang="0">
                  <a:pos x="24" y="21"/>
                </a:cxn>
                <a:cxn ang="0">
                  <a:pos x="21" y="26"/>
                </a:cxn>
                <a:cxn ang="0">
                  <a:pos x="19" y="31"/>
                </a:cxn>
                <a:cxn ang="0">
                  <a:pos x="17" y="38"/>
                </a:cxn>
                <a:cxn ang="0">
                  <a:pos x="17" y="101"/>
                </a:cxn>
                <a:cxn ang="0">
                  <a:pos x="0" y="101"/>
                </a:cxn>
                <a:cxn ang="0">
                  <a:pos x="0" y="2"/>
                </a:cxn>
                <a:cxn ang="0">
                  <a:pos x="16" y="2"/>
                </a:cxn>
                <a:cxn ang="0">
                  <a:pos x="16" y="16"/>
                </a:cxn>
                <a:cxn ang="0">
                  <a:pos x="28" y="4"/>
                </a:cxn>
                <a:cxn ang="0">
                  <a:pos x="47" y="0"/>
                </a:cxn>
              </a:cxnLst>
              <a:rect l="0" t="0" r="r" b="b"/>
              <a:pathLst>
                <a:path w="81" h="101">
                  <a:moveTo>
                    <a:pt x="47" y="0"/>
                  </a:moveTo>
                  <a:lnTo>
                    <a:pt x="54" y="0"/>
                  </a:lnTo>
                  <a:lnTo>
                    <a:pt x="64" y="4"/>
                  </a:lnTo>
                  <a:lnTo>
                    <a:pt x="71" y="7"/>
                  </a:lnTo>
                  <a:lnTo>
                    <a:pt x="72" y="9"/>
                  </a:lnTo>
                  <a:lnTo>
                    <a:pt x="74" y="12"/>
                  </a:lnTo>
                  <a:lnTo>
                    <a:pt x="78" y="16"/>
                  </a:lnTo>
                  <a:lnTo>
                    <a:pt x="79" y="19"/>
                  </a:lnTo>
                  <a:lnTo>
                    <a:pt x="79" y="24"/>
                  </a:lnTo>
                  <a:lnTo>
                    <a:pt x="81" y="28"/>
                  </a:lnTo>
                  <a:lnTo>
                    <a:pt x="81" y="101"/>
                  </a:lnTo>
                  <a:lnTo>
                    <a:pt x="64" y="101"/>
                  </a:lnTo>
                  <a:lnTo>
                    <a:pt x="64" y="29"/>
                  </a:lnTo>
                  <a:lnTo>
                    <a:pt x="59" y="19"/>
                  </a:lnTo>
                  <a:lnTo>
                    <a:pt x="48" y="14"/>
                  </a:lnTo>
                  <a:lnTo>
                    <a:pt x="38" y="14"/>
                  </a:lnTo>
                  <a:lnTo>
                    <a:pt x="28" y="17"/>
                  </a:lnTo>
                  <a:lnTo>
                    <a:pt x="24" y="21"/>
                  </a:lnTo>
                  <a:lnTo>
                    <a:pt x="21" y="26"/>
                  </a:lnTo>
                  <a:lnTo>
                    <a:pt x="19" y="31"/>
                  </a:lnTo>
                  <a:lnTo>
                    <a:pt x="17" y="38"/>
                  </a:lnTo>
                  <a:lnTo>
                    <a:pt x="17" y="101"/>
                  </a:lnTo>
                  <a:lnTo>
                    <a:pt x="0" y="101"/>
                  </a:lnTo>
                  <a:lnTo>
                    <a:pt x="0" y="2"/>
                  </a:lnTo>
                  <a:lnTo>
                    <a:pt x="16" y="2"/>
                  </a:lnTo>
                  <a:lnTo>
                    <a:pt x="16" y="16"/>
                  </a:lnTo>
                  <a:lnTo>
                    <a:pt x="28" y="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0" name="Freeform 1309"/>
            <p:cNvSpPr>
              <a:spLocks/>
            </p:cNvSpPr>
            <p:nvPr/>
          </p:nvSpPr>
          <p:spPr bwMode="auto">
            <a:xfrm>
              <a:off x="-1908111" y="5703145"/>
              <a:ext cx="64454" cy="7794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5" y="0"/>
                </a:cxn>
                <a:cxn ang="0">
                  <a:pos x="60" y="2"/>
                </a:cxn>
                <a:cxn ang="0">
                  <a:pos x="72" y="7"/>
                </a:cxn>
                <a:cxn ang="0">
                  <a:pos x="78" y="12"/>
                </a:cxn>
                <a:cxn ang="0">
                  <a:pos x="81" y="17"/>
                </a:cxn>
                <a:cxn ang="0">
                  <a:pos x="84" y="31"/>
                </a:cxn>
                <a:cxn ang="0">
                  <a:pos x="69" y="34"/>
                </a:cxn>
                <a:cxn ang="0">
                  <a:pos x="67" y="28"/>
                </a:cxn>
                <a:cxn ang="0">
                  <a:pos x="64" y="22"/>
                </a:cxn>
                <a:cxn ang="0">
                  <a:pos x="57" y="16"/>
                </a:cxn>
                <a:cxn ang="0">
                  <a:pos x="52" y="14"/>
                </a:cxn>
                <a:cxn ang="0">
                  <a:pos x="40" y="14"/>
                </a:cxn>
                <a:cxn ang="0">
                  <a:pos x="33" y="16"/>
                </a:cxn>
                <a:cxn ang="0">
                  <a:pos x="28" y="19"/>
                </a:cxn>
                <a:cxn ang="0">
                  <a:pos x="24" y="22"/>
                </a:cxn>
                <a:cxn ang="0">
                  <a:pos x="19" y="34"/>
                </a:cxn>
                <a:cxn ang="0">
                  <a:pos x="18" y="52"/>
                </a:cxn>
                <a:cxn ang="0">
                  <a:pos x="19" y="69"/>
                </a:cxn>
                <a:cxn ang="0">
                  <a:pos x="24" y="81"/>
                </a:cxn>
                <a:cxn ang="0">
                  <a:pos x="28" y="84"/>
                </a:cxn>
                <a:cxn ang="0">
                  <a:pos x="33" y="88"/>
                </a:cxn>
                <a:cxn ang="0">
                  <a:pos x="38" y="89"/>
                </a:cxn>
                <a:cxn ang="0">
                  <a:pos x="52" y="89"/>
                </a:cxn>
                <a:cxn ang="0">
                  <a:pos x="57" y="88"/>
                </a:cxn>
                <a:cxn ang="0">
                  <a:pos x="64" y="81"/>
                </a:cxn>
                <a:cxn ang="0">
                  <a:pos x="67" y="76"/>
                </a:cxn>
                <a:cxn ang="0">
                  <a:pos x="71" y="65"/>
                </a:cxn>
                <a:cxn ang="0">
                  <a:pos x="86" y="67"/>
                </a:cxn>
                <a:cxn ang="0">
                  <a:pos x="81" y="83"/>
                </a:cxn>
                <a:cxn ang="0">
                  <a:pos x="72" y="95"/>
                </a:cxn>
                <a:cxn ang="0">
                  <a:pos x="60" y="101"/>
                </a:cxn>
                <a:cxn ang="0">
                  <a:pos x="45" y="103"/>
                </a:cxn>
                <a:cxn ang="0">
                  <a:pos x="26" y="100"/>
                </a:cxn>
                <a:cxn ang="0">
                  <a:pos x="12" y="89"/>
                </a:cxn>
                <a:cxn ang="0">
                  <a:pos x="4" y="74"/>
                </a:cxn>
                <a:cxn ang="0">
                  <a:pos x="0" y="52"/>
                </a:cxn>
                <a:cxn ang="0">
                  <a:pos x="2" y="36"/>
                </a:cxn>
                <a:cxn ang="0">
                  <a:pos x="5" y="24"/>
                </a:cxn>
                <a:cxn ang="0">
                  <a:pos x="16" y="9"/>
                </a:cxn>
                <a:cxn ang="0">
                  <a:pos x="21" y="5"/>
                </a:cxn>
                <a:cxn ang="0">
                  <a:pos x="28" y="2"/>
                </a:cxn>
                <a:cxn ang="0">
                  <a:pos x="36" y="0"/>
                </a:cxn>
              </a:cxnLst>
              <a:rect l="0" t="0" r="r" b="b"/>
              <a:pathLst>
                <a:path w="86" h="103">
                  <a:moveTo>
                    <a:pt x="36" y="0"/>
                  </a:moveTo>
                  <a:lnTo>
                    <a:pt x="45" y="0"/>
                  </a:lnTo>
                  <a:lnTo>
                    <a:pt x="60" y="2"/>
                  </a:lnTo>
                  <a:lnTo>
                    <a:pt x="72" y="7"/>
                  </a:lnTo>
                  <a:lnTo>
                    <a:pt x="78" y="12"/>
                  </a:lnTo>
                  <a:lnTo>
                    <a:pt x="81" y="17"/>
                  </a:lnTo>
                  <a:lnTo>
                    <a:pt x="84" y="31"/>
                  </a:lnTo>
                  <a:lnTo>
                    <a:pt x="69" y="34"/>
                  </a:lnTo>
                  <a:lnTo>
                    <a:pt x="67" y="28"/>
                  </a:lnTo>
                  <a:lnTo>
                    <a:pt x="64" y="22"/>
                  </a:lnTo>
                  <a:lnTo>
                    <a:pt x="57" y="16"/>
                  </a:lnTo>
                  <a:lnTo>
                    <a:pt x="52" y="14"/>
                  </a:lnTo>
                  <a:lnTo>
                    <a:pt x="40" y="14"/>
                  </a:lnTo>
                  <a:lnTo>
                    <a:pt x="33" y="16"/>
                  </a:lnTo>
                  <a:lnTo>
                    <a:pt x="28" y="19"/>
                  </a:lnTo>
                  <a:lnTo>
                    <a:pt x="24" y="22"/>
                  </a:lnTo>
                  <a:lnTo>
                    <a:pt x="19" y="34"/>
                  </a:lnTo>
                  <a:lnTo>
                    <a:pt x="18" y="52"/>
                  </a:lnTo>
                  <a:lnTo>
                    <a:pt x="19" y="69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33" y="88"/>
                  </a:lnTo>
                  <a:lnTo>
                    <a:pt x="38" y="89"/>
                  </a:lnTo>
                  <a:lnTo>
                    <a:pt x="52" y="89"/>
                  </a:lnTo>
                  <a:lnTo>
                    <a:pt x="57" y="88"/>
                  </a:lnTo>
                  <a:lnTo>
                    <a:pt x="64" y="81"/>
                  </a:lnTo>
                  <a:lnTo>
                    <a:pt x="67" y="76"/>
                  </a:lnTo>
                  <a:lnTo>
                    <a:pt x="71" y="65"/>
                  </a:lnTo>
                  <a:lnTo>
                    <a:pt x="86" y="67"/>
                  </a:lnTo>
                  <a:lnTo>
                    <a:pt x="81" y="83"/>
                  </a:lnTo>
                  <a:lnTo>
                    <a:pt x="72" y="95"/>
                  </a:lnTo>
                  <a:lnTo>
                    <a:pt x="60" y="101"/>
                  </a:lnTo>
                  <a:lnTo>
                    <a:pt x="45" y="103"/>
                  </a:lnTo>
                  <a:lnTo>
                    <a:pt x="26" y="100"/>
                  </a:lnTo>
                  <a:lnTo>
                    <a:pt x="12" y="89"/>
                  </a:lnTo>
                  <a:lnTo>
                    <a:pt x="4" y="74"/>
                  </a:lnTo>
                  <a:lnTo>
                    <a:pt x="0" y="52"/>
                  </a:lnTo>
                  <a:lnTo>
                    <a:pt x="2" y="36"/>
                  </a:lnTo>
                  <a:lnTo>
                    <a:pt x="5" y="24"/>
                  </a:lnTo>
                  <a:lnTo>
                    <a:pt x="16" y="9"/>
                  </a:lnTo>
                  <a:lnTo>
                    <a:pt x="21" y="5"/>
                  </a:lnTo>
                  <a:lnTo>
                    <a:pt x="28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1" name="Freeform 1310"/>
            <p:cNvSpPr>
              <a:spLocks/>
            </p:cNvSpPr>
            <p:nvPr/>
          </p:nvSpPr>
          <p:spPr bwMode="auto">
            <a:xfrm>
              <a:off x="-1834665" y="5703145"/>
              <a:ext cx="40471" cy="7644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43" y="0"/>
                </a:cxn>
                <a:cxn ang="0">
                  <a:pos x="48" y="2"/>
                </a:cxn>
                <a:cxn ang="0">
                  <a:pos x="53" y="5"/>
                </a:cxn>
                <a:cxn ang="0">
                  <a:pos x="48" y="21"/>
                </a:cxn>
                <a:cxn ang="0">
                  <a:pos x="45" y="19"/>
                </a:cxn>
                <a:cxn ang="0">
                  <a:pos x="39" y="17"/>
                </a:cxn>
                <a:cxn ang="0">
                  <a:pos x="33" y="17"/>
                </a:cxn>
                <a:cxn ang="0">
                  <a:pos x="22" y="22"/>
                </a:cxn>
                <a:cxn ang="0">
                  <a:pos x="19" y="29"/>
                </a:cxn>
                <a:cxn ang="0">
                  <a:pos x="17" y="40"/>
                </a:cxn>
                <a:cxn ang="0">
                  <a:pos x="17" y="101"/>
                </a:cxn>
                <a:cxn ang="0">
                  <a:pos x="0" y="101"/>
                </a:cxn>
                <a:cxn ang="0">
                  <a:pos x="0" y="2"/>
                </a:cxn>
                <a:cxn ang="0">
                  <a:pos x="14" y="2"/>
                </a:cxn>
                <a:cxn ang="0">
                  <a:pos x="14" y="17"/>
                </a:cxn>
                <a:cxn ang="0">
                  <a:pos x="19" y="10"/>
                </a:cxn>
                <a:cxn ang="0">
                  <a:pos x="26" y="4"/>
                </a:cxn>
                <a:cxn ang="0">
                  <a:pos x="33" y="0"/>
                </a:cxn>
              </a:cxnLst>
              <a:rect l="0" t="0" r="r" b="b"/>
              <a:pathLst>
                <a:path w="53" h="101">
                  <a:moveTo>
                    <a:pt x="33" y="0"/>
                  </a:moveTo>
                  <a:lnTo>
                    <a:pt x="43" y="0"/>
                  </a:lnTo>
                  <a:lnTo>
                    <a:pt x="48" y="2"/>
                  </a:lnTo>
                  <a:lnTo>
                    <a:pt x="53" y="5"/>
                  </a:lnTo>
                  <a:lnTo>
                    <a:pt x="48" y="21"/>
                  </a:lnTo>
                  <a:lnTo>
                    <a:pt x="45" y="19"/>
                  </a:lnTo>
                  <a:lnTo>
                    <a:pt x="39" y="17"/>
                  </a:lnTo>
                  <a:lnTo>
                    <a:pt x="33" y="17"/>
                  </a:lnTo>
                  <a:lnTo>
                    <a:pt x="22" y="22"/>
                  </a:lnTo>
                  <a:lnTo>
                    <a:pt x="19" y="29"/>
                  </a:lnTo>
                  <a:lnTo>
                    <a:pt x="17" y="40"/>
                  </a:lnTo>
                  <a:lnTo>
                    <a:pt x="17" y="101"/>
                  </a:lnTo>
                  <a:lnTo>
                    <a:pt x="0" y="101"/>
                  </a:lnTo>
                  <a:lnTo>
                    <a:pt x="0" y="2"/>
                  </a:lnTo>
                  <a:lnTo>
                    <a:pt x="14" y="2"/>
                  </a:lnTo>
                  <a:lnTo>
                    <a:pt x="14" y="17"/>
                  </a:lnTo>
                  <a:lnTo>
                    <a:pt x="19" y="10"/>
                  </a:lnTo>
                  <a:lnTo>
                    <a:pt x="26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2" name="Freeform 1311"/>
            <p:cNvSpPr>
              <a:spLocks/>
            </p:cNvSpPr>
            <p:nvPr/>
          </p:nvSpPr>
          <p:spPr bwMode="auto">
            <a:xfrm>
              <a:off x="-1792696" y="5704644"/>
              <a:ext cx="67451" cy="1049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38" y="58"/>
                </a:cxn>
                <a:cxn ang="0">
                  <a:pos x="41" y="65"/>
                </a:cxn>
                <a:cxn ang="0">
                  <a:pos x="43" y="72"/>
                </a:cxn>
                <a:cxn ang="0">
                  <a:pos x="46" y="81"/>
                </a:cxn>
                <a:cxn ang="0">
                  <a:pos x="48" y="74"/>
                </a:cxn>
                <a:cxn ang="0">
                  <a:pos x="50" y="65"/>
                </a:cxn>
                <a:cxn ang="0">
                  <a:pos x="53" y="58"/>
                </a:cxn>
                <a:cxn ang="0">
                  <a:pos x="74" y="0"/>
                </a:cxn>
                <a:cxn ang="0">
                  <a:pos x="91" y="0"/>
                </a:cxn>
                <a:cxn ang="0">
                  <a:pos x="53" y="101"/>
                </a:cxn>
                <a:cxn ang="0">
                  <a:pos x="51" y="108"/>
                </a:cxn>
                <a:cxn ang="0">
                  <a:pos x="48" y="115"/>
                </a:cxn>
                <a:cxn ang="0">
                  <a:pos x="46" y="120"/>
                </a:cxn>
                <a:cxn ang="0">
                  <a:pos x="45" y="123"/>
                </a:cxn>
                <a:cxn ang="0">
                  <a:pos x="38" y="134"/>
                </a:cxn>
                <a:cxn ang="0">
                  <a:pos x="32" y="135"/>
                </a:cxn>
                <a:cxn ang="0">
                  <a:pos x="29" y="139"/>
                </a:cxn>
                <a:cxn ang="0">
                  <a:pos x="24" y="141"/>
                </a:cxn>
                <a:cxn ang="0">
                  <a:pos x="19" y="141"/>
                </a:cxn>
                <a:cxn ang="0">
                  <a:pos x="8" y="137"/>
                </a:cxn>
                <a:cxn ang="0">
                  <a:pos x="7" y="122"/>
                </a:cxn>
                <a:cxn ang="0">
                  <a:pos x="12" y="123"/>
                </a:cxn>
                <a:cxn ang="0">
                  <a:pos x="22" y="123"/>
                </a:cxn>
                <a:cxn ang="0">
                  <a:pos x="26" y="122"/>
                </a:cxn>
                <a:cxn ang="0">
                  <a:pos x="31" y="117"/>
                </a:cxn>
                <a:cxn ang="0">
                  <a:pos x="31" y="115"/>
                </a:cxn>
                <a:cxn ang="0">
                  <a:pos x="36" y="105"/>
                </a:cxn>
                <a:cxn ang="0">
                  <a:pos x="36" y="103"/>
                </a:cxn>
                <a:cxn ang="0">
                  <a:pos x="38" y="99"/>
                </a:cxn>
                <a:cxn ang="0">
                  <a:pos x="0" y="0"/>
                </a:cxn>
              </a:cxnLst>
              <a:rect l="0" t="0" r="r" b="b"/>
              <a:pathLst>
                <a:path w="91" h="141">
                  <a:moveTo>
                    <a:pt x="0" y="0"/>
                  </a:moveTo>
                  <a:lnTo>
                    <a:pt x="17" y="0"/>
                  </a:lnTo>
                  <a:lnTo>
                    <a:pt x="38" y="58"/>
                  </a:lnTo>
                  <a:lnTo>
                    <a:pt x="41" y="65"/>
                  </a:lnTo>
                  <a:lnTo>
                    <a:pt x="43" y="72"/>
                  </a:lnTo>
                  <a:lnTo>
                    <a:pt x="46" y="81"/>
                  </a:lnTo>
                  <a:lnTo>
                    <a:pt x="48" y="74"/>
                  </a:lnTo>
                  <a:lnTo>
                    <a:pt x="50" y="65"/>
                  </a:lnTo>
                  <a:lnTo>
                    <a:pt x="53" y="58"/>
                  </a:lnTo>
                  <a:lnTo>
                    <a:pt x="74" y="0"/>
                  </a:lnTo>
                  <a:lnTo>
                    <a:pt x="91" y="0"/>
                  </a:lnTo>
                  <a:lnTo>
                    <a:pt x="53" y="101"/>
                  </a:lnTo>
                  <a:lnTo>
                    <a:pt x="51" y="108"/>
                  </a:lnTo>
                  <a:lnTo>
                    <a:pt x="48" y="115"/>
                  </a:lnTo>
                  <a:lnTo>
                    <a:pt x="46" y="120"/>
                  </a:lnTo>
                  <a:lnTo>
                    <a:pt x="45" y="123"/>
                  </a:lnTo>
                  <a:lnTo>
                    <a:pt x="38" y="134"/>
                  </a:lnTo>
                  <a:lnTo>
                    <a:pt x="32" y="135"/>
                  </a:lnTo>
                  <a:lnTo>
                    <a:pt x="29" y="139"/>
                  </a:lnTo>
                  <a:lnTo>
                    <a:pt x="24" y="141"/>
                  </a:lnTo>
                  <a:lnTo>
                    <a:pt x="19" y="141"/>
                  </a:lnTo>
                  <a:lnTo>
                    <a:pt x="8" y="137"/>
                  </a:lnTo>
                  <a:lnTo>
                    <a:pt x="7" y="122"/>
                  </a:lnTo>
                  <a:lnTo>
                    <a:pt x="12" y="123"/>
                  </a:lnTo>
                  <a:lnTo>
                    <a:pt x="22" y="123"/>
                  </a:lnTo>
                  <a:lnTo>
                    <a:pt x="26" y="122"/>
                  </a:lnTo>
                  <a:lnTo>
                    <a:pt x="31" y="117"/>
                  </a:lnTo>
                  <a:lnTo>
                    <a:pt x="31" y="115"/>
                  </a:lnTo>
                  <a:lnTo>
                    <a:pt x="36" y="105"/>
                  </a:lnTo>
                  <a:lnTo>
                    <a:pt x="36" y="103"/>
                  </a:lnTo>
                  <a:lnTo>
                    <a:pt x="38" y="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3" name="Freeform 1312"/>
            <p:cNvSpPr>
              <a:spLocks noEditPoints="1"/>
            </p:cNvSpPr>
            <p:nvPr/>
          </p:nvSpPr>
          <p:spPr bwMode="auto">
            <a:xfrm>
              <a:off x="-1716251" y="5703145"/>
              <a:ext cx="64454" cy="104924"/>
            </a:xfrm>
            <a:custGeom>
              <a:avLst/>
              <a:gdLst/>
              <a:ahLst/>
              <a:cxnLst>
                <a:cxn ang="0">
                  <a:pos x="43" y="12"/>
                </a:cxn>
                <a:cxn ang="0">
                  <a:pos x="36" y="14"/>
                </a:cxn>
                <a:cxn ang="0">
                  <a:pos x="29" y="17"/>
                </a:cxn>
                <a:cxn ang="0">
                  <a:pos x="22" y="22"/>
                </a:cxn>
                <a:cxn ang="0">
                  <a:pos x="17" y="34"/>
                </a:cxn>
                <a:cxn ang="0">
                  <a:pos x="15" y="52"/>
                </a:cxn>
                <a:cxn ang="0">
                  <a:pos x="17" y="69"/>
                </a:cxn>
                <a:cxn ang="0">
                  <a:pos x="22" y="81"/>
                </a:cxn>
                <a:cxn ang="0">
                  <a:pos x="27" y="86"/>
                </a:cxn>
                <a:cxn ang="0">
                  <a:pos x="41" y="89"/>
                </a:cxn>
                <a:cxn ang="0">
                  <a:pos x="46" y="89"/>
                </a:cxn>
                <a:cxn ang="0">
                  <a:pos x="51" y="88"/>
                </a:cxn>
                <a:cxn ang="0">
                  <a:pos x="62" y="81"/>
                </a:cxn>
                <a:cxn ang="0">
                  <a:pos x="67" y="69"/>
                </a:cxn>
                <a:cxn ang="0">
                  <a:pos x="69" y="52"/>
                </a:cxn>
                <a:cxn ang="0">
                  <a:pos x="67" y="34"/>
                </a:cxn>
                <a:cxn ang="0">
                  <a:pos x="62" y="22"/>
                </a:cxn>
                <a:cxn ang="0">
                  <a:pos x="58" y="17"/>
                </a:cxn>
                <a:cxn ang="0">
                  <a:pos x="53" y="16"/>
                </a:cxn>
                <a:cxn ang="0">
                  <a:pos x="48" y="12"/>
                </a:cxn>
                <a:cxn ang="0">
                  <a:pos x="43" y="12"/>
                </a:cxn>
                <a:cxn ang="0">
                  <a:pos x="38" y="0"/>
                </a:cxn>
                <a:cxn ang="0">
                  <a:pos x="53" y="0"/>
                </a:cxn>
                <a:cxn ang="0">
                  <a:pos x="67" y="7"/>
                </a:cxn>
                <a:cxn ang="0">
                  <a:pos x="72" y="10"/>
                </a:cxn>
                <a:cxn ang="0">
                  <a:pos x="75" y="14"/>
                </a:cxn>
                <a:cxn ang="0">
                  <a:pos x="79" y="19"/>
                </a:cxn>
                <a:cxn ang="0">
                  <a:pos x="81" y="24"/>
                </a:cxn>
                <a:cxn ang="0">
                  <a:pos x="84" y="38"/>
                </a:cxn>
                <a:cxn ang="0">
                  <a:pos x="86" y="52"/>
                </a:cxn>
                <a:cxn ang="0">
                  <a:pos x="84" y="65"/>
                </a:cxn>
                <a:cxn ang="0">
                  <a:pos x="81" y="79"/>
                </a:cxn>
                <a:cxn ang="0">
                  <a:pos x="77" y="86"/>
                </a:cxn>
                <a:cxn ang="0">
                  <a:pos x="72" y="93"/>
                </a:cxn>
                <a:cxn ang="0">
                  <a:pos x="65" y="98"/>
                </a:cxn>
                <a:cxn ang="0">
                  <a:pos x="58" y="101"/>
                </a:cxn>
                <a:cxn ang="0">
                  <a:pos x="51" y="103"/>
                </a:cxn>
                <a:cxn ang="0">
                  <a:pos x="38" y="103"/>
                </a:cxn>
                <a:cxn ang="0">
                  <a:pos x="22" y="98"/>
                </a:cxn>
                <a:cxn ang="0">
                  <a:pos x="19" y="95"/>
                </a:cxn>
                <a:cxn ang="0">
                  <a:pos x="17" y="91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0" y="2"/>
                </a:cxn>
                <a:cxn ang="0">
                  <a:pos x="15" y="2"/>
                </a:cxn>
                <a:cxn ang="0">
                  <a:pos x="15" y="14"/>
                </a:cxn>
                <a:cxn ang="0">
                  <a:pos x="24" y="5"/>
                </a:cxn>
                <a:cxn ang="0">
                  <a:pos x="27" y="4"/>
                </a:cxn>
                <a:cxn ang="0">
                  <a:pos x="38" y="0"/>
                </a:cxn>
              </a:cxnLst>
              <a:rect l="0" t="0" r="r" b="b"/>
              <a:pathLst>
                <a:path w="86" h="139">
                  <a:moveTo>
                    <a:pt x="43" y="12"/>
                  </a:moveTo>
                  <a:lnTo>
                    <a:pt x="36" y="14"/>
                  </a:lnTo>
                  <a:lnTo>
                    <a:pt x="29" y="17"/>
                  </a:lnTo>
                  <a:lnTo>
                    <a:pt x="22" y="22"/>
                  </a:lnTo>
                  <a:lnTo>
                    <a:pt x="17" y="34"/>
                  </a:lnTo>
                  <a:lnTo>
                    <a:pt x="15" y="52"/>
                  </a:lnTo>
                  <a:lnTo>
                    <a:pt x="17" y="69"/>
                  </a:lnTo>
                  <a:lnTo>
                    <a:pt x="22" y="81"/>
                  </a:lnTo>
                  <a:lnTo>
                    <a:pt x="27" y="86"/>
                  </a:lnTo>
                  <a:lnTo>
                    <a:pt x="41" y="89"/>
                  </a:lnTo>
                  <a:lnTo>
                    <a:pt x="46" y="89"/>
                  </a:lnTo>
                  <a:lnTo>
                    <a:pt x="51" y="88"/>
                  </a:lnTo>
                  <a:lnTo>
                    <a:pt x="62" y="81"/>
                  </a:lnTo>
                  <a:lnTo>
                    <a:pt x="67" y="69"/>
                  </a:lnTo>
                  <a:lnTo>
                    <a:pt x="69" y="52"/>
                  </a:lnTo>
                  <a:lnTo>
                    <a:pt x="67" y="34"/>
                  </a:lnTo>
                  <a:lnTo>
                    <a:pt x="62" y="22"/>
                  </a:lnTo>
                  <a:lnTo>
                    <a:pt x="58" y="17"/>
                  </a:lnTo>
                  <a:lnTo>
                    <a:pt x="53" y="16"/>
                  </a:lnTo>
                  <a:lnTo>
                    <a:pt x="48" y="12"/>
                  </a:lnTo>
                  <a:lnTo>
                    <a:pt x="43" y="12"/>
                  </a:lnTo>
                  <a:close/>
                  <a:moveTo>
                    <a:pt x="38" y="0"/>
                  </a:moveTo>
                  <a:lnTo>
                    <a:pt x="53" y="0"/>
                  </a:lnTo>
                  <a:lnTo>
                    <a:pt x="67" y="7"/>
                  </a:lnTo>
                  <a:lnTo>
                    <a:pt x="72" y="10"/>
                  </a:lnTo>
                  <a:lnTo>
                    <a:pt x="75" y="14"/>
                  </a:lnTo>
                  <a:lnTo>
                    <a:pt x="79" y="19"/>
                  </a:lnTo>
                  <a:lnTo>
                    <a:pt x="81" y="24"/>
                  </a:lnTo>
                  <a:lnTo>
                    <a:pt x="84" y="38"/>
                  </a:lnTo>
                  <a:lnTo>
                    <a:pt x="86" y="52"/>
                  </a:lnTo>
                  <a:lnTo>
                    <a:pt x="84" y="65"/>
                  </a:lnTo>
                  <a:lnTo>
                    <a:pt x="81" y="79"/>
                  </a:lnTo>
                  <a:lnTo>
                    <a:pt x="77" y="86"/>
                  </a:lnTo>
                  <a:lnTo>
                    <a:pt x="72" y="93"/>
                  </a:lnTo>
                  <a:lnTo>
                    <a:pt x="65" y="98"/>
                  </a:lnTo>
                  <a:lnTo>
                    <a:pt x="58" y="101"/>
                  </a:lnTo>
                  <a:lnTo>
                    <a:pt x="51" y="103"/>
                  </a:lnTo>
                  <a:lnTo>
                    <a:pt x="38" y="103"/>
                  </a:lnTo>
                  <a:lnTo>
                    <a:pt x="22" y="98"/>
                  </a:lnTo>
                  <a:lnTo>
                    <a:pt x="19" y="95"/>
                  </a:lnTo>
                  <a:lnTo>
                    <a:pt x="17" y="91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0" y="2"/>
                  </a:lnTo>
                  <a:lnTo>
                    <a:pt x="15" y="2"/>
                  </a:lnTo>
                  <a:lnTo>
                    <a:pt x="15" y="14"/>
                  </a:lnTo>
                  <a:lnTo>
                    <a:pt x="24" y="5"/>
                  </a:lnTo>
                  <a:lnTo>
                    <a:pt x="27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4" name="Freeform 1313"/>
            <p:cNvSpPr>
              <a:spLocks/>
            </p:cNvSpPr>
            <p:nvPr/>
          </p:nvSpPr>
          <p:spPr bwMode="auto">
            <a:xfrm>
              <a:off x="-1642805" y="5679162"/>
              <a:ext cx="37473" cy="101926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9" y="35"/>
                </a:cxn>
                <a:cxn ang="0">
                  <a:pos x="46" y="35"/>
                </a:cxn>
                <a:cxn ang="0">
                  <a:pos x="46" y="49"/>
                </a:cxn>
                <a:cxn ang="0">
                  <a:pos x="29" y="49"/>
                </a:cxn>
                <a:cxn ang="0">
                  <a:pos x="29" y="114"/>
                </a:cxn>
                <a:cxn ang="0">
                  <a:pos x="31" y="116"/>
                </a:cxn>
                <a:cxn ang="0">
                  <a:pos x="31" y="117"/>
                </a:cxn>
                <a:cxn ang="0">
                  <a:pos x="32" y="117"/>
                </a:cxn>
                <a:cxn ang="0">
                  <a:pos x="34" y="119"/>
                </a:cxn>
                <a:cxn ang="0">
                  <a:pos x="46" y="119"/>
                </a:cxn>
                <a:cxn ang="0">
                  <a:pos x="50" y="134"/>
                </a:cxn>
                <a:cxn ang="0">
                  <a:pos x="43" y="136"/>
                </a:cxn>
                <a:cxn ang="0">
                  <a:pos x="31" y="136"/>
                </a:cxn>
                <a:cxn ang="0">
                  <a:pos x="27" y="134"/>
                </a:cxn>
                <a:cxn ang="0">
                  <a:pos x="25" y="134"/>
                </a:cxn>
                <a:cxn ang="0">
                  <a:pos x="22" y="133"/>
                </a:cxn>
                <a:cxn ang="0">
                  <a:pos x="15" y="126"/>
                </a:cxn>
                <a:cxn ang="0">
                  <a:pos x="13" y="122"/>
                </a:cxn>
                <a:cxn ang="0">
                  <a:pos x="13" y="119"/>
                </a:cxn>
                <a:cxn ang="0">
                  <a:pos x="12" y="112"/>
                </a:cxn>
                <a:cxn ang="0">
                  <a:pos x="12" y="49"/>
                </a:cxn>
                <a:cxn ang="0">
                  <a:pos x="0" y="49"/>
                </a:cxn>
                <a:cxn ang="0">
                  <a:pos x="0" y="35"/>
                </a:cxn>
                <a:cxn ang="0">
                  <a:pos x="12" y="35"/>
                </a:cxn>
                <a:cxn ang="0">
                  <a:pos x="12" y="11"/>
                </a:cxn>
                <a:cxn ang="0">
                  <a:pos x="29" y="0"/>
                </a:cxn>
              </a:cxnLst>
              <a:rect l="0" t="0" r="r" b="b"/>
              <a:pathLst>
                <a:path w="50" h="136">
                  <a:moveTo>
                    <a:pt x="29" y="0"/>
                  </a:moveTo>
                  <a:lnTo>
                    <a:pt x="29" y="35"/>
                  </a:lnTo>
                  <a:lnTo>
                    <a:pt x="46" y="35"/>
                  </a:lnTo>
                  <a:lnTo>
                    <a:pt x="46" y="49"/>
                  </a:lnTo>
                  <a:lnTo>
                    <a:pt x="29" y="49"/>
                  </a:lnTo>
                  <a:lnTo>
                    <a:pt x="29" y="114"/>
                  </a:lnTo>
                  <a:lnTo>
                    <a:pt x="31" y="116"/>
                  </a:lnTo>
                  <a:lnTo>
                    <a:pt x="31" y="117"/>
                  </a:lnTo>
                  <a:lnTo>
                    <a:pt x="32" y="117"/>
                  </a:lnTo>
                  <a:lnTo>
                    <a:pt x="34" y="119"/>
                  </a:lnTo>
                  <a:lnTo>
                    <a:pt x="46" y="119"/>
                  </a:lnTo>
                  <a:lnTo>
                    <a:pt x="50" y="134"/>
                  </a:lnTo>
                  <a:lnTo>
                    <a:pt x="43" y="136"/>
                  </a:lnTo>
                  <a:lnTo>
                    <a:pt x="31" y="136"/>
                  </a:lnTo>
                  <a:lnTo>
                    <a:pt x="27" y="134"/>
                  </a:lnTo>
                  <a:lnTo>
                    <a:pt x="25" y="134"/>
                  </a:lnTo>
                  <a:lnTo>
                    <a:pt x="22" y="133"/>
                  </a:lnTo>
                  <a:lnTo>
                    <a:pt x="15" y="126"/>
                  </a:lnTo>
                  <a:lnTo>
                    <a:pt x="13" y="122"/>
                  </a:lnTo>
                  <a:lnTo>
                    <a:pt x="13" y="119"/>
                  </a:lnTo>
                  <a:lnTo>
                    <a:pt x="12" y="112"/>
                  </a:lnTo>
                  <a:lnTo>
                    <a:pt x="12" y="49"/>
                  </a:lnTo>
                  <a:lnTo>
                    <a:pt x="0" y="49"/>
                  </a:lnTo>
                  <a:lnTo>
                    <a:pt x="0" y="35"/>
                  </a:lnTo>
                  <a:lnTo>
                    <a:pt x="12" y="35"/>
                  </a:lnTo>
                  <a:lnTo>
                    <a:pt x="12" y="1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5" name="Freeform 1314"/>
            <p:cNvSpPr>
              <a:spLocks noEditPoints="1"/>
            </p:cNvSpPr>
            <p:nvPr/>
          </p:nvSpPr>
          <p:spPr bwMode="auto">
            <a:xfrm>
              <a:off x="-1594840" y="5676165"/>
              <a:ext cx="13491" cy="10342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7" y="38"/>
                </a:cxn>
                <a:cxn ang="0">
                  <a:pos x="17" y="137"/>
                </a:cxn>
                <a:cxn ang="0">
                  <a:pos x="0" y="137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  <a:cxn ang="0">
                  <a:pos x="0" y="0"/>
                </a:cxn>
              </a:cxnLst>
              <a:rect l="0" t="0" r="r" b="b"/>
              <a:pathLst>
                <a:path w="17" h="137">
                  <a:moveTo>
                    <a:pt x="0" y="38"/>
                  </a:moveTo>
                  <a:lnTo>
                    <a:pt x="17" y="38"/>
                  </a:lnTo>
                  <a:lnTo>
                    <a:pt x="17" y="137"/>
                  </a:lnTo>
                  <a:lnTo>
                    <a:pt x="0" y="137"/>
                  </a:lnTo>
                  <a:lnTo>
                    <a:pt x="0" y="3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6" name="Freeform 1315"/>
            <p:cNvSpPr>
              <a:spLocks noEditPoints="1"/>
            </p:cNvSpPr>
            <p:nvPr/>
          </p:nvSpPr>
          <p:spPr bwMode="auto">
            <a:xfrm>
              <a:off x="-1567859" y="5703145"/>
              <a:ext cx="70449" cy="77943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35" y="16"/>
                </a:cxn>
                <a:cxn ang="0">
                  <a:pos x="30" y="19"/>
                </a:cxn>
                <a:cxn ang="0">
                  <a:pos x="26" y="22"/>
                </a:cxn>
                <a:cxn ang="0">
                  <a:pos x="19" y="34"/>
                </a:cxn>
                <a:cxn ang="0">
                  <a:pos x="17" y="52"/>
                </a:cxn>
                <a:cxn ang="0">
                  <a:pos x="19" y="69"/>
                </a:cxn>
                <a:cxn ang="0">
                  <a:pos x="26" y="81"/>
                </a:cxn>
                <a:cxn ang="0">
                  <a:pos x="30" y="84"/>
                </a:cxn>
                <a:cxn ang="0">
                  <a:pos x="35" y="88"/>
                </a:cxn>
                <a:cxn ang="0">
                  <a:pos x="40" y="89"/>
                </a:cxn>
                <a:cxn ang="0">
                  <a:pos x="54" y="89"/>
                </a:cxn>
                <a:cxn ang="0">
                  <a:pos x="59" y="88"/>
                </a:cxn>
                <a:cxn ang="0">
                  <a:pos x="64" y="84"/>
                </a:cxn>
                <a:cxn ang="0">
                  <a:pos x="67" y="81"/>
                </a:cxn>
                <a:cxn ang="0">
                  <a:pos x="74" y="69"/>
                </a:cxn>
                <a:cxn ang="0">
                  <a:pos x="76" y="52"/>
                </a:cxn>
                <a:cxn ang="0">
                  <a:pos x="74" y="34"/>
                </a:cxn>
                <a:cxn ang="0">
                  <a:pos x="67" y="22"/>
                </a:cxn>
                <a:cxn ang="0">
                  <a:pos x="64" y="19"/>
                </a:cxn>
                <a:cxn ang="0">
                  <a:pos x="59" y="16"/>
                </a:cxn>
                <a:cxn ang="0">
                  <a:pos x="54" y="14"/>
                </a:cxn>
                <a:cxn ang="0">
                  <a:pos x="40" y="14"/>
                </a:cxn>
                <a:cxn ang="0">
                  <a:pos x="47" y="0"/>
                </a:cxn>
                <a:cxn ang="0">
                  <a:pos x="66" y="4"/>
                </a:cxn>
                <a:cxn ang="0">
                  <a:pos x="79" y="14"/>
                </a:cxn>
                <a:cxn ang="0">
                  <a:pos x="90" y="29"/>
                </a:cxn>
                <a:cxn ang="0">
                  <a:pos x="93" y="50"/>
                </a:cxn>
                <a:cxn ang="0">
                  <a:pos x="91" y="67"/>
                </a:cxn>
                <a:cxn ang="0">
                  <a:pos x="86" y="81"/>
                </a:cxn>
                <a:cxn ang="0">
                  <a:pos x="79" y="91"/>
                </a:cxn>
                <a:cxn ang="0">
                  <a:pos x="76" y="95"/>
                </a:cxn>
                <a:cxn ang="0">
                  <a:pos x="71" y="98"/>
                </a:cxn>
                <a:cxn ang="0">
                  <a:pos x="64" y="101"/>
                </a:cxn>
                <a:cxn ang="0">
                  <a:pos x="55" y="103"/>
                </a:cxn>
                <a:cxn ang="0">
                  <a:pos x="47" y="103"/>
                </a:cxn>
                <a:cxn ang="0">
                  <a:pos x="33" y="101"/>
                </a:cxn>
                <a:cxn ang="0">
                  <a:pos x="23" y="98"/>
                </a:cxn>
                <a:cxn ang="0">
                  <a:pos x="12" y="89"/>
                </a:cxn>
                <a:cxn ang="0">
                  <a:pos x="4" y="74"/>
                </a:cxn>
                <a:cxn ang="0">
                  <a:pos x="0" y="52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6" y="10"/>
                </a:cxn>
                <a:cxn ang="0">
                  <a:pos x="30" y="4"/>
                </a:cxn>
                <a:cxn ang="0">
                  <a:pos x="47" y="0"/>
                </a:cxn>
              </a:cxnLst>
              <a:rect l="0" t="0" r="r" b="b"/>
              <a:pathLst>
                <a:path w="93" h="103">
                  <a:moveTo>
                    <a:pt x="40" y="14"/>
                  </a:moveTo>
                  <a:lnTo>
                    <a:pt x="35" y="16"/>
                  </a:lnTo>
                  <a:lnTo>
                    <a:pt x="30" y="19"/>
                  </a:lnTo>
                  <a:lnTo>
                    <a:pt x="26" y="22"/>
                  </a:lnTo>
                  <a:lnTo>
                    <a:pt x="19" y="34"/>
                  </a:lnTo>
                  <a:lnTo>
                    <a:pt x="17" y="52"/>
                  </a:lnTo>
                  <a:lnTo>
                    <a:pt x="19" y="69"/>
                  </a:lnTo>
                  <a:lnTo>
                    <a:pt x="26" y="81"/>
                  </a:lnTo>
                  <a:lnTo>
                    <a:pt x="30" y="84"/>
                  </a:lnTo>
                  <a:lnTo>
                    <a:pt x="35" y="88"/>
                  </a:lnTo>
                  <a:lnTo>
                    <a:pt x="40" y="89"/>
                  </a:lnTo>
                  <a:lnTo>
                    <a:pt x="54" y="89"/>
                  </a:lnTo>
                  <a:lnTo>
                    <a:pt x="59" y="88"/>
                  </a:lnTo>
                  <a:lnTo>
                    <a:pt x="64" y="84"/>
                  </a:lnTo>
                  <a:lnTo>
                    <a:pt x="67" y="81"/>
                  </a:lnTo>
                  <a:lnTo>
                    <a:pt x="74" y="69"/>
                  </a:lnTo>
                  <a:lnTo>
                    <a:pt x="76" y="52"/>
                  </a:lnTo>
                  <a:lnTo>
                    <a:pt x="74" y="34"/>
                  </a:lnTo>
                  <a:lnTo>
                    <a:pt x="67" y="22"/>
                  </a:lnTo>
                  <a:lnTo>
                    <a:pt x="64" y="19"/>
                  </a:lnTo>
                  <a:lnTo>
                    <a:pt x="59" y="16"/>
                  </a:lnTo>
                  <a:lnTo>
                    <a:pt x="54" y="14"/>
                  </a:lnTo>
                  <a:lnTo>
                    <a:pt x="40" y="14"/>
                  </a:lnTo>
                  <a:close/>
                  <a:moveTo>
                    <a:pt x="47" y="0"/>
                  </a:moveTo>
                  <a:lnTo>
                    <a:pt x="66" y="4"/>
                  </a:lnTo>
                  <a:lnTo>
                    <a:pt x="79" y="14"/>
                  </a:lnTo>
                  <a:lnTo>
                    <a:pt x="90" y="29"/>
                  </a:lnTo>
                  <a:lnTo>
                    <a:pt x="93" y="50"/>
                  </a:lnTo>
                  <a:lnTo>
                    <a:pt x="91" y="67"/>
                  </a:lnTo>
                  <a:lnTo>
                    <a:pt x="86" y="81"/>
                  </a:lnTo>
                  <a:lnTo>
                    <a:pt x="79" y="91"/>
                  </a:lnTo>
                  <a:lnTo>
                    <a:pt x="76" y="95"/>
                  </a:lnTo>
                  <a:lnTo>
                    <a:pt x="71" y="98"/>
                  </a:lnTo>
                  <a:lnTo>
                    <a:pt x="64" y="101"/>
                  </a:lnTo>
                  <a:lnTo>
                    <a:pt x="55" y="103"/>
                  </a:lnTo>
                  <a:lnTo>
                    <a:pt x="47" y="103"/>
                  </a:lnTo>
                  <a:lnTo>
                    <a:pt x="33" y="101"/>
                  </a:lnTo>
                  <a:lnTo>
                    <a:pt x="23" y="98"/>
                  </a:lnTo>
                  <a:lnTo>
                    <a:pt x="12" y="89"/>
                  </a:lnTo>
                  <a:lnTo>
                    <a:pt x="4" y="74"/>
                  </a:lnTo>
                  <a:lnTo>
                    <a:pt x="0" y="52"/>
                  </a:lnTo>
                  <a:lnTo>
                    <a:pt x="2" y="34"/>
                  </a:lnTo>
                  <a:lnTo>
                    <a:pt x="7" y="21"/>
                  </a:lnTo>
                  <a:lnTo>
                    <a:pt x="16" y="10"/>
                  </a:lnTo>
                  <a:lnTo>
                    <a:pt x="30" y="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7" name="Freeform 1316"/>
            <p:cNvSpPr>
              <a:spLocks/>
            </p:cNvSpPr>
            <p:nvPr/>
          </p:nvSpPr>
          <p:spPr bwMode="auto">
            <a:xfrm>
              <a:off x="-1482421" y="5703145"/>
              <a:ext cx="59956" cy="7644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3" y="0"/>
                </a:cxn>
                <a:cxn ang="0">
                  <a:pos x="68" y="5"/>
                </a:cxn>
                <a:cxn ang="0">
                  <a:pos x="75" y="12"/>
                </a:cxn>
                <a:cxn ang="0">
                  <a:pos x="77" y="17"/>
                </a:cxn>
                <a:cxn ang="0">
                  <a:pos x="80" y="24"/>
                </a:cxn>
                <a:cxn ang="0">
                  <a:pos x="80" y="101"/>
                </a:cxn>
                <a:cxn ang="0">
                  <a:pos x="63" y="101"/>
                </a:cxn>
                <a:cxn ang="0">
                  <a:pos x="63" y="29"/>
                </a:cxn>
                <a:cxn ang="0">
                  <a:pos x="58" y="19"/>
                </a:cxn>
                <a:cxn ang="0">
                  <a:pos x="48" y="14"/>
                </a:cxn>
                <a:cxn ang="0">
                  <a:pos x="36" y="14"/>
                </a:cxn>
                <a:cxn ang="0">
                  <a:pos x="25" y="21"/>
                </a:cxn>
                <a:cxn ang="0">
                  <a:pos x="19" y="31"/>
                </a:cxn>
                <a:cxn ang="0">
                  <a:pos x="17" y="38"/>
                </a:cxn>
                <a:cxn ang="0">
                  <a:pos x="17" y="101"/>
                </a:cxn>
                <a:cxn ang="0">
                  <a:pos x="0" y="101"/>
                </a:cxn>
                <a:cxn ang="0">
                  <a:pos x="0" y="2"/>
                </a:cxn>
                <a:cxn ang="0">
                  <a:pos x="15" y="2"/>
                </a:cxn>
                <a:cxn ang="0">
                  <a:pos x="15" y="16"/>
                </a:cxn>
                <a:cxn ang="0">
                  <a:pos x="24" y="7"/>
                </a:cxn>
                <a:cxn ang="0">
                  <a:pos x="34" y="2"/>
                </a:cxn>
                <a:cxn ang="0">
                  <a:pos x="46" y="0"/>
                </a:cxn>
              </a:cxnLst>
              <a:rect l="0" t="0" r="r" b="b"/>
              <a:pathLst>
                <a:path w="80" h="101">
                  <a:moveTo>
                    <a:pt x="46" y="0"/>
                  </a:moveTo>
                  <a:lnTo>
                    <a:pt x="53" y="0"/>
                  </a:lnTo>
                  <a:lnTo>
                    <a:pt x="68" y="5"/>
                  </a:lnTo>
                  <a:lnTo>
                    <a:pt x="75" y="12"/>
                  </a:lnTo>
                  <a:lnTo>
                    <a:pt x="77" y="17"/>
                  </a:lnTo>
                  <a:lnTo>
                    <a:pt x="80" y="24"/>
                  </a:lnTo>
                  <a:lnTo>
                    <a:pt x="80" y="101"/>
                  </a:lnTo>
                  <a:lnTo>
                    <a:pt x="63" y="101"/>
                  </a:lnTo>
                  <a:lnTo>
                    <a:pt x="63" y="29"/>
                  </a:lnTo>
                  <a:lnTo>
                    <a:pt x="58" y="19"/>
                  </a:lnTo>
                  <a:lnTo>
                    <a:pt x="48" y="14"/>
                  </a:lnTo>
                  <a:lnTo>
                    <a:pt x="36" y="14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7" y="38"/>
                  </a:lnTo>
                  <a:lnTo>
                    <a:pt x="17" y="101"/>
                  </a:lnTo>
                  <a:lnTo>
                    <a:pt x="0" y="101"/>
                  </a:lnTo>
                  <a:lnTo>
                    <a:pt x="0" y="2"/>
                  </a:lnTo>
                  <a:lnTo>
                    <a:pt x="15" y="2"/>
                  </a:lnTo>
                  <a:lnTo>
                    <a:pt x="15" y="16"/>
                  </a:lnTo>
                  <a:lnTo>
                    <a:pt x="24" y="7"/>
                  </a:lnTo>
                  <a:lnTo>
                    <a:pt x="34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8" name="Freeform 1317"/>
            <p:cNvSpPr>
              <a:spLocks/>
            </p:cNvSpPr>
            <p:nvPr/>
          </p:nvSpPr>
          <p:spPr bwMode="auto">
            <a:xfrm>
              <a:off x="-1420966" y="6107850"/>
              <a:ext cx="215843" cy="256314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88" y="86"/>
                </a:cxn>
                <a:cxn ang="0">
                  <a:pos x="230" y="342"/>
                </a:cxn>
                <a:cxn ang="0">
                  <a:pos x="185" y="220"/>
                </a:cxn>
                <a:cxn ang="0">
                  <a:pos x="173" y="228"/>
                </a:cxn>
                <a:cxn ang="0">
                  <a:pos x="161" y="235"/>
                </a:cxn>
                <a:cxn ang="0">
                  <a:pos x="151" y="242"/>
                </a:cxn>
                <a:cxn ang="0">
                  <a:pos x="139" y="249"/>
                </a:cxn>
                <a:cxn ang="0">
                  <a:pos x="127" y="254"/>
                </a:cxn>
                <a:cxn ang="0">
                  <a:pos x="113" y="259"/>
                </a:cxn>
                <a:cxn ang="0">
                  <a:pos x="101" y="264"/>
                </a:cxn>
                <a:cxn ang="0">
                  <a:pos x="89" y="268"/>
                </a:cxn>
                <a:cxn ang="0">
                  <a:pos x="76" y="270"/>
                </a:cxn>
                <a:cxn ang="0">
                  <a:pos x="64" y="273"/>
                </a:cxn>
                <a:cxn ang="0">
                  <a:pos x="52" y="275"/>
                </a:cxn>
                <a:cxn ang="0">
                  <a:pos x="38" y="276"/>
                </a:cxn>
                <a:cxn ang="0">
                  <a:pos x="26" y="278"/>
                </a:cxn>
                <a:cxn ang="0">
                  <a:pos x="0" y="278"/>
                </a:cxn>
                <a:cxn ang="0">
                  <a:pos x="2" y="168"/>
                </a:cxn>
                <a:cxn ang="0">
                  <a:pos x="33" y="168"/>
                </a:cxn>
                <a:cxn ang="0">
                  <a:pos x="64" y="163"/>
                </a:cxn>
                <a:cxn ang="0">
                  <a:pos x="84" y="156"/>
                </a:cxn>
                <a:cxn ang="0">
                  <a:pos x="93" y="153"/>
                </a:cxn>
                <a:cxn ang="0">
                  <a:pos x="103" y="149"/>
                </a:cxn>
                <a:cxn ang="0">
                  <a:pos x="113" y="144"/>
                </a:cxn>
                <a:cxn ang="0">
                  <a:pos x="122" y="139"/>
                </a:cxn>
                <a:cxn ang="0">
                  <a:pos x="143" y="129"/>
                </a:cxn>
                <a:cxn ang="0">
                  <a:pos x="151" y="122"/>
                </a:cxn>
                <a:cxn ang="0">
                  <a:pos x="106" y="0"/>
                </a:cxn>
              </a:cxnLst>
              <a:rect l="0" t="0" r="r" b="b"/>
              <a:pathLst>
                <a:path w="288" h="342">
                  <a:moveTo>
                    <a:pt x="106" y="0"/>
                  </a:moveTo>
                  <a:lnTo>
                    <a:pt x="288" y="86"/>
                  </a:lnTo>
                  <a:lnTo>
                    <a:pt x="230" y="342"/>
                  </a:lnTo>
                  <a:lnTo>
                    <a:pt x="185" y="220"/>
                  </a:lnTo>
                  <a:lnTo>
                    <a:pt x="173" y="228"/>
                  </a:lnTo>
                  <a:lnTo>
                    <a:pt x="161" y="235"/>
                  </a:lnTo>
                  <a:lnTo>
                    <a:pt x="151" y="242"/>
                  </a:lnTo>
                  <a:lnTo>
                    <a:pt x="139" y="249"/>
                  </a:lnTo>
                  <a:lnTo>
                    <a:pt x="127" y="254"/>
                  </a:lnTo>
                  <a:lnTo>
                    <a:pt x="113" y="259"/>
                  </a:lnTo>
                  <a:lnTo>
                    <a:pt x="101" y="264"/>
                  </a:lnTo>
                  <a:lnTo>
                    <a:pt x="89" y="268"/>
                  </a:lnTo>
                  <a:lnTo>
                    <a:pt x="76" y="270"/>
                  </a:lnTo>
                  <a:lnTo>
                    <a:pt x="64" y="273"/>
                  </a:lnTo>
                  <a:lnTo>
                    <a:pt x="52" y="275"/>
                  </a:lnTo>
                  <a:lnTo>
                    <a:pt x="38" y="276"/>
                  </a:lnTo>
                  <a:lnTo>
                    <a:pt x="26" y="278"/>
                  </a:lnTo>
                  <a:lnTo>
                    <a:pt x="0" y="278"/>
                  </a:lnTo>
                  <a:lnTo>
                    <a:pt x="2" y="168"/>
                  </a:lnTo>
                  <a:lnTo>
                    <a:pt x="33" y="168"/>
                  </a:lnTo>
                  <a:lnTo>
                    <a:pt x="64" y="163"/>
                  </a:lnTo>
                  <a:lnTo>
                    <a:pt x="84" y="156"/>
                  </a:lnTo>
                  <a:lnTo>
                    <a:pt x="93" y="153"/>
                  </a:lnTo>
                  <a:lnTo>
                    <a:pt x="103" y="149"/>
                  </a:lnTo>
                  <a:lnTo>
                    <a:pt x="113" y="144"/>
                  </a:lnTo>
                  <a:lnTo>
                    <a:pt x="122" y="139"/>
                  </a:lnTo>
                  <a:lnTo>
                    <a:pt x="143" y="129"/>
                  </a:lnTo>
                  <a:lnTo>
                    <a:pt x="151" y="12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579D1D"/>
            </a:solidFill>
            <a:ln w="0">
              <a:solidFill>
                <a:srgbClr val="579D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9" name="Line 1318"/>
            <p:cNvSpPr>
              <a:spLocks noChangeShapeType="1"/>
            </p:cNvSpPr>
            <p:nvPr/>
          </p:nvSpPr>
          <p:spPr bwMode="auto">
            <a:xfrm flipH="1">
              <a:off x="-1314543" y="6199284"/>
              <a:ext cx="7495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0" name="Line 1319"/>
            <p:cNvSpPr>
              <a:spLocks noChangeShapeType="1"/>
            </p:cNvSpPr>
            <p:nvPr/>
          </p:nvSpPr>
          <p:spPr bwMode="auto">
            <a:xfrm flipH="1">
              <a:off x="-1329533" y="6205280"/>
              <a:ext cx="14989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1" name="Line 1320"/>
            <p:cNvSpPr>
              <a:spLocks noChangeShapeType="1"/>
            </p:cNvSpPr>
            <p:nvPr/>
          </p:nvSpPr>
          <p:spPr bwMode="auto">
            <a:xfrm flipH="1">
              <a:off x="-1335528" y="6212774"/>
              <a:ext cx="5996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2" name="Line 1321"/>
            <p:cNvSpPr>
              <a:spLocks noChangeShapeType="1"/>
            </p:cNvSpPr>
            <p:nvPr/>
          </p:nvSpPr>
          <p:spPr bwMode="auto">
            <a:xfrm flipH="1">
              <a:off x="-1343023" y="6217271"/>
              <a:ext cx="7495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3" name="Line 1322"/>
            <p:cNvSpPr>
              <a:spLocks noChangeShapeType="1"/>
            </p:cNvSpPr>
            <p:nvPr/>
          </p:nvSpPr>
          <p:spPr bwMode="auto">
            <a:xfrm flipH="1">
              <a:off x="-1352017" y="6220269"/>
              <a:ext cx="899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4" name="Line 1323"/>
            <p:cNvSpPr>
              <a:spLocks noChangeShapeType="1"/>
            </p:cNvSpPr>
            <p:nvPr/>
          </p:nvSpPr>
          <p:spPr bwMode="auto">
            <a:xfrm flipH="1">
              <a:off x="-1358012" y="6223267"/>
              <a:ext cx="5996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5" name="Line 1324"/>
            <p:cNvSpPr>
              <a:spLocks noChangeShapeType="1"/>
            </p:cNvSpPr>
            <p:nvPr/>
          </p:nvSpPr>
          <p:spPr bwMode="auto">
            <a:xfrm flipH="1">
              <a:off x="-1373001" y="6226265"/>
              <a:ext cx="14989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6" name="Line 1325"/>
            <p:cNvSpPr>
              <a:spLocks noChangeShapeType="1"/>
            </p:cNvSpPr>
            <p:nvPr/>
          </p:nvSpPr>
          <p:spPr bwMode="auto">
            <a:xfrm flipH="1">
              <a:off x="-1396984" y="6230761"/>
              <a:ext cx="2398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7" name="Line 1326"/>
            <p:cNvSpPr>
              <a:spLocks noChangeShapeType="1"/>
            </p:cNvSpPr>
            <p:nvPr/>
          </p:nvSpPr>
          <p:spPr bwMode="auto">
            <a:xfrm flipH="1">
              <a:off x="-1419467" y="6235258"/>
              <a:ext cx="2248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8" name="Line 1327"/>
            <p:cNvSpPr>
              <a:spLocks noChangeShapeType="1"/>
            </p:cNvSpPr>
            <p:nvPr/>
          </p:nvSpPr>
          <p:spPr bwMode="auto">
            <a:xfrm flipH="1">
              <a:off x="-1420966" y="6235258"/>
              <a:ext cx="1499" cy="8244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9" name="Line 1328"/>
            <p:cNvSpPr>
              <a:spLocks noChangeShapeType="1"/>
            </p:cNvSpPr>
            <p:nvPr/>
          </p:nvSpPr>
          <p:spPr bwMode="auto">
            <a:xfrm>
              <a:off x="-1420966" y="6317697"/>
              <a:ext cx="19486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0" name="Line 1329"/>
            <p:cNvSpPr>
              <a:spLocks noChangeShapeType="1"/>
            </p:cNvSpPr>
            <p:nvPr/>
          </p:nvSpPr>
          <p:spPr bwMode="auto">
            <a:xfrm flipV="1">
              <a:off x="-1401480" y="6316199"/>
              <a:ext cx="89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1" name="Line 1330"/>
            <p:cNvSpPr>
              <a:spLocks noChangeShapeType="1"/>
            </p:cNvSpPr>
            <p:nvPr/>
          </p:nvSpPr>
          <p:spPr bwMode="auto">
            <a:xfrm flipV="1">
              <a:off x="-1392487" y="6314700"/>
              <a:ext cx="104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2" name="Line 1331"/>
            <p:cNvSpPr>
              <a:spLocks noChangeShapeType="1"/>
            </p:cNvSpPr>
            <p:nvPr/>
          </p:nvSpPr>
          <p:spPr bwMode="auto">
            <a:xfrm flipV="1">
              <a:off x="-1381995" y="6313201"/>
              <a:ext cx="89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3" name="Line 1332"/>
            <p:cNvSpPr>
              <a:spLocks noChangeShapeType="1"/>
            </p:cNvSpPr>
            <p:nvPr/>
          </p:nvSpPr>
          <p:spPr bwMode="auto">
            <a:xfrm flipV="1">
              <a:off x="-1373001" y="6310203"/>
              <a:ext cx="899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4" name="Line 1333"/>
            <p:cNvSpPr>
              <a:spLocks noChangeShapeType="1"/>
            </p:cNvSpPr>
            <p:nvPr/>
          </p:nvSpPr>
          <p:spPr bwMode="auto">
            <a:xfrm flipV="1">
              <a:off x="-1364008" y="6308704"/>
              <a:ext cx="104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5" name="Line 1334"/>
            <p:cNvSpPr>
              <a:spLocks noChangeShapeType="1"/>
            </p:cNvSpPr>
            <p:nvPr/>
          </p:nvSpPr>
          <p:spPr bwMode="auto">
            <a:xfrm flipV="1">
              <a:off x="-1353515" y="6307206"/>
              <a:ext cx="8993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6" name="Line 1335"/>
            <p:cNvSpPr>
              <a:spLocks noChangeShapeType="1"/>
            </p:cNvSpPr>
            <p:nvPr/>
          </p:nvSpPr>
          <p:spPr bwMode="auto">
            <a:xfrm flipV="1">
              <a:off x="-1344522" y="6302708"/>
              <a:ext cx="89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7" name="Line 1336"/>
            <p:cNvSpPr>
              <a:spLocks noChangeShapeType="1"/>
            </p:cNvSpPr>
            <p:nvPr/>
          </p:nvSpPr>
          <p:spPr bwMode="auto">
            <a:xfrm flipV="1">
              <a:off x="-1335528" y="6299711"/>
              <a:ext cx="10493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8" name="Line 1337"/>
            <p:cNvSpPr>
              <a:spLocks noChangeShapeType="1"/>
            </p:cNvSpPr>
            <p:nvPr/>
          </p:nvSpPr>
          <p:spPr bwMode="auto">
            <a:xfrm flipV="1">
              <a:off x="-1325036" y="6295214"/>
              <a:ext cx="89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9" name="Line 1338"/>
            <p:cNvSpPr>
              <a:spLocks noChangeShapeType="1"/>
            </p:cNvSpPr>
            <p:nvPr/>
          </p:nvSpPr>
          <p:spPr bwMode="auto">
            <a:xfrm flipV="1">
              <a:off x="-1316043" y="6290717"/>
              <a:ext cx="89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0" name="Line 1339"/>
            <p:cNvSpPr>
              <a:spLocks noChangeShapeType="1"/>
            </p:cNvSpPr>
            <p:nvPr/>
          </p:nvSpPr>
          <p:spPr bwMode="auto">
            <a:xfrm flipV="1">
              <a:off x="-1307049" y="6284721"/>
              <a:ext cx="7495" cy="599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1" name="Line 1340"/>
            <p:cNvSpPr>
              <a:spLocks noChangeShapeType="1"/>
            </p:cNvSpPr>
            <p:nvPr/>
          </p:nvSpPr>
          <p:spPr bwMode="auto">
            <a:xfrm flipV="1">
              <a:off x="-1299554" y="6280225"/>
              <a:ext cx="8993" cy="4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2" name="Line 1341"/>
            <p:cNvSpPr>
              <a:spLocks noChangeShapeType="1"/>
            </p:cNvSpPr>
            <p:nvPr/>
          </p:nvSpPr>
          <p:spPr bwMode="auto">
            <a:xfrm flipV="1">
              <a:off x="-1290561" y="6272730"/>
              <a:ext cx="8993" cy="749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3" name="Line 1342"/>
            <p:cNvSpPr>
              <a:spLocks noChangeShapeType="1"/>
            </p:cNvSpPr>
            <p:nvPr/>
          </p:nvSpPr>
          <p:spPr bwMode="auto">
            <a:xfrm>
              <a:off x="-1281567" y="6272730"/>
              <a:ext cx="32976" cy="9143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4" name="Line 1343"/>
            <p:cNvSpPr>
              <a:spLocks noChangeShapeType="1"/>
            </p:cNvSpPr>
            <p:nvPr/>
          </p:nvSpPr>
          <p:spPr bwMode="auto">
            <a:xfrm flipV="1">
              <a:off x="-1248591" y="6172304"/>
              <a:ext cx="43469" cy="19186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5" name="Line 1344"/>
            <p:cNvSpPr>
              <a:spLocks noChangeShapeType="1"/>
            </p:cNvSpPr>
            <p:nvPr/>
          </p:nvSpPr>
          <p:spPr bwMode="auto">
            <a:xfrm flipH="1" flipV="1">
              <a:off x="-1341524" y="6107850"/>
              <a:ext cx="136401" cy="6445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6" name="Line 1345"/>
            <p:cNvSpPr>
              <a:spLocks noChangeShapeType="1"/>
            </p:cNvSpPr>
            <p:nvPr/>
          </p:nvSpPr>
          <p:spPr bwMode="auto">
            <a:xfrm>
              <a:off x="-1341524" y="6107850"/>
              <a:ext cx="34475" cy="9143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7" name="Freeform 1346"/>
            <p:cNvSpPr>
              <a:spLocks/>
            </p:cNvSpPr>
            <p:nvPr/>
          </p:nvSpPr>
          <p:spPr bwMode="auto">
            <a:xfrm>
              <a:off x="-170877" y="6011920"/>
              <a:ext cx="340253" cy="169377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3" y="57"/>
                </a:cxn>
                <a:cxn ang="0">
                  <a:pos x="453" y="57"/>
                </a:cxn>
                <a:cxn ang="0">
                  <a:pos x="453" y="168"/>
                </a:cxn>
                <a:cxn ang="0">
                  <a:pos x="113" y="168"/>
                </a:cxn>
                <a:cxn ang="0">
                  <a:pos x="113" y="227"/>
                </a:cxn>
                <a:cxn ang="0">
                  <a:pos x="0" y="112"/>
                </a:cxn>
                <a:cxn ang="0">
                  <a:pos x="113" y="0"/>
                </a:cxn>
              </a:cxnLst>
              <a:rect l="0" t="0" r="r" b="b"/>
              <a:pathLst>
                <a:path w="453" h="227">
                  <a:moveTo>
                    <a:pt x="113" y="0"/>
                  </a:moveTo>
                  <a:lnTo>
                    <a:pt x="113" y="57"/>
                  </a:lnTo>
                  <a:lnTo>
                    <a:pt x="453" y="57"/>
                  </a:lnTo>
                  <a:lnTo>
                    <a:pt x="453" y="168"/>
                  </a:lnTo>
                  <a:lnTo>
                    <a:pt x="113" y="168"/>
                  </a:lnTo>
                  <a:lnTo>
                    <a:pt x="113" y="227"/>
                  </a:lnTo>
                  <a:lnTo>
                    <a:pt x="0" y="11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579D1D"/>
            </a:solidFill>
            <a:ln w="0">
              <a:solidFill>
                <a:srgbClr val="579D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8" name="Line 1347"/>
            <p:cNvSpPr>
              <a:spLocks noChangeShapeType="1"/>
            </p:cNvSpPr>
            <p:nvPr/>
          </p:nvSpPr>
          <p:spPr bwMode="auto">
            <a:xfrm flipH="1">
              <a:off x="-85438" y="6053890"/>
              <a:ext cx="25481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9" name="Line 1348"/>
            <p:cNvSpPr>
              <a:spLocks noChangeShapeType="1"/>
            </p:cNvSpPr>
            <p:nvPr/>
          </p:nvSpPr>
          <p:spPr bwMode="auto">
            <a:xfrm flipV="1">
              <a:off x="-85438" y="6011920"/>
              <a:ext cx="1499" cy="419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0" name="Line 1349"/>
            <p:cNvSpPr>
              <a:spLocks noChangeShapeType="1"/>
            </p:cNvSpPr>
            <p:nvPr/>
          </p:nvSpPr>
          <p:spPr bwMode="auto">
            <a:xfrm flipH="1">
              <a:off x="-170877" y="6011920"/>
              <a:ext cx="85438" cy="8393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1" name="Line 1350"/>
            <p:cNvSpPr>
              <a:spLocks noChangeShapeType="1"/>
            </p:cNvSpPr>
            <p:nvPr/>
          </p:nvSpPr>
          <p:spPr bwMode="auto">
            <a:xfrm>
              <a:off x="-170877" y="6095859"/>
              <a:ext cx="85438" cy="8543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2" name="Line 1351"/>
            <p:cNvSpPr>
              <a:spLocks noChangeShapeType="1"/>
            </p:cNvSpPr>
            <p:nvPr/>
          </p:nvSpPr>
          <p:spPr bwMode="auto">
            <a:xfrm flipV="1">
              <a:off x="-85438" y="6137828"/>
              <a:ext cx="1499" cy="434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3" name="Line 1352"/>
            <p:cNvSpPr>
              <a:spLocks noChangeShapeType="1"/>
            </p:cNvSpPr>
            <p:nvPr/>
          </p:nvSpPr>
          <p:spPr bwMode="auto">
            <a:xfrm>
              <a:off x="-85438" y="6137828"/>
              <a:ext cx="254814" cy="14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4" name="Line 1353"/>
            <p:cNvSpPr>
              <a:spLocks noChangeShapeType="1"/>
            </p:cNvSpPr>
            <p:nvPr/>
          </p:nvSpPr>
          <p:spPr bwMode="auto">
            <a:xfrm flipV="1">
              <a:off x="169376" y="6053890"/>
              <a:ext cx="1499" cy="8393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5" name="Freeform 1354"/>
            <p:cNvSpPr>
              <a:spLocks/>
            </p:cNvSpPr>
            <p:nvPr/>
          </p:nvSpPr>
          <p:spPr bwMode="auto">
            <a:xfrm>
              <a:off x="-170877" y="6011920"/>
              <a:ext cx="170876" cy="169377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42" y="4"/>
                </a:cxn>
                <a:cxn ang="0">
                  <a:pos x="170" y="16"/>
                </a:cxn>
                <a:cxn ang="0">
                  <a:pos x="194" y="33"/>
                </a:cxn>
                <a:cxn ang="0">
                  <a:pos x="211" y="55"/>
                </a:cxn>
                <a:cxn ang="0">
                  <a:pos x="223" y="83"/>
                </a:cxn>
                <a:cxn ang="0">
                  <a:pos x="226" y="112"/>
                </a:cxn>
                <a:cxn ang="0">
                  <a:pos x="223" y="143"/>
                </a:cxn>
                <a:cxn ang="0">
                  <a:pos x="211" y="170"/>
                </a:cxn>
                <a:cxn ang="0">
                  <a:pos x="194" y="193"/>
                </a:cxn>
                <a:cxn ang="0">
                  <a:pos x="170" y="210"/>
                </a:cxn>
                <a:cxn ang="0">
                  <a:pos x="142" y="222"/>
                </a:cxn>
                <a:cxn ang="0">
                  <a:pos x="113" y="225"/>
                </a:cxn>
                <a:cxn ang="0">
                  <a:pos x="82" y="222"/>
                </a:cxn>
                <a:cxn ang="0">
                  <a:pos x="55" y="210"/>
                </a:cxn>
                <a:cxn ang="0">
                  <a:pos x="32" y="193"/>
                </a:cxn>
                <a:cxn ang="0">
                  <a:pos x="15" y="170"/>
                </a:cxn>
                <a:cxn ang="0">
                  <a:pos x="3" y="143"/>
                </a:cxn>
                <a:cxn ang="0">
                  <a:pos x="0" y="112"/>
                </a:cxn>
                <a:cxn ang="0">
                  <a:pos x="3" y="83"/>
                </a:cxn>
                <a:cxn ang="0">
                  <a:pos x="15" y="55"/>
                </a:cxn>
                <a:cxn ang="0">
                  <a:pos x="32" y="33"/>
                </a:cxn>
                <a:cxn ang="0">
                  <a:pos x="55" y="16"/>
                </a:cxn>
                <a:cxn ang="0">
                  <a:pos x="82" y="4"/>
                </a:cxn>
                <a:cxn ang="0">
                  <a:pos x="113" y="0"/>
                </a:cxn>
              </a:cxnLst>
              <a:rect l="0" t="0" r="r" b="b"/>
              <a:pathLst>
                <a:path w="226" h="225">
                  <a:moveTo>
                    <a:pt x="113" y="0"/>
                  </a:moveTo>
                  <a:lnTo>
                    <a:pt x="142" y="4"/>
                  </a:lnTo>
                  <a:lnTo>
                    <a:pt x="170" y="16"/>
                  </a:lnTo>
                  <a:lnTo>
                    <a:pt x="194" y="33"/>
                  </a:lnTo>
                  <a:lnTo>
                    <a:pt x="211" y="55"/>
                  </a:lnTo>
                  <a:lnTo>
                    <a:pt x="223" y="83"/>
                  </a:lnTo>
                  <a:lnTo>
                    <a:pt x="226" y="112"/>
                  </a:lnTo>
                  <a:lnTo>
                    <a:pt x="223" y="143"/>
                  </a:lnTo>
                  <a:lnTo>
                    <a:pt x="211" y="170"/>
                  </a:lnTo>
                  <a:lnTo>
                    <a:pt x="194" y="193"/>
                  </a:lnTo>
                  <a:lnTo>
                    <a:pt x="170" y="210"/>
                  </a:lnTo>
                  <a:lnTo>
                    <a:pt x="142" y="222"/>
                  </a:lnTo>
                  <a:lnTo>
                    <a:pt x="113" y="225"/>
                  </a:lnTo>
                  <a:lnTo>
                    <a:pt x="82" y="222"/>
                  </a:lnTo>
                  <a:lnTo>
                    <a:pt x="55" y="210"/>
                  </a:lnTo>
                  <a:lnTo>
                    <a:pt x="32" y="193"/>
                  </a:lnTo>
                  <a:lnTo>
                    <a:pt x="15" y="170"/>
                  </a:lnTo>
                  <a:lnTo>
                    <a:pt x="3" y="143"/>
                  </a:lnTo>
                  <a:lnTo>
                    <a:pt x="0" y="112"/>
                  </a:lnTo>
                  <a:lnTo>
                    <a:pt x="3" y="83"/>
                  </a:lnTo>
                  <a:lnTo>
                    <a:pt x="15" y="55"/>
                  </a:lnTo>
                  <a:lnTo>
                    <a:pt x="32" y="33"/>
                  </a:lnTo>
                  <a:lnTo>
                    <a:pt x="55" y="16"/>
                  </a:lnTo>
                  <a:lnTo>
                    <a:pt x="82" y="4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0101"/>
            </a:solidFill>
            <a:ln w="0">
              <a:solidFill>
                <a:srgbClr val="FF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6" name="Line 1355"/>
            <p:cNvSpPr>
              <a:spLocks noChangeShapeType="1"/>
            </p:cNvSpPr>
            <p:nvPr/>
          </p:nvSpPr>
          <p:spPr bwMode="auto">
            <a:xfrm flipH="1" flipV="1">
              <a:off x="-107922" y="6178299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7" name="Line 1356"/>
            <p:cNvSpPr>
              <a:spLocks noChangeShapeType="1"/>
            </p:cNvSpPr>
            <p:nvPr/>
          </p:nvSpPr>
          <p:spPr bwMode="auto">
            <a:xfrm flipH="1" flipV="1">
              <a:off x="-128907" y="6169306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8" name="Line 1357"/>
            <p:cNvSpPr>
              <a:spLocks noChangeShapeType="1"/>
            </p:cNvSpPr>
            <p:nvPr/>
          </p:nvSpPr>
          <p:spPr bwMode="auto">
            <a:xfrm flipH="1" flipV="1">
              <a:off x="-145395" y="6155815"/>
              <a:ext cx="16488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9" name="Line 1358"/>
            <p:cNvSpPr>
              <a:spLocks noChangeShapeType="1"/>
            </p:cNvSpPr>
            <p:nvPr/>
          </p:nvSpPr>
          <p:spPr bwMode="auto">
            <a:xfrm flipH="1" flipV="1">
              <a:off x="-158885" y="6139328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0" name="Line 1359"/>
            <p:cNvSpPr>
              <a:spLocks noChangeShapeType="1"/>
            </p:cNvSpPr>
            <p:nvPr/>
          </p:nvSpPr>
          <p:spPr bwMode="auto">
            <a:xfrm flipH="1" flipV="1">
              <a:off x="-167879" y="611834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1" name="Line 1360"/>
            <p:cNvSpPr>
              <a:spLocks noChangeShapeType="1"/>
            </p:cNvSpPr>
            <p:nvPr/>
          </p:nvSpPr>
          <p:spPr bwMode="auto">
            <a:xfrm flipH="1" flipV="1">
              <a:off x="-170877" y="6095859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2" name="Line 1361"/>
            <p:cNvSpPr>
              <a:spLocks noChangeShapeType="1"/>
            </p:cNvSpPr>
            <p:nvPr/>
          </p:nvSpPr>
          <p:spPr bwMode="auto">
            <a:xfrm flipV="1">
              <a:off x="-170877" y="6073376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3" name="Line 1362"/>
            <p:cNvSpPr>
              <a:spLocks noChangeShapeType="1"/>
            </p:cNvSpPr>
            <p:nvPr/>
          </p:nvSpPr>
          <p:spPr bwMode="auto">
            <a:xfrm flipV="1">
              <a:off x="-167879" y="6053890"/>
              <a:ext cx="8993" cy="1948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4" name="Line 1363"/>
            <p:cNvSpPr>
              <a:spLocks noChangeShapeType="1"/>
            </p:cNvSpPr>
            <p:nvPr/>
          </p:nvSpPr>
          <p:spPr bwMode="auto">
            <a:xfrm flipV="1">
              <a:off x="-158885" y="6035903"/>
              <a:ext cx="13491" cy="179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5" name="Line 1364"/>
            <p:cNvSpPr>
              <a:spLocks noChangeShapeType="1"/>
            </p:cNvSpPr>
            <p:nvPr/>
          </p:nvSpPr>
          <p:spPr bwMode="auto">
            <a:xfrm flipV="1">
              <a:off x="-145395" y="6023911"/>
              <a:ext cx="16488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6" name="Line 1365"/>
            <p:cNvSpPr>
              <a:spLocks noChangeShapeType="1"/>
            </p:cNvSpPr>
            <p:nvPr/>
          </p:nvSpPr>
          <p:spPr bwMode="auto">
            <a:xfrm flipV="1">
              <a:off x="-128907" y="6014918"/>
              <a:ext cx="20985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7" name="Line 1366"/>
            <p:cNvSpPr>
              <a:spLocks noChangeShapeType="1"/>
            </p:cNvSpPr>
            <p:nvPr/>
          </p:nvSpPr>
          <p:spPr bwMode="auto">
            <a:xfrm flipV="1">
              <a:off x="-107922" y="6011920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8" name="Line 1367"/>
            <p:cNvSpPr>
              <a:spLocks noChangeShapeType="1"/>
            </p:cNvSpPr>
            <p:nvPr/>
          </p:nvSpPr>
          <p:spPr bwMode="auto">
            <a:xfrm>
              <a:off x="-85438" y="6011920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9" name="Line 1368"/>
            <p:cNvSpPr>
              <a:spLocks noChangeShapeType="1"/>
            </p:cNvSpPr>
            <p:nvPr/>
          </p:nvSpPr>
          <p:spPr bwMode="auto">
            <a:xfrm>
              <a:off x="-62955" y="6014918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0" name="Line 1369"/>
            <p:cNvSpPr>
              <a:spLocks noChangeShapeType="1"/>
            </p:cNvSpPr>
            <p:nvPr/>
          </p:nvSpPr>
          <p:spPr bwMode="auto">
            <a:xfrm>
              <a:off x="-43469" y="6023911"/>
              <a:ext cx="17987" cy="119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1" name="Line 1370"/>
            <p:cNvSpPr>
              <a:spLocks noChangeShapeType="1"/>
            </p:cNvSpPr>
            <p:nvPr/>
          </p:nvSpPr>
          <p:spPr bwMode="auto">
            <a:xfrm>
              <a:off x="-25482" y="6035903"/>
              <a:ext cx="13491" cy="179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2" name="Line 1371"/>
            <p:cNvSpPr>
              <a:spLocks noChangeShapeType="1"/>
            </p:cNvSpPr>
            <p:nvPr/>
          </p:nvSpPr>
          <p:spPr bwMode="auto">
            <a:xfrm>
              <a:off x="-11992" y="6053890"/>
              <a:ext cx="8993" cy="1948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3" name="Line 1372"/>
            <p:cNvSpPr>
              <a:spLocks noChangeShapeType="1"/>
            </p:cNvSpPr>
            <p:nvPr/>
          </p:nvSpPr>
          <p:spPr bwMode="auto">
            <a:xfrm>
              <a:off x="-2999" y="6073376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4" name="Line 1373"/>
            <p:cNvSpPr>
              <a:spLocks noChangeShapeType="1"/>
            </p:cNvSpPr>
            <p:nvPr/>
          </p:nvSpPr>
          <p:spPr bwMode="auto">
            <a:xfrm flipH="1">
              <a:off x="-2999" y="6095859"/>
              <a:ext cx="2998" cy="2248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5" name="Line 1374"/>
            <p:cNvSpPr>
              <a:spLocks noChangeShapeType="1"/>
            </p:cNvSpPr>
            <p:nvPr/>
          </p:nvSpPr>
          <p:spPr bwMode="auto">
            <a:xfrm flipH="1">
              <a:off x="-11992" y="6118343"/>
              <a:ext cx="8993" cy="2098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6" name="Line 1375"/>
            <p:cNvSpPr>
              <a:spLocks noChangeShapeType="1"/>
            </p:cNvSpPr>
            <p:nvPr/>
          </p:nvSpPr>
          <p:spPr bwMode="auto">
            <a:xfrm flipH="1">
              <a:off x="-25482" y="6139328"/>
              <a:ext cx="13491" cy="1648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7" name="Line 1376"/>
            <p:cNvSpPr>
              <a:spLocks noChangeShapeType="1"/>
            </p:cNvSpPr>
            <p:nvPr/>
          </p:nvSpPr>
          <p:spPr bwMode="auto">
            <a:xfrm flipH="1">
              <a:off x="-43469" y="6155815"/>
              <a:ext cx="17987" cy="1349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8" name="Line 1377"/>
            <p:cNvSpPr>
              <a:spLocks noChangeShapeType="1"/>
            </p:cNvSpPr>
            <p:nvPr/>
          </p:nvSpPr>
          <p:spPr bwMode="auto">
            <a:xfrm flipH="1">
              <a:off x="-62955" y="6169306"/>
              <a:ext cx="19486" cy="899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9" name="Line 1378"/>
            <p:cNvSpPr>
              <a:spLocks noChangeShapeType="1"/>
            </p:cNvSpPr>
            <p:nvPr/>
          </p:nvSpPr>
          <p:spPr bwMode="auto">
            <a:xfrm flipH="1">
              <a:off x="-85438" y="6178299"/>
              <a:ext cx="22484" cy="299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393" name="スライド番号プレースホルダ 13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An example of woven aspects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857488" y="5255652"/>
            <a:ext cx="2643200" cy="12144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 smtClean="0"/>
              <a:t>class Client {</a:t>
            </a:r>
          </a:p>
          <a:p>
            <a:pPr>
              <a:defRPr/>
            </a:pPr>
            <a:r>
              <a:rPr lang="en-US" altLang="ja-JP" dirty="0" smtClean="0">
                <a:solidFill>
                  <a:srgbClr val="7030A0"/>
                </a:solidFill>
              </a:rPr>
              <a:t>  void send (String </a:t>
            </a:r>
            <a:r>
              <a:rPr lang="en-US" altLang="ja-JP" dirty="0" err="1" smtClean="0">
                <a:solidFill>
                  <a:srgbClr val="7030A0"/>
                </a:solidFill>
              </a:rPr>
              <a:t>msg</a:t>
            </a:r>
            <a:r>
              <a:rPr lang="en-US" altLang="ja-JP" dirty="0" smtClean="0">
                <a:solidFill>
                  <a:srgbClr val="7030A0"/>
                </a:solidFill>
              </a:rPr>
              <a:t>) {</a:t>
            </a:r>
          </a:p>
          <a:p>
            <a:pPr>
              <a:defRPr/>
            </a:pPr>
            <a:r>
              <a:rPr lang="en-US" altLang="ja-JP" dirty="0" smtClean="0"/>
              <a:t>    …</a:t>
            </a:r>
          </a:p>
          <a:p>
            <a:pPr>
              <a:defRPr/>
            </a:pPr>
            <a:r>
              <a:rPr lang="en-US" altLang="ja-JP" dirty="0" smtClean="0"/>
              <a:t>}}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000876" y="5572129"/>
            <a:ext cx="889000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>
            <a:stCxn id="12" idx="3"/>
            <a:endCxn id="13" idx="1"/>
          </p:cNvCxnSpPr>
          <p:nvPr/>
        </p:nvCxnSpPr>
        <p:spPr>
          <a:xfrm>
            <a:off x="5643565" y="5862875"/>
            <a:ext cx="1285874" cy="32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5357819" y="5255652"/>
            <a:ext cx="285746" cy="121444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29439" y="5572140"/>
            <a:ext cx="142891" cy="5821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テキスト ボックス 23"/>
          <p:cNvSpPr txBox="1">
            <a:spLocks noChangeArrowheads="1"/>
          </p:cNvSpPr>
          <p:nvPr/>
        </p:nvSpPr>
        <p:spPr bwMode="auto">
          <a:xfrm>
            <a:off x="6929439" y="5000629"/>
            <a:ext cx="4171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号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24"/>
          <p:cNvSpPr txBox="1">
            <a:spLocks noChangeArrowheads="1"/>
          </p:cNvSpPr>
          <p:nvPr/>
        </p:nvSpPr>
        <p:spPr bwMode="auto">
          <a:xfrm>
            <a:off x="5724128" y="5786441"/>
            <a:ext cx="1213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Encryption</a:t>
            </a:r>
            <a:endParaRPr lang="ja-JP" altLang="en-US" b="1" dirty="0"/>
          </a:p>
        </p:txBody>
      </p:sp>
      <p:sp>
        <p:nvSpPr>
          <p:cNvPr id="21" name="四角形吹き出し 20"/>
          <p:cNvSpPr/>
          <p:nvPr/>
        </p:nvSpPr>
        <p:spPr>
          <a:xfrm>
            <a:off x="500034" y="5500702"/>
            <a:ext cx="1785950" cy="428628"/>
          </a:xfrm>
          <a:prstGeom prst="wedgeRectCallout">
            <a:avLst>
              <a:gd name="adj1" fmla="val 90952"/>
              <a:gd name="adj2" fmla="val 1548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Joinpoint</a:t>
            </a:r>
            <a:endParaRPr kumimoji="1" lang="ja-JP" altLang="en-US" dirty="0"/>
          </a:p>
        </p:txBody>
      </p:sp>
      <p:sp>
        <p:nvSpPr>
          <p:cNvPr id="23" name="雲形吹き出し 22"/>
          <p:cNvSpPr/>
          <p:nvPr/>
        </p:nvSpPr>
        <p:spPr>
          <a:xfrm>
            <a:off x="571472" y="2071678"/>
            <a:ext cx="7786742" cy="3000396"/>
          </a:xfrm>
          <a:prstGeom prst="cloudCallout">
            <a:avLst>
              <a:gd name="adj1" fmla="val 13012"/>
              <a:gd name="adj2" fmla="val 63457"/>
            </a:avLst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500166" y="2714620"/>
            <a:ext cx="6500858" cy="181588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 smtClean="0">
                <a:solidFill>
                  <a:schemeClr val="tx1"/>
                </a:solidFill>
                <a:latin typeface="Courier New"/>
              </a:rPr>
              <a:t>public</a:t>
            </a:r>
            <a:r>
              <a:rPr lang="en-US" altLang="ja-JP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Courier New"/>
              </a:rPr>
              <a:t>aspect</a:t>
            </a:r>
            <a:r>
              <a:rPr lang="en-US" altLang="ja-JP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Encrypter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altLang="ja-JP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around (String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  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call(void </a:t>
            </a:r>
            <a:r>
              <a:rPr lang="en-US" altLang="ja-JP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Client.send</a:t>
            </a:r>
            <a:r>
              <a:rPr lang="en-US" altLang="ja-JP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(String))&amp;&amp;</a:t>
            </a:r>
            <a:r>
              <a:rPr lang="ja-JP" alt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altLang="ja-JP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  String cipher = encrypt(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ja-JP" alt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600" b="1" i="1" dirty="0" smtClean="0">
                <a:latin typeface="Courier New" pitchFamily="49" charset="0"/>
                <a:cs typeface="Courier New" pitchFamily="49" charset="0"/>
              </a:rPr>
              <a:t>// encryption</a:t>
            </a:r>
            <a:endParaRPr lang="en-US" altLang="ja-JP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  proceed(cipher); </a:t>
            </a:r>
            <a:r>
              <a:rPr lang="en-US" altLang="ja-JP" sz="1600" b="1" i="1" dirty="0" smtClean="0">
                <a:latin typeface="Courier New" pitchFamily="49" charset="0"/>
                <a:cs typeface="Courier New" pitchFamily="49" charset="0"/>
              </a:rPr>
              <a:t>// original method invocation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ja-JP" alt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5214942" y="2143116"/>
            <a:ext cx="1571636" cy="428628"/>
          </a:xfrm>
          <a:prstGeom prst="wedgeRectCallout">
            <a:avLst>
              <a:gd name="adj1" fmla="val -76527"/>
              <a:gd name="adj2" fmla="val 16299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Advice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7143768" y="2143116"/>
            <a:ext cx="1571636" cy="428628"/>
          </a:xfrm>
          <a:prstGeom prst="wedgeRectCallout">
            <a:avLst>
              <a:gd name="adj1" fmla="val -118817"/>
              <a:gd name="adj2" fmla="val 210618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Pointcut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雲形吹き出し 23"/>
          <p:cNvSpPr/>
          <p:nvPr/>
        </p:nvSpPr>
        <p:spPr>
          <a:xfrm>
            <a:off x="6929439" y="4929191"/>
            <a:ext cx="1386977" cy="500063"/>
          </a:xfrm>
          <a:prstGeom prst="cloudCallout">
            <a:avLst>
              <a:gd name="adj1" fmla="val -42745"/>
              <a:gd name="adj2" fmla="val 8506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テキスト ボックス 23"/>
          <p:cNvSpPr txBox="1">
            <a:spLocks noChangeArrowheads="1"/>
          </p:cNvSpPr>
          <p:nvPr/>
        </p:nvSpPr>
        <p:spPr bwMode="auto">
          <a:xfrm>
            <a:off x="6929439" y="5000629"/>
            <a:ext cx="12545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description</a:t>
            </a:r>
            <a:endParaRPr lang="ja-JP" altLang="en-US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785786" y="2285992"/>
            <a:ext cx="1285884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</a:t>
            </a:r>
            <a:r>
              <a:rPr kumimoji="1" lang="en-US" altLang="ja-JP" dirty="0" smtClean="0">
                <a:solidFill>
                  <a:schemeClr val="tx1"/>
                </a:solidFill>
              </a:rPr>
              <a:t>spect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orita\Documents\tex\master-thesis-e\japan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953152"/>
            <a:ext cx="3143241" cy="2875257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Weaving 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fails </a:t>
            </a:r>
            <a:b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without a 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consistency 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mechanism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432284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An experiment in </a:t>
            </a:r>
            <a:r>
              <a:rPr lang="en-US" altLang="ja-JP" dirty="0" err="1" smtClean="0"/>
              <a:t>InTrigger</a:t>
            </a:r>
            <a:r>
              <a:rPr lang="en-US" altLang="ja-JP" dirty="0" smtClean="0"/>
              <a:t> grid computing platform</a:t>
            </a:r>
          </a:p>
          <a:p>
            <a:pPr lvl="1"/>
            <a:r>
              <a:rPr lang="en-US" altLang="ja-JP" dirty="0" smtClean="0"/>
              <a:t>Encryption/decryption with a message service</a:t>
            </a:r>
            <a:br>
              <a:rPr lang="en-US" altLang="ja-JP" dirty="0" smtClean="0"/>
            </a:br>
            <a:r>
              <a:rPr lang="en-US" altLang="ja-JP" dirty="0" smtClean="0"/>
              <a:t>application</a:t>
            </a:r>
          </a:p>
          <a:p>
            <a:pPr lvl="2"/>
            <a:r>
              <a:rPr lang="en-US" altLang="ja-JP" dirty="0" smtClean="0"/>
              <a:t>Sending 1 message/ms</a:t>
            </a:r>
          </a:p>
          <a:p>
            <a:pPr lvl="2"/>
            <a:r>
              <a:rPr lang="en-US" altLang="ja-JP" dirty="0" smtClean="0"/>
              <a:t>Chiba to Hakodate</a:t>
            </a:r>
          </a:p>
          <a:p>
            <a:pPr lvl="3"/>
            <a:r>
              <a:rPr lang="en-US" altLang="ja-JP" dirty="0" smtClean="0"/>
              <a:t>The network latency was 27 msec.</a:t>
            </a:r>
          </a:p>
          <a:p>
            <a:r>
              <a:rPr lang="en-US" altLang="ja-JP" dirty="0" smtClean="0"/>
              <a:t>Results</a:t>
            </a:r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10</a:t>
            </a:r>
            <a:r>
              <a:rPr lang="en-US" altLang="ja-JP" dirty="0" smtClean="0"/>
              <a:t> times failure in Java-based language</a:t>
            </a:r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1</a:t>
            </a:r>
            <a:r>
              <a:rPr lang="en-US" altLang="ja-JP" dirty="0" smtClean="0"/>
              <a:t> failure in </a:t>
            </a:r>
            <a:r>
              <a:rPr lang="en-US" altLang="ja-JP" dirty="0" err="1" smtClean="0"/>
              <a:t>CaesarJ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Mezini</a:t>
            </a:r>
            <a:r>
              <a:rPr lang="en-US" altLang="ja-JP" dirty="0" smtClean="0"/>
              <a:t> et.al. 03]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Existing approaches: </a:t>
            </a:r>
            <a:br>
              <a:rPr kumimoji="1" lang="en-US" altLang="ja-JP" dirty="0" smtClean="0"/>
            </a:br>
            <a:r>
              <a:rPr lang="en-US" altLang="ja-JP" dirty="0" smtClean="0"/>
              <a:t>Barrier synchronization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49424"/>
            <a:ext cx="5400684" cy="432511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Which tick do we suspend the program at?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Needs another aspect to 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control weaving</a:t>
            </a:r>
          </a:p>
          <a:p>
            <a:pPr lvl="1"/>
            <a:r>
              <a:rPr lang="en-US" altLang="ja-JP" dirty="0" smtClean="0"/>
              <a:t>Difficult to define</a:t>
            </a:r>
          </a:p>
          <a:p>
            <a:pPr lvl="2"/>
            <a:r>
              <a:rPr lang="en-US" altLang="ja-JP" dirty="0" smtClean="0"/>
              <a:t>This aspect should be also </a:t>
            </a:r>
            <a:br>
              <a:rPr lang="en-US" altLang="ja-JP" dirty="0" smtClean="0"/>
            </a:br>
            <a:r>
              <a:rPr lang="en-US" altLang="ja-JP" dirty="0" smtClean="0"/>
              <a:t>woven dynamically…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5" name="雲形吹き出し 4"/>
          <p:cNvSpPr/>
          <p:nvPr/>
        </p:nvSpPr>
        <p:spPr>
          <a:xfrm>
            <a:off x="7884368" y="4132551"/>
            <a:ext cx="1152128" cy="500062"/>
          </a:xfrm>
          <a:prstGeom prst="cloudCallout">
            <a:avLst>
              <a:gd name="adj1" fmla="val -37418"/>
              <a:gd name="adj2" fmla="val 743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雲形吹き出し 5"/>
          <p:cNvSpPr/>
          <p:nvPr/>
        </p:nvSpPr>
        <p:spPr>
          <a:xfrm>
            <a:off x="5724128" y="4149080"/>
            <a:ext cx="1208894" cy="500062"/>
          </a:xfrm>
          <a:prstGeom prst="cloudCallout">
            <a:avLst>
              <a:gd name="adj1" fmla="val 42755"/>
              <a:gd name="adj2" fmla="val 7912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3" name="テキスト ボックス 13"/>
          <p:cNvSpPr txBox="1">
            <a:spLocks noChangeArrowheads="1"/>
          </p:cNvSpPr>
          <p:nvPr/>
        </p:nvSpPr>
        <p:spPr bwMode="auto">
          <a:xfrm>
            <a:off x="5858271" y="4169176"/>
            <a:ext cx="914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encrypt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4"/>
          <p:cNvSpPr txBox="1">
            <a:spLocks noChangeArrowheads="1"/>
          </p:cNvSpPr>
          <p:nvPr/>
        </p:nvSpPr>
        <p:spPr bwMode="auto">
          <a:xfrm>
            <a:off x="7956376" y="4149080"/>
            <a:ext cx="914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decrypt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929322" y="2060848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8072447" y="2060848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/>
          <p:cNvCxnSpPr>
            <a:stCxn id="15" idx="3"/>
            <a:endCxn id="16" idx="1"/>
          </p:cNvCxnSpPr>
          <p:nvPr/>
        </p:nvCxnSpPr>
        <p:spPr>
          <a:xfrm>
            <a:off x="6786572" y="2346598"/>
            <a:ext cx="1285875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テキスト ボックス 19"/>
          <p:cNvSpPr txBox="1">
            <a:spLocks noChangeArrowheads="1"/>
          </p:cNvSpPr>
          <p:nvPr/>
        </p:nvSpPr>
        <p:spPr bwMode="auto">
          <a:xfrm>
            <a:off x="6858010" y="2275160"/>
            <a:ext cx="10061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message</a:t>
            </a:r>
            <a:endParaRPr lang="ja-JP" altLang="en-US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5929322" y="3060973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8101022" y="3060973"/>
            <a:ext cx="900113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>
            <a:endCxn id="21" idx="1"/>
          </p:cNvCxnSpPr>
          <p:nvPr/>
        </p:nvCxnSpPr>
        <p:spPr>
          <a:xfrm>
            <a:off x="7591435" y="3345135"/>
            <a:ext cx="500062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下矢印 23"/>
          <p:cNvSpPr/>
          <p:nvPr/>
        </p:nvSpPr>
        <p:spPr>
          <a:xfrm>
            <a:off x="7072322" y="2775223"/>
            <a:ext cx="714375" cy="2857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932316" y="4775483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8075441" y="4775483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718129" y="4775483"/>
            <a:ext cx="142875" cy="571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8004004" y="4775483"/>
            <a:ext cx="142875" cy="5715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7075316" y="4418295"/>
            <a:ext cx="714375" cy="2857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929322" y="5847043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8072447" y="5847043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715135" y="5847043"/>
            <a:ext cx="142875" cy="571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8001010" y="5847043"/>
            <a:ext cx="142875" cy="5715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35" name="直線矢印コネクタ 34"/>
          <p:cNvCxnSpPr>
            <a:stCxn id="33" idx="3"/>
            <a:endCxn id="34" idx="1"/>
          </p:cNvCxnSpPr>
          <p:nvPr/>
        </p:nvCxnSpPr>
        <p:spPr>
          <a:xfrm>
            <a:off x="6858010" y="6132793"/>
            <a:ext cx="1143000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下矢印 35"/>
          <p:cNvSpPr/>
          <p:nvPr/>
        </p:nvSpPr>
        <p:spPr>
          <a:xfrm>
            <a:off x="7143750" y="5346981"/>
            <a:ext cx="714375" cy="2857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テキスト ボックス 69"/>
          <p:cNvSpPr txBox="1">
            <a:spLocks noChangeArrowheads="1"/>
          </p:cNvSpPr>
          <p:nvPr/>
        </p:nvSpPr>
        <p:spPr bwMode="auto">
          <a:xfrm>
            <a:off x="6876256" y="6165304"/>
            <a:ext cx="1150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Encrypted</a:t>
            </a:r>
          </a:p>
          <a:p>
            <a:r>
              <a:rPr lang="en-US" altLang="ja-JP" b="1" dirty="0" smtClean="0"/>
              <a:t>message</a:t>
            </a:r>
            <a:endParaRPr lang="ja-JP" altLang="en-US" b="1" dirty="0"/>
          </a:p>
        </p:txBody>
      </p:sp>
      <p:sp>
        <p:nvSpPr>
          <p:cNvPr id="38" name="爆発 1 37"/>
          <p:cNvSpPr/>
          <p:nvPr/>
        </p:nvSpPr>
        <p:spPr>
          <a:xfrm>
            <a:off x="6300192" y="3418170"/>
            <a:ext cx="1224136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テキスト ボックス 40"/>
          <p:cNvSpPr txBox="1">
            <a:spLocks noChangeArrowheads="1"/>
          </p:cNvSpPr>
          <p:nvPr/>
        </p:nvSpPr>
        <p:spPr bwMode="auto">
          <a:xfrm>
            <a:off x="6403763" y="3523586"/>
            <a:ext cx="976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suspend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1" name="爆発 1 40"/>
          <p:cNvSpPr/>
          <p:nvPr/>
        </p:nvSpPr>
        <p:spPr>
          <a:xfrm>
            <a:off x="6372200" y="5373216"/>
            <a:ext cx="946343" cy="6881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テキスト ボックス 40"/>
          <p:cNvSpPr txBox="1">
            <a:spLocks noChangeArrowheads="1"/>
          </p:cNvSpPr>
          <p:nvPr/>
        </p:nvSpPr>
        <p:spPr bwMode="auto">
          <a:xfrm>
            <a:off x="6432919" y="5501669"/>
            <a:ext cx="821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restart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Existing approaches:</a:t>
            </a:r>
            <a:br>
              <a:rPr kumimoji="1" lang="en-US" altLang="ja-JP" dirty="0" smtClean="0"/>
            </a:br>
            <a:r>
              <a:rPr kumimoji="1" lang="en-US" altLang="ja-JP" dirty="0" smtClean="0"/>
              <a:t>Atomic weaving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Truyen</a:t>
            </a:r>
            <a:r>
              <a:rPr lang="en-US" altLang="ja-JP" dirty="0" smtClean="0"/>
              <a:t> et.al. 06]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2249424"/>
            <a:ext cx="5832648" cy="4325112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3000" dirty="0" smtClean="0"/>
              <a:t>An aspect weaving is split into two phases</a:t>
            </a:r>
            <a:endParaRPr lang="en-US" altLang="ja-JP" sz="3000" dirty="0" smtClean="0"/>
          </a:p>
          <a:p>
            <a:pPr lvl="1"/>
            <a:r>
              <a:rPr lang="en-US" altLang="ja-JP" dirty="0" smtClean="0"/>
              <a:t>Deploy </a:t>
            </a:r>
          </a:p>
          <a:p>
            <a:pPr lvl="2"/>
            <a:r>
              <a:rPr lang="en-US" altLang="ja-JP" dirty="0" smtClean="0"/>
              <a:t>An aspect is delivered to a remote host</a:t>
            </a:r>
          </a:p>
          <a:p>
            <a:pPr lvl="1"/>
            <a:r>
              <a:rPr lang="en-US" altLang="ja-JP" dirty="0" smtClean="0"/>
              <a:t>Activate</a:t>
            </a:r>
          </a:p>
          <a:p>
            <a:pPr lvl="2"/>
            <a:r>
              <a:rPr lang="en-US" altLang="ja-JP" dirty="0" smtClean="0"/>
              <a:t>Only when it is explicitly activated</a:t>
            </a:r>
          </a:p>
          <a:p>
            <a:pPr lvl="2"/>
            <a:endParaRPr lang="en-US" altLang="ja-JP" dirty="0" smtClean="0"/>
          </a:p>
          <a:p>
            <a:r>
              <a:rPr kumimoji="1" lang="en-US" altLang="ja-JP" sz="3000" dirty="0" smtClean="0">
                <a:solidFill>
                  <a:srgbClr val="FF0000"/>
                </a:solidFill>
              </a:rPr>
              <a:t>No language support</a:t>
            </a:r>
          </a:p>
          <a:p>
            <a:pPr lvl="1"/>
            <a:r>
              <a:rPr lang="en-US" altLang="ja-JP" dirty="0" smtClean="0"/>
              <a:t>No single atomic weaving mechanism for all applications </a:t>
            </a:r>
          </a:p>
          <a:p>
            <a:pPr lvl="1"/>
            <a:r>
              <a:rPr lang="en-US" altLang="ja-JP" dirty="0" smtClean="0"/>
              <a:t>Decreases </a:t>
            </a:r>
            <a:r>
              <a:rPr lang="en-US" altLang="ja-JP" dirty="0" smtClean="0"/>
              <a:t>reusability of </a:t>
            </a:r>
            <a:br>
              <a:rPr lang="en-US" altLang="ja-JP" dirty="0" smtClean="0"/>
            </a:br>
            <a:r>
              <a:rPr lang="en-US" altLang="ja-JP" dirty="0" smtClean="0"/>
              <a:t>control aspects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5" name="雲形吹き出し 4"/>
          <p:cNvSpPr/>
          <p:nvPr/>
        </p:nvSpPr>
        <p:spPr>
          <a:xfrm>
            <a:off x="7956375" y="2679875"/>
            <a:ext cx="1106340" cy="500062"/>
          </a:xfrm>
          <a:prstGeom prst="cloudCallout">
            <a:avLst>
              <a:gd name="adj1" fmla="val -34477"/>
              <a:gd name="adj2" fmla="val 8241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雲形吹き出し 5"/>
          <p:cNvSpPr/>
          <p:nvPr/>
        </p:nvSpPr>
        <p:spPr>
          <a:xfrm>
            <a:off x="5796136" y="2690987"/>
            <a:ext cx="1008112" cy="500062"/>
          </a:xfrm>
          <a:prstGeom prst="cloudCallout">
            <a:avLst>
              <a:gd name="adj1" fmla="val 42755"/>
              <a:gd name="adj2" fmla="val 7912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" name="テキスト ボックス 13"/>
          <p:cNvSpPr txBox="1">
            <a:spLocks noChangeArrowheads="1"/>
          </p:cNvSpPr>
          <p:nvPr/>
        </p:nvSpPr>
        <p:spPr bwMode="auto">
          <a:xfrm>
            <a:off x="5807424" y="2719330"/>
            <a:ext cx="914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encrypt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14"/>
          <p:cNvSpPr txBox="1">
            <a:spLocks noChangeArrowheads="1"/>
          </p:cNvSpPr>
          <p:nvPr/>
        </p:nvSpPr>
        <p:spPr bwMode="auto">
          <a:xfrm>
            <a:off x="8050326" y="2708920"/>
            <a:ext cx="914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decrypt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7071597" y="2822745"/>
            <a:ext cx="714375" cy="2857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931591" y="4823005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8074716" y="4823005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717404" y="4823005"/>
            <a:ext cx="142875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003279" y="4823005"/>
            <a:ext cx="142875" cy="5715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7074591" y="4465817"/>
            <a:ext cx="714375" cy="2857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928597" y="5894565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8071722" y="5894565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714410" y="5894565"/>
            <a:ext cx="142875" cy="571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000285" y="5894565"/>
            <a:ext cx="142875" cy="5715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9" name="直線矢印コネクタ 18"/>
          <p:cNvCxnSpPr>
            <a:stCxn id="17" idx="3"/>
            <a:endCxn id="18" idx="1"/>
          </p:cNvCxnSpPr>
          <p:nvPr/>
        </p:nvCxnSpPr>
        <p:spPr>
          <a:xfrm>
            <a:off x="6857285" y="6180315"/>
            <a:ext cx="1143000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下矢印 19"/>
          <p:cNvSpPr/>
          <p:nvPr/>
        </p:nvSpPr>
        <p:spPr>
          <a:xfrm>
            <a:off x="7074609" y="5537394"/>
            <a:ext cx="714375" cy="2857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テキスト ボックス 69"/>
          <p:cNvSpPr txBox="1">
            <a:spLocks noChangeArrowheads="1"/>
          </p:cNvSpPr>
          <p:nvPr/>
        </p:nvSpPr>
        <p:spPr bwMode="auto">
          <a:xfrm>
            <a:off x="6976424" y="6165304"/>
            <a:ext cx="1146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Encrypted</a:t>
            </a:r>
          </a:p>
          <a:p>
            <a:r>
              <a:rPr lang="en-US" altLang="ja-JP" b="1" dirty="0" smtClean="0"/>
              <a:t>message</a:t>
            </a:r>
            <a:endParaRPr lang="ja-JP" altLang="en-US" b="1" dirty="0"/>
          </a:p>
        </p:txBody>
      </p:sp>
      <p:cxnSp>
        <p:nvCxnSpPr>
          <p:cNvPr id="22" name="直線矢印コネクタ 21"/>
          <p:cNvCxnSpPr>
            <a:stCxn id="12" idx="3"/>
            <a:endCxn id="13" idx="1"/>
          </p:cNvCxnSpPr>
          <p:nvPr/>
        </p:nvCxnSpPr>
        <p:spPr>
          <a:xfrm>
            <a:off x="6860279" y="5108755"/>
            <a:ext cx="1143000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テキスト ボックス 19"/>
          <p:cNvSpPr txBox="1">
            <a:spLocks noChangeArrowheads="1"/>
          </p:cNvSpPr>
          <p:nvPr/>
        </p:nvSpPr>
        <p:spPr bwMode="auto">
          <a:xfrm>
            <a:off x="6860295" y="5108766"/>
            <a:ext cx="10061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message</a:t>
            </a:r>
            <a:endParaRPr lang="ja-JP" altLang="en-US" b="1" dirty="0"/>
          </a:p>
        </p:txBody>
      </p:sp>
      <p:sp>
        <p:nvSpPr>
          <p:cNvPr id="24" name="テキスト ボックス 40"/>
          <p:cNvSpPr txBox="1">
            <a:spLocks noChangeArrowheads="1"/>
          </p:cNvSpPr>
          <p:nvPr/>
        </p:nvSpPr>
        <p:spPr bwMode="auto">
          <a:xfrm>
            <a:off x="6614082" y="2394122"/>
            <a:ext cx="665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STOP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931616" y="2036932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8074741" y="2036932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003304" y="2036932"/>
            <a:ext cx="142875" cy="5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28" name="直線矢印コネクタ 27"/>
          <p:cNvCxnSpPr>
            <a:stCxn id="25" idx="3"/>
            <a:endCxn id="27" idx="1"/>
          </p:cNvCxnSpPr>
          <p:nvPr/>
        </p:nvCxnSpPr>
        <p:spPr>
          <a:xfrm>
            <a:off x="6788866" y="2322682"/>
            <a:ext cx="1214438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テキスト ボックス 69"/>
          <p:cNvSpPr txBox="1">
            <a:spLocks noChangeArrowheads="1"/>
          </p:cNvSpPr>
          <p:nvPr/>
        </p:nvSpPr>
        <p:spPr bwMode="auto">
          <a:xfrm>
            <a:off x="6860295" y="2394122"/>
            <a:ext cx="10061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message</a:t>
            </a:r>
            <a:endParaRPr lang="ja-JP" altLang="en-US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5931616" y="3322816"/>
            <a:ext cx="857250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Client   </a:t>
            </a:r>
            <a:endParaRPr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8074741" y="3322816"/>
            <a:ext cx="928688" cy="5715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Server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717429" y="3322816"/>
            <a:ext cx="142875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8003304" y="3322816"/>
            <a:ext cx="142875" cy="5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34" name="直線矢印コネクタ 33"/>
          <p:cNvCxnSpPr>
            <a:stCxn id="32" idx="3"/>
            <a:endCxn id="33" idx="1"/>
          </p:cNvCxnSpPr>
          <p:nvPr/>
        </p:nvCxnSpPr>
        <p:spPr>
          <a:xfrm>
            <a:off x="6860304" y="3608566"/>
            <a:ext cx="1143000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テキスト ボックス 69"/>
          <p:cNvSpPr txBox="1">
            <a:spLocks noChangeArrowheads="1"/>
          </p:cNvSpPr>
          <p:nvPr/>
        </p:nvSpPr>
        <p:spPr bwMode="auto">
          <a:xfrm>
            <a:off x="6860295" y="3680006"/>
            <a:ext cx="10061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message</a:t>
            </a:r>
            <a:endParaRPr lang="ja-JP" altLang="en-US" b="1" dirty="0"/>
          </a:p>
        </p:txBody>
      </p:sp>
      <p:sp>
        <p:nvSpPr>
          <p:cNvPr id="37" name="爆発 1 36"/>
          <p:cNvSpPr/>
          <p:nvPr/>
        </p:nvSpPr>
        <p:spPr>
          <a:xfrm>
            <a:off x="7860427" y="5180204"/>
            <a:ext cx="1143008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テキスト ボックス 40"/>
          <p:cNvSpPr txBox="1">
            <a:spLocks noChangeArrowheads="1"/>
          </p:cNvSpPr>
          <p:nvPr/>
        </p:nvSpPr>
        <p:spPr bwMode="auto">
          <a:xfrm>
            <a:off x="7971404" y="5323080"/>
            <a:ext cx="9220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activate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9" name="爆発 1 38"/>
          <p:cNvSpPr/>
          <p:nvPr/>
        </p:nvSpPr>
        <p:spPr>
          <a:xfrm>
            <a:off x="5963500" y="6180312"/>
            <a:ext cx="1143008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テキスト ボックス 40"/>
          <p:cNvSpPr txBox="1">
            <a:spLocks noChangeArrowheads="1"/>
          </p:cNvSpPr>
          <p:nvPr/>
        </p:nvSpPr>
        <p:spPr bwMode="auto">
          <a:xfrm>
            <a:off x="6074477" y="6323188"/>
            <a:ext cx="9220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activate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41" name="爆発 1 40"/>
          <p:cNvSpPr/>
          <p:nvPr/>
        </p:nvSpPr>
        <p:spPr>
          <a:xfrm>
            <a:off x="7678012" y="1465428"/>
            <a:ext cx="1143008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テキスト ボックス 40"/>
          <p:cNvSpPr txBox="1">
            <a:spLocks noChangeArrowheads="1"/>
          </p:cNvSpPr>
          <p:nvPr/>
        </p:nvSpPr>
        <p:spPr bwMode="auto">
          <a:xfrm>
            <a:off x="7788989" y="1608304"/>
            <a:ext cx="821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deploy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43" name="爆発 1 42"/>
          <p:cNvSpPr/>
          <p:nvPr/>
        </p:nvSpPr>
        <p:spPr>
          <a:xfrm>
            <a:off x="5931601" y="3751444"/>
            <a:ext cx="1143008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テキスト ボックス 40"/>
          <p:cNvSpPr txBox="1">
            <a:spLocks noChangeArrowheads="1"/>
          </p:cNvSpPr>
          <p:nvPr/>
        </p:nvSpPr>
        <p:spPr bwMode="auto">
          <a:xfrm>
            <a:off x="6042578" y="3894320"/>
            <a:ext cx="821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deploy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en-US" altLang="ja-JP" dirty="0" err="1" smtClean="0"/>
              <a:t>DandyJ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857364"/>
            <a:ext cx="8615426" cy="445195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New distributed Dynamic AOP language</a:t>
            </a:r>
          </a:p>
          <a:p>
            <a:pPr lvl="1"/>
            <a:r>
              <a:rPr lang="en-US" altLang="ja-JP" dirty="0" smtClean="0"/>
              <a:t>Distributed dynamic weaving </a:t>
            </a:r>
            <a:r>
              <a:rPr lang="en-US" altLang="ja-JP" dirty="0" smtClean="0"/>
              <a:t>can be written by aspects</a:t>
            </a:r>
          </a:p>
          <a:p>
            <a:pPr lvl="2"/>
            <a:r>
              <a:rPr lang="en-US" altLang="ja-JP" dirty="0" smtClean="0"/>
              <a:t>Control weaving depends on each application</a:t>
            </a:r>
          </a:p>
          <a:p>
            <a:pPr lvl="1"/>
            <a:r>
              <a:rPr lang="en-US" altLang="ja-JP" dirty="0" smtClean="0"/>
              <a:t>An aspect to control weaving can be independent</a:t>
            </a:r>
          </a:p>
          <a:p>
            <a:pPr lvl="2"/>
            <a:r>
              <a:rPr lang="en-US" altLang="ja-JP" dirty="0" smtClean="0"/>
              <a:t>Reusable</a:t>
            </a:r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Three language constructs</a:t>
            </a:r>
          </a:p>
          <a:p>
            <a:pPr lvl="1"/>
            <a:r>
              <a:rPr lang="en-US" altLang="ja-JP" dirty="0" smtClean="0"/>
              <a:t>First-class aspects with two-phase weaving</a:t>
            </a:r>
          </a:p>
          <a:p>
            <a:pPr lvl="1"/>
            <a:r>
              <a:rPr lang="en-US" altLang="ja-JP" dirty="0" smtClean="0"/>
              <a:t>Remote </a:t>
            </a:r>
            <a:r>
              <a:rPr lang="en-US" altLang="ja-JP" dirty="0" err="1" smtClean="0"/>
              <a:t>pointcuts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One-time aspects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r>
              <a:rPr kumimoji="1" lang="en-US" altLang="ja-JP" dirty="0" smtClean="0"/>
              <a:t>First-class and two-phase weaving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928802"/>
            <a:ext cx="8715404" cy="432511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First-class</a:t>
            </a:r>
          </a:p>
          <a:p>
            <a:pPr lvl="1"/>
            <a:r>
              <a:rPr lang="en-US" altLang="ja-JP" dirty="0" smtClean="0"/>
              <a:t>Dynamic aspect</a:t>
            </a:r>
          </a:p>
          <a:p>
            <a:pPr lvl="2"/>
            <a:r>
              <a:rPr lang="en-US" altLang="ja-JP" dirty="0" smtClean="0"/>
              <a:t>Can be woven during runtime</a:t>
            </a:r>
            <a:endParaRPr kumimoji="1" lang="en-US" altLang="ja-JP" dirty="0" smtClean="0"/>
          </a:p>
          <a:p>
            <a:pPr lvl="3"/>
            <a:r>
              <a:rPr lang="en-US" altLang="ja-JP" i="1" dirty="0" smtClean="0"/>
              <a:t>d</a:t>
            </a:r>
            <a:r>
              <a:rPr kumimoji="1" lang="en-US" altLang="ja-JP" i="1" dirty="0" smtClean="0"/>
              <a:t>ynamic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modifier</a:t>
            </a:r>
          </a:p>
          <a:p>
            <a:pPr lvl="3"/>
            <a:r>
              <a:rPr lang="en-US" altLang="ja-JP" dirty="0" smtClean="0"/>
              <a:t>A subtype of </a:t>
            </a:r>
            <a:r>
              <a:rPr lang="en-US" altLang="ja-JP" b="1" dirty="0" err="1" smtClean="0"/>
              <a:t>DAspect</a:t>
            </a:r>
            <a:endParaRPr lang="en-US" altLang="ja-JP" b="1" dirty="0" smtClean="0"/>
          </a:p>
          <a:p>
            <a:pPr lvl="1"/>
            <a:r>
              <a:rPr lang="en-US" altLang="ja-JP" dirty="0" smtClean="0"/>
              <a:t>It has to be e</a:t>
            </a:r>
            <a:r>
              <a:rPr kumimoji="1" lang="en-US" altLang="ja-JP" dirty="0" smtClean="0"/>
              <a:t>xplicitly instantiated </a:t>
            </a:r>
          </a:p>
          <a:p>
            <a:pPr lvl="2"/>
            <a:r>
              <a:rPr lang="en-US" altLang="ja-JP" dirty="0" smtClean="0"/>
              <a:t>Can be assigned to a variable and</a:t>
            </a:r>
            <a:br>
              <a:rPr lang="en-US" altLang="ja-JP" dirty="0" smtClean="0"/>
            </a:br>
            <a:r>
              <a:rPr lang="en-US" altLang="ja-JP" dirty="0" smtClean="0"/>
              <a:t>passed as a method parameter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Reusable library code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Two-phase weaving</a:t>
            </a:r>
          </a:p>
          <a:p>
            <a:pPr lvl="1"/>
            <a:r>
              <a:rPr lang="en-US" altLang="ja-JP" dirty="0" smtClean="0"/>
              <a:t>Deploy and activate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724128" y="4797152"/>
            <a:ext cx="335758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err="1" smtClean="0"/>
              <a:t>Encrypter</a:t>
            </a:r>
            <a:r>
              <a:rPr lang="en-US" altLang="ja-JP" dirty="0" smtClean="0"/>
              <a:t> enc </a:t>
            </a:r>
            <a:r>
              <a:rPr lang="en-US" altLang="ja-JP" dirty="0"/>
              <a:t>= new </a:t>
            </a:r>
            <a:r>
              <a:rPr lang="en-US" altLang="ja-JP" dirty="0" err="1" smtClean="0"/>
              <a:t>Encrypter</a:t>
            </a:r>
            <a:r>
              <a:rPr lang="en-US" altLang="ja-JP" dirty="0" smtClean="0"/>
              <a:t> ();</a:t>
            </a:r>
            <a:endParaRPr lang="en-US" altLang="ja-JP" dirty="0"/>
          </a:p>
          <a:p>
            <a:pPr>
              <a:defRPr/>
            </a:pPr>
            <a:r>
              <a:rPr lang="en-US" altLang="ja-JP" dirty="0" err="1" smtClean="0"/>
              <a:t>enc.</a:t>
            </a:r>
            <a:r>
              <a:rPr lang="en-US" altLang="ja-JP" dirty="0" err="1" smtClean="0">
                <a:solidFill>
                  <a:srgbClr val="FF0000"/>
                </a:solidFill>
              </a:rPr>
              <a:t>deploy</a:t>
            </a:r>
            <a:r>
              <a:rPr lang="en-US" altLang="ja-JP" dirty="0" smtClean="0">
                <a:solidFill>
                  <a:srgbClr val="FF0000"/>
                </a:solidFill>
              </a:rPr>
              <a:t>()</a:t>
            </a:r>
            <a:r>
              <a:rPr lang="en-US" altLang="ja-JP" dirty="0" smtClean="0">
                <a:solidFill>
                  <a:schemeClr val="tx1"/>
                </a:solidFill>
              </a:rPr>
              <a:t>;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dirty="0" err="1" smtClean="0"/>
              <a:t>enc.</a:t>
            </a:r>
            <a:r>
              <a:rPr lang="en-US" altLang="ja-JP" dirty="0" err="1" smtClean="0">
                <a:solidFill>
                  <a:srgbClr val="FF0000"/>
                </a:solidFill>
              </a:rPr>
              <a:t>activate</a:t>
            </a:r>
            <a:r>
              <a:rPr lang="en-US" altLang="ja-JP" dirty="0" smtClean="0">
                <a:solidFill>
                  <a:srgbClr val="FF0000"/>
                </a:solidFill>
              </a:rPr>
              <a:t>()</a:t>
            </a:r>
            <a:r>
              <a:rPr lang="en-US" altLang="ja-JP" dirty="0" smtClean="0"/>
              <a:t>;</a:t>
            </a:r>
            <a:endParaRPr lang="en-US" altLang="ja-JP" dirty="0"/>
          </a:p>
          <a:p>
            <a:pPr>
              <a:defRPr/>
            </a:pPr>
            <a:r>
              <a:rPr lang="en-US" altLang="ja-JP" dirty="0"/>
              <a:t>...</a:t>
            </a:r>
          </a:p>
          <a:p>
            <a:pPr>
              <a:defRPr/>
            </a:pPr>
            <a:r>
              <a:rPr lang="en-US" altLang="ja-JP" dirty="0" err="1" smtClean="0"/>
              <a:t>enc.</a:t>
            </a:r>
            <a:r>
              <a:rPr lang="en-US" altLang="ja-JP" dirty="0" err="1" smtClean="0">
                <a:solidFill>
                  <a:srgbClr val="FF0000"/>
                </a:solidFill>
              </a:rPr>
              <a:t>undeploy</a:t>
            </a:r>
            <a:r>
              <a:rPr lang="en-US" altLang="ja-JP" dirty="0" smtClean="0">
                <a:solidFill>
                  <a:srgbClr val="FF0000"/>
                </a:solidFill>
              </a:rPr>
              <a:t>()</a:t>
            </a:r>
            <a:r>
              <a:rPr lang="en-US" altLang="ja-JP" dirty="0" smtClean="0"/>
              <a:t>;</a:t>
            </a:r>
            <a:endParaRPr lang="ja-JP" altLang="en-US" dirty="0"/>
          </a:p>
        </p:txBody>
      </p:sp>
      <p:sp>
        <p:nvSpPr>
          <p:cNvPr id="6" name="四角形吹き出し 5"/>
          <p:cNvSpPr>
            <a:spLocks noChangeArrowheads="1"/>
          </p:cNvSpPr>
          <p:nvPr/>
        </p:nvSpPr>
        <p:spPr bwMode="auto">
          <a:xfrm>
            <a:off x="5508104" y="3501008"/>
            <a:ext cx="3494087" cy="930970"/>
          </a:xfrm>
          <a:prstGeom prst="wedgeRectCallout">
            <a:avLst>
              <a:gd name="adj1" fmla="val -3604"/>
              <a:gd name="adj2" fmla="val 95035"/>
            </a:avLst>
          </a:prstGeom>
          <a:solidFill>
            <a:schemeClr val="bg1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ja-JP" dirty="0">
                <a:solidFill>
                  <a:srgbClr val="FF0000"/>
                </a:solidFill>
                <a:latin typeface="+mn-lt"/>
                <a:ea typeface="+mn-ea"/>
              </a:rPr>
              <a:t>dynamic</a:t>
            </a:r>
            <a:r>
              <a:rPr lang="en-US" altLang="ja-JP" dirty="0">
                <a:solidFill>
                  <a:schemeClr val="dk1"/>
                </a:solidFill>
                <a:latin typeface="+mn-lt"/>
                <a:ea typeface="+mn-ea"/>
              </a:rPr>
              <a:t> aspect </a:t>
            </a:r>
            <a:r>
              <a:rPr lang="en-US" altLang="ja-JP" dirty="0" err="1" smtClean="0">
                <a:solidFill>
                  <a:schemeClr val="dk1"/>
                </a:solidFill>
              </a:rPr>
              <a:t>En</a:t>
            </a:r>
            <a:r>
              <a:rPr lang="en-US" altLang="ja-JP" dirty="0" err="1" smtClean="0">
                <a:solidFill>
                  <a:schemeClr val="dk1"/>
                </a:solidFill>
                <a:latin typeface="+mn-lt"/>
                <a:ea typeface="+mn-ea"/>
              </a:rPr>
              <a:t>crypter</a:t>
            </a:r>
            <a:r>
              <a:rPr lang="en-US" altLang="ja-JP" dirty="0" smtClean="0">
                <a:solidFill>
                  <a:schemeClr val="dk1"/>
                </a:solidFill>
                <a:latin typeface="+mn-lt"/>
                <a:ea typeface="+mn-ea"/>
              </a:rPr>
              <a:t> </a:t>
            </a:r>
            <a:r>
              <a:rPr lang="en-US" altLang="ja-JP" dirty="0">
                <a:solidFill>
                  <a:schemeClr val="dk1"/>
                </a:solidFill>
                <a:latin typeface="+mn-lt"/>
                <a:ea typeface="+mn-ea"/>
              </a:rPr>
              <a:t>{</a:t>
            </a:r>
          </a:p>
          <a:p>
            <a:pPr>
              <a:defRPr/>
            </a:pPr>
            <a:r>
              <a:rPr lang="en-US" altLang="ja-JP" dirty="0" smtClean="0">
                <a:solidFill>
                  <a:schemeClr val="dk1"/>
                </a:solidFill>
                <a:latin typeface="+mn-lt"/>
                <a:ea typeface="+mn-ea"/>
              </a:rPr>
              <a:t>      …. </a:t>
            </a:r>
          </a:p>
          <a:p>
            <a:pPr>
              <a:defRPr/>
            </a:pPr>
            <a:r>
              <a:rPr lang="en-US" altLang="ja-JP" dirty="0" smtClean="0">
                <a:solidFill>
                  <a:schemeClr val="dk1"/>
                </a:solidFill>
                <a:latin typeface="+mn-lt"/>
                <a:ea typeface="+mn-ea"/>
              </a:rPr>
              <a:t>} </a:t>
            </a:r>
            <a:endParaRPr lang="ja-JP" alt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Methods available on dynamic aspects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asynchronous</a:t>
            </a:r>
            <a:r>
              <a:rPr lang="ja-JP" altLang="en-US" dirty="0" smtClean="0"/>
              <a:t> </a:t>
            </a:r>
            <a:r>
              <a:rPr lang="en-US" altLang="ja-JP" dirty="0" smtClean="0"/>
              <a:t>deploy and synchronous activate </a:t>
            </a:r>
          </a:p>
          <a:p>
            <a:pPr lvl="1"/>
            <a:r>
              <a:rPr kumimoji="1" lang="en-US" altLang="ja-JP" dirty="0" smtClean="0"/>
              <a:t>Allows us to minimize the duration of the “stop the world” time for dynamic weaving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EF71-6CB4-4DAD-A99B-F5D504767D9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/>
          </p:cNvGraphicFramePr>
          <p:nvPr/>
        </p:nvGraphicFramePr>
        <p:xfrm>
          <a:off x="539552" y="3861048"/>
          <a:ext cx="8229600" cy="26629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/>
                <a:gridCol w="5565304"/>
              </a:tblGrid>
              <a:tr h="32995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Methods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Description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void deploy()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Deploy</a:t>
                      </a:r>
                      <a:r>
                        <a:rPr kumimoji="1" lang="en-US" altLang="ja-JP" baseline="0" dirty="0" smtClean="0"/>
                        <a:t> a dynamic aspect with being inactive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9951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v</a:t>
                      </a:r>
                      <a:r>
                        <a:rPr kumimoji="1" lang="en-US" altLang="ja-JP" dirty="0" smtClean="0"/>
                        <a:t>oid </a:t>
                      </a:r>
                      <a:r>
                        <a:rPr kumimoji="1" lang="en-US" altLang="ja-JP" dirty="0" err="1" smtClean="0"/>
                        <a:t>undeploy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Undeploy</a:t>
                      </a:r>
                      <a:r>
                        <a:rPr kumimoji="1" lang="en-US" altLang="ja-JP" dirty="0" smtClean="0"/>
                        <a:t> an aspect</a:t>
                      </a:r>
                    </a:p>
                  </a:txBody>
                  <a:tcPr/>
                </a:tc>
              </a:tr>
              <a:tr h="32995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void</a:t>
                      </a:r>
                      <a:r>
                        <a:rPr kumimoji="1" lang="en-US" altLang="ja-JP" baseline="0" dirty="0" smtClean="0"/>
                        <a:t> activate()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Activate an aspect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995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void </a:t>
                      </a:r>
                      <a:r>
                        <a:rPr kumimoji="1" lang="en-US" altLang="ja-JP" dirty="0" err="1" smtClean="0"/>
                        <a:t>unactivate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Inactivate an aspect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7818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boolean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en-US" altLang="ja-JP" dirty="0" err="1" smtClean="0"/>
                        <a:t>isDeployed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Returns true if an aspect has been deployed</a:t>
                      </a:r>
                    </a:p>
                  </a:txBody>
                  <a:tcPr/>
                </a:tc>
              </a:tr>
              <a:tr h="359754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boolean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en-US" altLang="ja-JP" dirty="0" err="1" smtClean="0"/>
                        <a:t>isActivated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Returns true if an aspect is active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25899</TotalTime>
  <Words>1165</Words>
  <Application>Microsoft Office PowerPoint</Application>
  <PresentationFormat>画面に合わせる (4:3)</PresentationFormat>
  <Paragraphs>379</Paragraphs>
  <Slides>21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アーバン</vt:lpstr>
      <vt:lpstr>Distributed Dynamic Weaving is a Crosscutting Concern</vt:lpstr>
      <vt:lpstr>Aspect Oriented Programming (AOP)</vt:lpstr>
      <vt:lpstr>An example of woven aspects</vt:lpstr>
      <vt:lpstr>Weaving fails  without a consistency mechanism</vt:lpstr>
      <vt:lpstr>Existing approaches:  Barrier synchronization</vt:lpstr>
      <vt:lpstr>Existing approaches: Atomic weaving [Truyen et.al. 06]</vt:lpstr>
      <vt:lpstr>DandyJ</vt:lpstr>
      <vt:lpstr>First-class and two-phase weaving</vt:lpstr>
      <vt:lpstr>Methods available on dynamic aspects</vt:lpstr>
      <vt:lpstr>Remote pointcut [Nishizawa et.al. 04]</vt:lpstr>
      <vt:lpstr>Onetime aspect</vt:lpstr>
      <vt:lpstr>Encryption aspects in DandyJ</vt:lpstr>
      <vt:lpstr>Another example: a logging aspect with a n-body problem solver</vt:lpstr>
      <vt:lpstr>A reusable aspect for  barrier synchronization</vt:lpstr>
      <vt:lpstr>Experiment</vt:lpstr>
      <vt:lpstr>Results</vt:lpstr>
      <vt:lpstr>Concluding remarks</vt:lpstr>
      <vt:lpstr>スライド 18</vt:lpstr>
      <vt:lpstr>Related work</vt:lpstr>
      <vt:lpstr>Implementation of DandyJ</vt:lpstr>
      <vt:lpstr>The port changes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分散アスペクトの一貫性を考えた動的 weave の高速化</dc:title>
  <dc:creator>morita</dc:creator>
  <cp:lastModifiedBy>horie</cp:lastModifiedBy>
  <cp:revision>553</cp:revision>
  <dcterms:created xsi:type="dcterms:W3CDTF">2009-09-11T05:45:06Z</dcterms:created>
  <dcterms:modified xsi:type="dcterms:W3CDTF">2011-03-23T06:01:53Z</dcterms:modified>
</cp:coreProperties>
</file>