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handoutMasterIdLst>
    <p:handoutMasterId r:id="rId25"/>
  </p:handoutMasterIdLst>
  <p:sldIdLst>
    <p:sldId id="285" r:id="rId2"/>
    <p:sldId id="257" r:id="rId3"/>
    <p:sldId id="258" r:id="rId4"/>
    <p:sldId id="278" r:id="rId5"/>
    <p:sldId id="259" r:id="rId6"/>
    <p:sldId id="260" r:id="rId7"/>
    <p:sldId id="261" r:id="rId8"/>
    <p:sldId id="263" r:id="rId9"/>
    <p:sldId id="275" r:id="rId10"/>
    <p:sldId id="265" r:id="rId11"/>
    <p:sldId id="276" r:id="rId12"/>
    <p:sldId id="286" r:id="rId13"/>
    <p:sldId id="287" r:id="rId14"/>
    <p:sldId id="267" r:id="rId15"/>
    <p:sldId id="269" r:id="rId16"/>
    <p:sldId id="270" r:id="rId17"/>
    <p:sldId id="271" r:id="rId18"/>
    <p:sldId id="272" r:id="rId19"/>
    <p:sldId id="277" r:id="rId20"/>
    <p:sldId id="281" r:id="rId21"/>
    <p:sldId id="273" r:id="rId22"/>
    <p:sldId id="274" r:id="rId23"/>
  </p:sldIdLst>
  <p:sldSz cx="9144000" cy="6858000" type="screen4x3"/>
  <p:notesSz cx="6796088" cy="99250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1" autoAdjust="0"/>
    <p:restoredTop sz="58875" autoAdjust="0"/>
  </p:normalViewPr>
  <p:slideViewPr>
    <p:cSldViewPr>
      <p:cViewPr varScale="1">
        <p:scale>
          <a:sx n="42" d="100"/>
          <a:sy n="42" d="100"/>
        </p:scale>
        <p:origin x="-1302" y="-102"/>
      </p:cViewPr>
      <p:guideLst>
        <p:guide orient="horz" pos="2160"/>
        <p:guide pos="2880"/>
      </p:guideLst>
    </p:cSldViewPr>
  </p:slideViewPr>
  <p:outlineViewPr>
    <p:cViewPr>
      <p:scale>
        <a:sx n="33" d="100"/>
        <a:sy n="33" d="100"/>
      </p:scale>
      <p:origin x="12" y="158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etchak\Desktop\sagyo\fedora\allresult_tandem2\cache0result.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betchak\Desktop\sagyo\fedora\allresult_tandem2\cache0result.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betchak\Desktop\sagyo\fedora\allresult_tandem2\cache0result.csv"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betchak\Desktop\sagyo\fedora\allresult_tandem2\cache0result.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bar"/>
        <c:grouping val="clustered"/>
        <c:ser>
          <c:idx val="0"/>
          <c:order val="0"/>
          <c:tx>
            <c:strRef>
              <c:f>Sheet1!$B$1</c:f>
              <c:strCache>
                <c:ptCount val="1"/>
                <c:pt idx="0">
                  <c:v>系列 1</c:v>
                </c:pt>
              </c:strCache>
            </c:strRef>
          </c:tx>
          <c:dLbls>
            <c:showVal val="1"/>
          </c:dLbls>
          <c:cat>
            <c:strRef>
              <c:f>Sheet1!$A$2:$A$3</c:f>
              <c:strCache>
                <c:ptCount val="2"/>
                <c:pt idx="0">
                  <c:v>しない場合</c:v>
                </c:pt>
                <c:pt idx="1">
                  <c:v>再ロードする場合</c:v>
                </c:pt>
              </c:strCache>
            </c:strRef>
          </c:cat>
          <c:val>
            <c:numRef>
              <c:f>Sheet1!$B$2:$B$3</c:f>
              <c:numCache>
                <c:formatCode>General</c:formatCode>
                <c:ptCount val="2"/>
                <c:pt idx="0">
                  <c:v>12</c:v>
                </c:pt>
                <c:pt idx="1">
                  <c:v>261</c:v>
                </c:pt>
              </c:numCache>
            </c:numRef>
          </c:val>
        </c:ser>
        <c:axId val="152740224"/>
        <c:axId val="152741760"/>
      </c:barChart>
      <c:catAx>
        <c:axId val="152740224"/>
        <c:scaling>
          <c:orientation val="minMax"/>
        </c:scaling>
        <c:axPos val="l"/>
        <c:tickLblPos val="nextTo"/>
        <c:txPr>
          <a:bodyPr/>
          <a:lstStyle/>
          <a:p>
            <a:pPr>
              <a:defRPr baseline="0">
                <a:latin typeface="ＭＳ Ｐゴシック" pitchFamily="50" charset="-128"/>
                <a:ea typeface="ＭＳ Ｐゴシック" pitchFamily="50" charset="-128"/>
              </a:defRPr>
            </a:pPr>
            <a:endParaRPr lang="ja-JP"/>
          </a:p>
        </c:txPr>
        <c:crossAx val="152741760"/>
        <c:crosses val="autoZero"/>
        <c:auto val="1"/>
        <c:lblAlgn val="ctr"/>
        <c:lblOffset val="100"/>
      </c:catAx>
      <c:valAx>
        <c:axId val="152741760"/>
        <c:scaling>
          <c:orientation val="minMax"/>
        </c:scaling>
        <c:axPos val="b"/>
        <c:majorGridlines/>
        <c:numFmt formatCode="General" sourceLinked="1"/>
        <c:tickLblPos val="nextTo"/>
        <c:crossAx val="152740224"/>
        <c:crosses val="autoZero"/>
        <c:crossBetween val="between"/>
      </c:valAx>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lineChart>
        <c:grouping val="standard"/>
        <c:ser>
          <c:idx val="0"/>
          <c:order val="0"/>
          <c:tx>
            <c:strRef>
              <c:f>cache0result!$H$1</c:f>
              <c:strCache>
                <c:ptCount val="1"/>
                <c:pt idx="0">
                  <c:v>手法 2</c:v>
                </c:pt>
              </c:strCache>
            </c:strRef>
          </c:tx>
          <c:spPr>
            <a:ln w="25400">
              <a:solidFill>
                <a:schemeClr val="tx1"/>
              </a:solidFill>
            </a:ln>
          </c:spPr>
          <c:marker>
            <c:symbol val="none"/>
          </c:marker>
          <c:val>
            <c:numRef>
              <c:f>cache0result!$H$2:$H$1020</c:f>
              <c:numCache>
                <c:formatCode>General</c:formatCode>
                <c:ptCount val="1019"/>
                <c:pt idx="0">
                  <c:v>1.55</c:v>
                </c:pt>
                <c:pt idx="1">
                  <c:v>1.6300000000000001</c:v>
                </c:pt>
                <c:pt idx="2">
                  <c:v>1.7900000000000063</c:v>
                </c:pt>
                <c:pt idx="3">
                  <c:v>2</c:v>
                </c:pt>
                <c:pt idx="4">
                  <c:v>2.0299999999999998</c:v>
                </c:pt>
                <c:pt idx="5">
                  <c:v>2.06</c:v>
                </c:pt>
                <c:pt idx="6">
                  <c:v>2.44</c:v>
                </c:pt>
                <c:pt idx="7">
                  <c:v>2.4499999999999997</c:v>
                </c:pt>
                <c:pt idx="8">
                  <c:v>2.62</c:v>
                </c:pt>
                <c:pt idx="9">
                  <c:v>2.68</c:v>
                </c:pt>
                <c:pt idx="10">
                  <c:v>2.68</c:v>
                </c:pt>
                <c:pt idx="11">
                  <c:v>2.73</c:v>
                </c:pt>
                <c:pt idx="12">
                  <c:v>2.79</c:v>
                </c:pt>
                <c:pt idx="13">
                  <c:v>3.03</c:v>
                </c:pt>
                <c:pt idx="14">
                  <c:v>3.03</c:v>
                </c:pt>
                <c:pt idx="15">
                  <c:v>3.08</c:v>
                </c:pt>
                <c:pt idx="16">
                  <c:v>3.1</c:v>
                </c:pt>
                <c:pt idx="17">
                  <c:v>3.13</c:v>
                </c:pt>
                <c:pt idx="18">
                  <c:v>3.14</c:v>
                </c:pt>
                <c:pt idx="19">
                  <c:v>3.16</c:v>
                </c:pt>
                <c:pt idx="20">
                  <c:v>3.19</c:v>
                </c:pt>
                <c:pt idx="21">
                  <c:v>3.23</c:v>
                </c:pt>
                <c:pt idx="22">
                  <c:v>3.3299999999999987</c:v>
                </c:pt>
                <c:pt idx="23">
                  <c:v>3.34</c:v>
                </c:pt>
                <c:pt idx="24">
                  <c:v>3.46</c:v>
                </c:pt>
                <c:pt idx="25">
                  <c:v>3.4899999999999998</c:v>
                </c:pt>
                <c:pt idx="26">
                  <c:v>3.56</c:v>
                </c:pt>
                <c:pt idx="27">
                  <c:v>3.59</c:v>
                </c:pt>
                <c:pt idx="28">
                  <c:v>3.74</c:v>
                </c:pt>
                <c:pt idx="29">
                  <c:v>3.79</c:v>
                </c:pt>
                <c:pt idx="30">
                  <c:v>3.79</c:v>
                </c:pt>
                <c:pt idx="31">
                  <c:v>3.8</c:v>
                </c:pt>
                <c:pt idx="32">
                  <c:v>3.82</c:v>
                </c:pt>
                <c:pt idx="33">
                  <c:v>3.88</c:v>
                </c:pt>
                <c:pt idx="34">
                  <c:v>3.9099999999999997</c:v>
                </c:pt>
                <c:pt idx="35">
                  <c:v>3.92</c:v>
                </c:pt>
                <c:pt idx="36">
                  <c:v>3.9899999999999998</c:v>
                </c:pt>
                <c:pt idx="37">
                  <c:v>3.9899999999999998</c:v>
                </c:pt>
                <c:pt idx="38">
                  <c:v>4.01</c:v>
                </c:pt>
                <c:pt idx="39">
                  <c:v>4.03</c:v>
                </c:pt>
                <c:pt idx="40">
                  <c:v>4.1199999999999966</c:v>
                </c:pt>
                <c:pt idx="41">
                  <c:v>4.13</c:v>
                </c:pt>
                <c:pt idx="42">
                  <c:v>4.1599999999999975</c:v>
                </c:pt>
                <c:pt idx="43">
                  <c:v>4.18</c:v>
                </c:pt>
                <c:pt idx="44">
                  <c:v>4.1899999999999995</c:v>
                </c:pt>
                <c:pt idx="45">
                  <c:v>4.21</c:v>
                </c:pt>
                <c:pt idx="46">
                  <c:v>4.22</c:v>
                </c:pt>
                <c:pt idx="47">
                  <c:v>4.24</c:v>
                </c:pt>
                <c:pt idx="48">
                  <c:v>4.26</c:v>
                </c:pt>
                <c:pt idx="49">
                  <c:v>4.3</c:v>
                </c:pt>
                <c:pt idx="50">
                  <c:v>4.4300000000000024</c:v>
                </c:pt>
                <c:pt idx="51">
                  <c:v>4.4400000000000004</c:v>
                </c:pt>
                <c:pt idx="52">
                  <c:v>4.46</c:v>
                </c:pt>
                <c:pt idx="53">
                  <c:v>4.46</c:v>
                </c:pt>
                <c:pt idx="54">
                  <c:v>4.5</c:v>
                </c:pt>
                <c:pt idx="55">
                  <c:v>4.5599999999999996</c:v>
                </c:pt>
                <c:pt idx="56">
                  <c:v>4.59</c:v>
                </c:pt>
                <c:pt idx="57">
                  <c:v>4.6199999999999966</c:v>
                </c:pt>
                <c:pt idx="58">
                  <c:v>4.63</c:v>
                </c:pt>
                <c:pt idx="59">
                  <c:v>4.6499999999999995</c:v>
                </c:pt>
                <c:pt idx="60">
                  <c:v>4.6599999999999975</c:v>
                </c:pt>
                <c:pt idx="61">
                  <c:v>4.67</c:v>
                </c:pt>
                <c:pt idx="62">
                  <c:v>4.67</c:v>
                </c:pt>
                <c:pt idx="63">
                  <c:v>4.74</c:v>
                </c:pt>
                <c:pt idx="64">
                  <c:v>4.79</c:v>
                </c:pt>
                <c:pt idx="65">
                  <c:v>4.8199999999999985</c:v>
                </c:pt>
                <c:pt idx="66">
                  <c:v>4.8599999999999985</c:v>
                </c:pt>
                <c:pt idx="67">
                  <c:v>4.9000000000000004</c:v>
                </c:pt>
                <c:pt idx="68">
                  <c:v>4.91</c:v>
                </c:pt>
                <c:pt idx="69">
                  <c:v>4.9300000000000024</c:v>
                </c:pt>
                <c:pt idx="70">
                  <c:v>4.95</c:v>
                </c:pt>
                <c:pt idx="71">
                  <c:v>4.96</c:v>
                </c:pt>
                <c:pt idx="72">
                  <c:v>4.99</c:v>
                </c:pt>
                <c:pt idx="73">
                  <c:v>4.99</c:v>
                </c:pt>
                <c:pt idx="74">
                  <c:v>5</c:v>
                </c:pt>
                <c:pt idx="75">
                  <c:v>5.03</c:v>
                </c:pt>
                <c:pt idx="76">
                  <c:v>5.04</c:v>
                </c:pt>
                <c:pt idx="77">
                  <c:v>5.0599999999999996</c:v>
                </c:pt>
                <c:pt idx="78">
                  <c:v>5.13</c:v>
                </c:pt>
                <c:pt idx="79">
                  <c:v>5.17</c:v>
                </c:pt>
                <c:pt idx="80">
                  <c:v>5.17</c:v>
                </c:pt>
                <c:pt idx="81">
                  <c:v>5.21</c:v>
                </c:pt>
                <c:pt idx="82">
                  <c:v>5.21</c:v>
                </c:pt>
                <c:pt idx="83">
                  <c:v>5.28</c:v>
                </c:pt>
                <c:pt idx="84">
                  <c:v>5.33</c:v>
                </c:pt>
                <c:pt idx="85">
                  <c:v>5.33</c:v>
                </c:pt>
                <c:pt idx="86">
                  <c:v>5.3599999999999985</c:v>
                </c:pt>
                <c:pt idx="87">
                  <c:v>5.3599999999999985</c:v>
                </c:pt>
                <c:pt idx="88">
                  <c:v>5.37</c:v>
                </c:pt>
                <c:pt idx="89">
                  <c:v>5.38</c:v>
                </c:pt>
                <c:pt idx="90">
                  <c:v>5.4300000000000024</c:v>
                </c:pt>
                <c:pt idx="91">
                  <c:v>5.4700000000000024</c:v>
                </c:pt>
                <c:pt idx="92">
                  <c:v>5.48</c:v>
                </c:pt>
                <c:pt idx="93">
                  <c:v>5.48</c:v>
                </c:pt>
                <c:pt idx="94">
                  <c:v>5.5</c:v>
                </c:pt>
                <c:pt idx="95">
                  <c:v>5.52</c:v>
                </c:pt>
                <c:pt idx="96">
                  <c:v>5.53</c:v>
                </c:pt>
                <c:pt idx="97">
                  <c:v>5.53</c:v>
                </c:pt>
                <c:pt idx="98">
                  <c:v>5.56</c:v>
                </c:pt>
                <c:pt idx="99">
                  <c:v>5.56</c:v>
                </c:pt>
                <c:pt idx="100">
                  <c:v>5.6099999999999985</c:v>
                </c:pt>
                <c:pt idx="101">
                  <c:v>5.6099999999999985</c:v>
                </c:pt>
                <c:pt idx="102">
                  <c:v>5.6599999999999975</c:v>
                </c:pt>
                <c:pt idx="103">
                  <c:v>5.72</c:v>
                </c:pt>
                <c:pt idx="104">
                  <c:v>5.74</c:v>
                </c:pt>
                <c:pt idx="105">
                  <c:v>5.75</c:v>
                </c:pt>
                <c:pt idx="106">
                  <c:v>5.78</c:v>
                </c:pt>
                <c:pt idx="107">
                  <c:v>5.8</c:v>
                </c:pt>
                <c:pt idx="108">
                  <c:v>5.8599999999999985</c:v>
                </c:pt>
                <c:pt idx="109">
                  <c:v>5.8599999999999985</c:v>
                </c:pt>
                <c:pt idx="110">
                  <c:v>5.9</c:v>
                </c:pt>
                <c:pt idx="111">
                  <c:v>5.91</c:v>
                </c:pt>
                <c:pt idx="112">
                  <c:v>5.91</c:v>
                </c:pt>
                <c:pt idx="113">
                  <c:v>5.9300000000000024</c:v>
                </c:pt>
                <c:pt idx="114">
                  <c:v>5.94</c:v>
                </c:pt>
                <c:pt idx="115">
                  <c:v>5.94</c:v>
                </c:pt>
                <c:pt idx="116">
                  <c:v>5.9700000000000024</c:v>
                </c:pt>
                <c:pt idx="117">
                  <c:v>6.01</c:v>
                </c:pt>
                <c:pt idx="118">
                  <c:v>6.01</c:v>
                </c:pt>
                <c:pt idx="119">
                  <c:v>6.03</c:v>
                </c:pt>
                <c:pt idx="120">
                  <c:v>6.08</c:v>
                </c:pt>
                <c:pt idx="121">
                  <c:v>6.08</c:v>
                </c:pt>
                <c:pt idx="122">
                  <c:v>6.08</c:v>
                </c:pt>
                <c:pt idx="123">
                  <c:v>6.09</c:v>
                </c:pt>
                <c:pt idx="124">
                  <c:v>6.1199999999999966</c:v>
                </c:pt>
                <c:pt idx="125">
                  <c:v>6.1499999999999995</c:v>
                </c:pt>
                <c:pt idx="126">
                  <c:v>6.1899999999999995</c:v>
                </c:pt>
                <c:pt idx="127">
                  <c:v>6.21</c:v>
                </c:pt>
                <c:pt idx="128">
                  <c:v>6.23</c:v>
                </c:pt>
                <c:pt idx="129">
                  <c:v>6.23</c:v>
                </c:pt>
                <c:pt idx="130">
                  <c:v>6.24</c:v>
                </c:pt>
                <c:pt idx="131">
                  <c:v>6.25</c:v>
                </c:pt>
                <c:pt idx="132">
                  <c:v>6.28</c:v>
                </c:pt>
                <c:pt idx="133">
                  <c:v>6.33</c:v>
                </c:pt>
                <c:pt idx="134">
                  <c:v>6.33</c:v>
                </c:pt>
                <c:pt idx="135">
                  <c:v>6.4</c:v>
                </c:pt>
                <c:pt idx="136">
                  <c:v>6.41</c:v>
                </c:pt>
                <c:pt idx="137">
                  <c:v>6.4300000000000024</c:v>
                </c:pt>
                <c:pt idx="138">
                  <c:v>6.46</c:v>
                </c:pt>
                <c:pt idx="139">
                  <c:v>6.46</c:v>
                </c:pt>
                <c:pt idx="140">
                  <c:v>6.53</c:v>
                </c:pt>
                <c:pt idx="141">
                  <c:v>6.53</c:v>
                </c:pt>
                <c:pt idx="142">
                  <c:v>6.54</c:v>
                </c:pt>
                <c:pt idx="143">
                  <c:v>6.54</c:v>
                </c:pt>
                <c:pt idx="144">
                  <c:v>6.57</c:v>
                </c:pt>
                <c:pt idx="145">
                  <c:v>6.6</c:v>
                </c:pt>
                <c:pt idx="146">
                  <c:v>6.6</c:v>
                </c:pt>
                <c:pt idx="147">
                  <c:v>6.6099999999999985</c:v>
                </c:pt>
                <c:pt idx="148">
                  <c:v>6.6199999999999966</c:v>
                </c:pt>
                <c:pt idx="149">
                  <c:v>6.63</c:v>
                </c:pt>
                <c:pt idx="150">
                  <c:v>6.6499999999999995</c:v>
                </c:pt>
                <c:pt idx="151">
                  <c:v>6.6599999999999975</c:v>
                </c:pt>
                <c:pt idx="152">
                  <c:v>6.68</c:v>
                </c:pt>
                <c:pt idx="153">
                  <c:v>6.7</c:v>
                </c:pt>
                <c:pt idx="154">
                  <c:v>6.7</c:v>
                </c:pt>
                <c:pt idx="155">
                  <c:v>6.7</c:v>
                </c:pt>
                <c:pt idx="156">
                  <c:v>6.71</c:v>
                </c:pt>
                <c:pt idx="157">
                  <c:v>6.72</c:v>
                </c:pt>
                <c:pt idx="158">
                  <c:v>6.75</c:v>
                </c:pt>
                <c:pt idx="159">
                  <c:v>6.75</c:v>
                </c:pt>
                <c:pt idx="160">
                  <c:v>6.78</c:v>
                </c:pt>
                <c:pt idx="161">
                  <c:v>6.83</c:v>
                </c:pt>
                <c:pt idx="162">
                  <c:v>6.85</c:v>
                </c:pt>
                <c:pt idx="163">
                  <c:v>6.8599999999999985</c:v>
                </c:pt>
                <c:pt idx="164">
                  <c:v>6.87</c:v>
                </c:pt>
                <c:pt idx="165">
                  <c:v>6.94</c:v>
                </c:pt>
                <c:pt idx="166">
                  <c:v>6.95</c:v>
                </c:pt>
                <c:pt idx="167">
                  <c:v>6.96</c:v>
                </c:pt>
                <c:pt idx="168">
                  <c:v>7.02</c:v>
                </c:pt>
                <c:pt idx="169">
                  <c:v>7.03</c:v>
                </c:pt>
                <c:pt idx="170">
                  <c:v>7.04</c:v>
                </c:pt>
                <c:pt idx="171">
                  <c:v>7.05</c:v>
                </c:pt>
                <c:pt idx="172">
                  <c:v>7.05</c:v>
                </c:pt>
                <c:pt idx="173">
                  <c:v>7.21</c:v>
                </c:pt>
                <c:pt idx="174">
                  <c:v>7.22</c:v>
                </c:pt>
                <c:pt idx="175">
                  <c:v>7.23</c:v>
                </c:pt>
                <c:pt idx="176">
                  <c:v>7.29</c:v>
                </c:pt>
                <c:pt idx="177">
                  <c:v>7.29</c:v>
                </c:pt>
                <c:pt idx="178">
                  <c:v>7.3</c:v>
                </c:pt>
                <c:pt idx="179">
                  <c:v>7.3</c:v>
                </c:pt>
                <c:pt idx="180">
                  <c:v>7.35</c:v>
                </c:pt>
                <c:pt idx="181">
                  <c:v>7.4700000000000024</c:v>
                </c:pt>
                <c:pt idx="182">
                  <c:v>7.5</c:v>
                </c:pt>
                <c:pt idx="183">
                  <c:v>7.6199999999999966</c:v>
                </c:pt>
                <c:pt idx="184">
                  <c:v>7.72</c:v>
                </c:pt>
                <c:pt idx="185">
                  <c:v>7.73</c:v>
                </c:pt>
                <c:pt idx="186">
                  <c:v>7.73</c:v>
                </c:pt>
                <c:pt idx="187">
                  <c:v>7.74</c:v>
                </c:pt>
                <c:pt idx="188">
                  <c:v>7.75</c:v>
                </c:pt>
                <c:pt idx="189">
                  <c:v>7.79</c:v>
                </c:pt>
                <c:pt idx="190">
                  <c:v>7.8</c:v>
                </c:pt>
                <c:pt idx="191">
                  <c:v>7.83</c:v>
                </c:pt>
                <c:pt idx="192">
                  <c:v>7.84</c:v>
                </c:pt>
                <c:pt idx="193">
                  <c:v>7.85</c:v>
                </c:pt>
                <c:pt idx="194">
                  <c:v>7.89</c:v>
                </c:pt>
                <c:pt idx="195">
                  <c:v>7.9</c:v>
                </c:pt>
                <c:pt idx="196">
                  <c:v>8.08</c:v>
                </c:pt>
                <c:pt idx="197">
                  <c:v>8.1300000000000008</c:v>
                </c:pt>
                <c:pt idx="198">
                  <c:v>8.1300000000000008</c:v>
                </c:pt>
                <c:pt idx="199">
                  <c:v>8.15</c:v>
                </c:pt>
                <c:pt idx="200">
                  <c:v>8.16</c:v>
                </c:pt>
                <c:pt idx="201">
                  <c:v>8.16</c:v>
                </c:pt>
                <c:pt idx="202">
                  <c:v>8.17</c:v>
                </c:pt>
                <c:pt idx="203">
                  <c:v>8.19</c:v>
                </c:pt>
                <c:pt idx="204">
                  <c:v>8.2000000000000011</c:v>
                </c:pt>
                <c:pt idx="205">
                  <c:v>8.24</c:v>
                </c:pt>
                <c:pt idx="206">
                  <c:v>8.26</c:v>
                </c:pt>
                <c:pt idx="207">
                  <c:v>8.33</c:v>
                </c:pt>
                <c:pt idx="208">
                  <c:v>8.3800000000000008</c:v>
                </c:pt>
                <c:pt idx="209">
                  <c:v>8.39</c:v>
                </c:pt>
                <c:pt idx="210">
                  <c:v>8.42</c:v>
                </c:pt>
                <c:pt idx="211">
                  <c:v>8.4700000000000006</c:v>
                </c:pt>
                <c:pt idx="212">
                  <c:v>8.52</c:v>
                </c:pt>
                <c:pt idx="213">
                  <c:v>8.6</c:v>
                </c:pt>
                <c:pt idx="214">
                  <c:v>8.61</c:v>
                </c:pt>
                <c:pt idx="215">
                  <c:v>8.65</c:v>
                </c:pt>
                <c:pt idx="216">
                  <c:v>8.66</c:v>
                </c:pt>
                <c:pt idx="217">
                  <c:v>8.68</c:v>
                </c:pt>
                <c:pt idx="218">
                  <c:v>8.68</c:v>
                </c:pt>
                <c:pt idx="219">
                  <c:v>8.68</c:v>
                </c:pt>
                <c:pt idx="220">
                  <c:v>8.69</c:v>
                </c:pt>
                <c:pt idx="221">
                  <c:v>8.69</c:v>
                </c:pt>
                <c:pt idx="222">
                  <c:v>8.7100000000000009</c:v>
                </c:pt>
                <c:pt idx="223">
                  <c:v>8.7199999999999989</c:v>
                </c:pt>
                <c:pt idx="224">
                  <c:v>8.76</c:v>
                </c:pt>
                <c:pt idx="225">
                  <c:v>8.76</c:v>
                </c:pt>
                <c:pt idx="226">
                  <c:v>8.76</c:v>
                </c:pt>
                <c:pt idx="227">
                  <c:v>8.77</c:v>
                </c:pt>
                <c:pt idx="228">
                  <c:v>8.77</c:v>
                </c:pt>
                <c:pt idx="229">
                  <c:v>8.7800000000000011</c:v>
                </c:pt>
                <c:pt idx="230">
                  <c:v>8.7900000000000009</c:v>
                </c:pt>
                <c:pt idx="231">
                  <c:v>8.8700000000000028</c:v>
                </c:pt>
                <c:pt idx="232">
                  <c:v>8.8700000000000028</c:v>
                </c:pt>
                <c:pt idx="233">
                  <c:v>8.8800000000000008</c:v>
                </c:pt>
                <c:pt idx="234">
                  <c:v>8.8800000000000008</c:v>
                </c:pt>
                <c:pt idx="235">
                  <c:v>8.89</c:v>
                </c:pt>
                <c:pt idx="236">
                  <c:v>8.92</c:v>
                </c:pt>
                <c:pt idx="237">
                  <c:v>8.9500000000000028</c:v>
                </c:pt>
                <c:pt idx="238">
                  <c:v>8.9600000000000026</c:v>
                </c:pt>
                <c:pt idx="239">
                  <c:v>8.99</c:v>
                </c:pt>
                <c:pt idx="240">
                  <c:v>9</c:v>
                </c:pt>
                <c:pt idx="241">
                  <c:v>9.09</c:v>
                </c:pt>
                <c:pt idx="242">
                  <c:v>9.11</c:v>
                </c:pt>
                <c:pt idx="243">
                  <c:v>9.11</c:v>
                </c:pt>
                <c:pt idx="244">
                  <c:v>9.11</c:v>
                </c:pt>
                <c:pt idx="245">
                  <c:v>9.1300000000000008</c:v>
                </c:pt>
                <c:pt idx="246">
                  <c:v>9.14</c:v>
                </c:pt>
                <c:pt idx="247">
                  <c:v>9.15</c:v>
                </c:pt>
                <c:pt idx="248">
                  <c:v>9.16</c:v>
                </c:pt>
                <c:pt idx="249">
                  <c:v>9.2000000000000011</c:v>
                </c:pt>
                <c:pt idx="250">
                  <c:v>9.2199999999999989</c:v>
                </c:pt>
                <c:pt idx="251">
                  <c:v>9.23</c:v>
                </c:pt>
                <c:pt idx="252">
                  <c:v>9.23</c:v>
                </c:pt>
                <c:pt idx="253">
                  <c:v>9.25</c:v>
                </c:pt>
                <c:pt idx="254">
                  <c:v>9.25</c:v>
                </c:pt>
                <c:pt idx="255">
                  <c:v>9.27</c:v>
                </c:pt>
                <c:pt idx="256">
                  <c:v>9.2900000000000009</c:v>
                </c:pt>
                <c:pt idx="257">
                  <c:v>9.31</c:v>
                </c:pt>
                <c:pt idx="258">
                  <c:v>9.32</c:v>
                </c:pt>
                <c:pt idx="259">
                  <c:v>9.3500000000000068</c:v>
                </c:pt>
                <c:pt idx="260">
                  <c:v>9.3600000000000048</c:v>
                </c:pt>
                <c:pt idx="261">
                  <c:v>9.3700000000000028</c:v>
                </c:pt>
                <c:pt idx="262">
                  <c:v>9.3700000000000028</c:v>
                </c:pt>
                <c:pt idx="263">
                  <c:v>9.3700000000000028</c:v>
                </c:pt>
                <c:pt idx="264">
                  <c:v>9.3800000000000008</c:v>
                </c:pt>
                <c:pt idx="265">
                  <c:v>9.39</c:v>
                </c:pt>
                <c:pt idx="266">
                  <c:v>9.4</c:v>
                </c:pt>
                <c:pt idx="267">
                  <c:v>9.4500000000000028</c:v>
                </c:pt>
                <c:pt idx="268">
                  <c:v>9.5</c:v>
                </c:pt>
                <c:pt idx="269">
                  <c:v>9.5</c:v>
                </c:pt>
                <c:pt idx="270">
                  <c:v>9.5</c:v>
                </c:pt>
                <c:pt idx="271">
                  <c:v>9.5</c:v>
                </c:pt>
                <c:pt idx="272">
                  <c:v>9.52</c:v>
                </c:pt>
                <c:pt idx="273">
                  <c:v>9.6</c:v>
                </c:pt>
                <c:pt idx="274">
                  <c:v>9.61</c:v>
                </c:pt>
                <c:pt idx="275">
                  <c:v>9.620000000000001</c:v>
                </c:pt>
                <c:pt idx="276">
                  <c:v>9.66</c:v>
                </c:pt>
                <c:pt idx="277">
                  <c:v>9.68</c:v>
                </c:pt>
                <c:pt idx="278">
                  <c:v>9.74</c:v>
                </c:pt>
                <c:pt idx="279">
                  <c:v>9.76</c:v>
                </c:pt>
                <c:pt idx="280">
                  <c:v>9.76</c:v>
                </c:pt>
                <c:pt idx="281">
                  <c:v>9.77</c:v>
                </c:pt>
                <c:pt idx="282">
                  <c:v>9.7800000000000011</c:v>
                </c:pt>
                <c:pt idx="283">
                  <c:v>9.8000000000000007</c:v>
                </c:pt>
                <c:pt idx="284">
                  <c:v>9.81</c:v>
                </c:pt>
                <c:pt idx="285">
                  <c:v>9.8500000000000068</c:v>
                </c:pt>
                <c:pt idx="286">
                  <c:v>9.8800000000000008</c:v>
                </c:pt>
                <c:pt idx="287">
                  <c:v>9.9600000000000026</c:v>
                </c:pt>
                <c:pt idx="288">
                  <c:v>9.9600000000000026</c:v>
                </c:pt>
                <c:pt idx="289">
                  <c:v>10</c:v>
                </c:pt>
                <c:pt idx="290">
                  <c:v>10.030000000000001</c:v>
                </c:pt>
                <c:pt idx="291">
                  <c:v>10.11</c:v>
                </c:pt>
                <c:pt idx="292">
                  <c:v>10.120000000000001</c:v>
                </c:pt>
                <c:pt idx="293">
                  <c:v>10.120000000000001</c:v>
                </c:pt>
                <c:pt idx="294">
                  <c:v>10.130000000000001</c:v>
                </c:pt>
                <c:pt idx="295">
                  <c:v>10.130000000000001</c:v>
                </c:pt>
                <c:pt idx="296">
                  <c:v>10.130000000000001</c:v>
                </c:pt>
                <c:pt idx="297">
                  <c:v>10.130000000000001</c:v>
                </c:pt>
                <c:pt idx="298">
                  <c:v>10.14</c:v>
                </c:pt>
                <c:pt idx="299">
                  <c:v>10.210000000000001</c:v>
                </c:pt>
                <c:pt idx="300">
                  <c:v>10.24</c:v>
                </c:pt>
                <c:pt idx="301">
                  <c:v>10.29</c:v>
                </c:pt>
                <c:pt idx="302">
                  <c:v>10.3</c:v>
                </c:pt>
                <c:pt idx="303">
                  <c:v>10.31</c:v>
                </c:pt>
                <c:pt idx="304">
                  <c:v>10.32</c:v>
                </c:pt>
                <c:pt idx="305">
                  <c:v>10.39</c:v>
                </c:pt>
                <c:pt idx="306">
                  <c:v>10.41</c:v>
                </c:pt>
                <c:pt idx="307">
                  <c:v>10.43</c:v>
                </c:pt>
                <c:pt idx="308">
                  <c:v>10.46</c:v>
                </c:pt>
                <c:pt idx="309">
                  <c:v>10.49</c:v>
                </c:pt>
                <c:pt idx="310">
                  <c:v>10.52</c:v>
                </c:pt>
                <c:pt idx="311">
                  <c:v>10.52</c:v>
                </c:pt>
                <c:pt idx="312">
                  <c:v>10.53</c:v>
                </c:pt>
                <c:pt idx="313">
                  <c:v>10.58</c:v>
                </c:pt>
                <c:pt idx="314">
                  <c:v>10.58</c:v>
                </c:pt>
                <c:pt idx="315">
                  <c:v>10.58</c:v>
                </c:pt>
                <c:pt idx="316">
                  <c:v>10.59</c:v>
                </c:pt>
                <c:pt idx="317">
                  <c:v>10.61</c:v>
                </c:pt>
                <c:pt idx="318">
                  <c:v>10.63</c:v>
                </c:pt>
                <c:pt idx="319">
                  <c:v>10.66</c:v>
                </c:pt>
                <c:pt idx="320">
                  <c:v>10.71</c:v>
                </c:pt>
                <c:pt idx="321">
                  <c:v>10.72</c:v>
                </c:pt>
                <c:pt idx="322">
                  <c:v>10.77</c:v>
                </c:pt>
                <c:pt idx="323">
                  <c:v>10.79</c:v>
                </c:pt>
                <c:pt idx="324">
                  <c:v>10.8</c:v>
                </c:pt>
                <c:pt idx="325">
                  <c:v>10.84</c:v>
                </c:pt>
                <c:pt idx="326">
                  <c:v>10.84</c:v>
                </c:pt>
                <c:pt idx="327">
                  <c:v>10.84</c:v>
                </c:pt>
                <c:pt idx="328">
                  <c:v>10.89</c:v>
                </c:pt>
                <c:pt idx="329">
                  <c:v>10.91</c:v>
                </c:pt>
                <c:pt idx="330">
                  <c:v>10.91</c:v>
                </c:pt>
                <c:pt idx="331">
                  <c:v>10.92</c:v>
                </c:pt>
                <c:pt idx="332">
                  <c:v>10.96</c:v>
                </c:pt>
                <c:pt idx="333">
                  <c:v>10.96</c:v>
                </c:pt>
                <c:pt idx="334">
                  <c:v>10.97</c:v>
                </c:pt>
                <c:pt idx="335">
                  <c:v>11</c:v>
                </c:pt>
                <c:pt idx="336">
                  <c:v>11.01</c:v>
                </c:pt>
                <c:pt idx="337">
                  <c:v>11.06</c:v>
                </c:pt>
                <c:pt idx="338">
                  <c:v>11.09</c:v>
                </c:pt>
                <c:pt idx="339">
                  <c:v>11.11</c:v>
                </c:pt>
                <c:pt idx="340">
                  <c:v>11.11</c:v>
                </c:pt>
                <c:pt idx="341">
                  <c:v>11.14</c:v>
                </c:pt>
                <c:pt idx="342">
                  <c:v>11.15</c:v>
                </c:pt>
                <c:pt idx="343">
                  <c:v>11.18</c:v>
                </c:pt>
                <c:pt idx="344">
                  <c:v>11.24</c:v>
                </c:pt>
                <c:pt idx="345">
                  <c:v>11.24</c:v>
                </c:pt>
                <c:pt idx="346">
                  <c:v>11.24</c:v>
                </c:pt>
                <c:pt idx="347">
                  <c:v>11.25</c:v>
                </c:pt>
                <c:pt idx="348">
                  <c:v>11.26</c:v>
                </c:pt>
                <c:pt idx="349">
                  <c:v>11.26</c:v>
                </c:pt>
                <c:pt idx="350">
                  <c:v>11.27</c:v>
                </c:pt>
                <c:pt idx="351">
                  <c:v>11.28</c:v>
                </c:pt>
                <c:pt idx="352">
                  <c:v>11.29</c:v>
                </c:pt>
                <c:pt idx="353">
                  <c:v>11.3</c:v>
                </c:pt>
                <c:pt idx="354">
                  <c:v>11.33</c:v>
                </c:pt>
                <c:pt idx="355">
                  <c:v>11.33</c:v>
                </c:pt>
                <c:pt idx="356">
                  <c:v>11.350000000000026</c:v>
                </c:pt>
                <c:pt idx="357">
                  <c:v>11.4</c:v>
                </c:pt>
                <c:pt idx="358">
                  <c:v>11.4</c:v>
                </c:pt>
                <c:pt idx="359">
                  <c:v>11.44</c:v>
                </c:pt>
                <c:pt idx="360">
                  <c:v>11.450000000000006</c:v>
                </c:pt>
                <c:pt idx="361">
                  <c:v>11.47</c:v>
                </c:pt>
                <c:pt idx="362">
                  <c:v>11.48</c:v>
                </c:pt>
                <c:pt idx="363">
                  <c:v>11.48</c:v>
                </c:pt>
                <c:pt idx="364">
                  <c:v>11.48</c:v>
                </c:pt>
                <c:pt idx="365">
                  <c:v>11.5</c:v>
                </c:pt>
                <c:pt idx="366">
                  <c:v>11.51</c:v>
                </c:pt>
                <c:pt idx="367">
                  <c:v>11.56</c:v>
                </c:pt>
                <c:pt idx="368">
                  <c:v>11.6</c:v>
                </c:pt>
                <c:pt idx="369">
                  <c:v>11.6</c:v>
                </c:pt>
                <c:pt idx="370">
                  <c:v>11.63</c:v>
                </c:pt>
                <c:pt idx="371">
                  <c:v>11.65</c:v>
                </c:pt>
                <c:pt idx="372">
                  <c:v>11.66</c:v>
                </c:pt>
                <c:pt idx="373">
                  <c:v>11.69</c:v>
                </c:pt>
                <c:pt idx="374">
                  <c:v>11.71</c:v>
                </c:pt>
                <c:pt idx="375">
                  <c:v>11.79</c:v>
                </c:pt>
                <c:pt idx="376">
                  <c:v>11.82</c:v>
                </c:pt>
                <c:pt idx="377">
                  <c:v>11.82</c:v>
                </c:pt>
                <c:pt idx="378">
                  <c:v>11.860000000000024</c:v>
                </c:pt>
                <c:pt idx="379">
                  <c:v>11.91</c:v>
                </c:pt>
                <c:pt idx="380">
                  <c:v>11.91</c:v>
                </c:pt>
                <c:pt idx="381">
                  <c:v>11.950000000000006</c:v>
                </c:pt>
                <c:pt idx="382">
                  <c:v>11.96</c:v>
                </c:pt>
                <c:pt idx="383">
                  <c:v>11.98</c:v>
                </c:pt>
                <c:pt idx="384">
                  <c:v>11.98</c:v>
                </c:pt>
                <c:pt idx="385">
                  <c:v>12</c:v>
                </c:pt>
                <c:pt idx="386">
                  <c:v>12.03</c:v>
                </c:pt>
                <c:pt idx="387">
                  <c:v>12.03</c:v>
                </c:pt>
                <c:pt idx="388">
                  <c:v>12.05</c:v>
                </c:pt>
                <c:pt idx="389">
                  <c:v>12.1</c:v>
                </c:pt>
                <c:pt idx="390">
                  <c:v>12.11</c:v>
                </c:pt>
                <c:pt idx="391">
                  <c:v>12.12</c:v>
                </c:pt>
                <c:pt idx="392">
                  <c:v>12.13</c:v>
                </c:pt>
                <c:pt idx="393">
                  <c:v>12.14</c:v>
                </c:pt>
                <c:pt idx="394">
                  <c:v>12.15</c:v>
                </c:pt>
                <c:pt idx="395">
                  <c:v>12.16</c:v>
                </c:pt>
                <c:pt idx="396">
                  <c:v>12.17</c:v>
                </c:pt>
                <c:pt idx="397">
                  <c:v>12.2</c:v>
                </c:pt>
                <c:pt idx="398">
                  <c:v>12.25</c:v>
                </c:pt>
                <c:pt idx="399">
                  <c:v>12.27</c:v>
                </c:pt>
                <c:pt idx="400">
                  <c:v>12.27</c:v>
                </c:pt>
                <c:pt idx="401">
                  <c:v>12.32</c:v>
                </c:pt>
                <c:pt idx="402">
                  <c:v>12.34</c:v>
                </c:pt>
                <c:pt idx="403">
                  <c:v>12.350000000000026</c:v>
                </c:pt>
                <c:pt idx="404">
                  <c:v>12.360000000000024</c:v>
                </c:pt>
                <c:pt idx="405">
                  <c:v>12.4</c:v>
                </c:pt>
                <c:pt idx="406">
                  <c:v>12.41</c:v>
                </c:pt>
                <c:pt idx="407">
                  <c:v>12.44</c:v>
                </c:pt>
                <c:pt idx="408">
                  <c:v>12.450000000000006</c:v>
                </c:pt>
                <c:pt idx="409">
                  <c:v>12.46</c:v>
                </c:pt>
                <c:pt idx="410">
                  <c:v>12.47</c:v>
                </c:pt>
                <c:pt idx="411">
                  <c:v>12.47</c:v>
                </c:pt>
                <c:pt idx="412">
                  <c:v>12.52</c:v>
                </c:pt>
                <c:pt idx="413">
                  <c:v>12.52</c:v>
                </c:pt>
                <c:pt idx="414">
                  <c:v>12.56</c:v>
                </c:pt>
                <c:pt idx="415">
                  <c:v>12.57</c:v>
                </c:pt>
                <c:pt idx="416">
                  <c:v>12.58</c:v>
                </c:pt>
                <c:pt idx="417">
                  <c:v>12.65</c:v>
                </c:pt>
                <c:pt idx="418">
                  <c:v>12.66</c:v>
                </c:pt>
                <c:pt idx="419">
                  <c:v>12.69</c:v>
                </c:pt>
                <c:pt idx="420">
                  <c:v>12.69</c:v>
                </c:pt>
                <c:pt idx="421">
                  <c:v>12.72</c:v>
                </c:pt>
                <c:pt idx="422">
                  <c:v>12.74</c:v>
                </c:pt>
                <c:pt idx="423">
                  <c:v>12.75</c:v>
                </c:pt>
                <c:pt idx="424">
                  <c:v>12.77</c:v>
                </c:pt>
                <c:pt idx="425">
                  <c:v>12.8</c:v>
                </c:pt>
                <c:pt idx="426">
                  <c:v>12.850000000000026</c:v>
                </c:pt>
                <c:pt idx="427">
                  <c:v>12.92</c:v>
                </c:pt>
                <c:pt idx="428">
                  <c:v>12.92</c:v>
                </c:pt>
                <c:pt idx="429">
                  <c:v>12.93</c:v>
                </c:pt>
                <c:pt idx="430">
                  <c:v>12.93</c:v>
                </c:pt>
                <c:pt idx="431">
                  <c:v>12.94</c:v>
                </c:pt>
                <c:pt idx="432">
                  <c:v>12.94</c:v>
                </c:pt>
                <c:pt idx="433">
                  <c:v>12.950000000000006</c:v>
                </c:pt>
                <c:pt idx="434">
                  <c:v>12.97</c:v>
                </c:pt>
                <c:pt idx="435">
                  <c:v>13.02</c:v>
                </c:pt>
                <c:pt idx="436">
                  <c:v>13.03</c:v>
                </c:pt>
                <c:pt idx="437">
                  <c:v>13.07</c:v>
                </c:pt>
                <c:pt idx="438">
                  <c:v>13.09</c:v>
                </c:pt>
                <c:pt idx="439">
                  <c:v>13.1</c:v>
                </c:pt>
                <c:pt idx="440">
                  <c:v>13.15</c:v>
                </c:pt>
                <c:pt idx="441">
                  <c:v>13.18</c:v>
                </c:pt>
                <c:pt idx="442">
                  <c:v>13.18</c:v>
                </c:pt>
                <c:pt idx="443">
                  <c:v>13.19</c:v>
                </c:pt>
                <c:pt idx="444">
                  <c:v>13.22</c:v>
                </c:pt>
                <c:pt idx="445">
                  <c:v>13.25</c:v>
                </c:pt>
                <c:pt idx="446">
                  <c:v>13.28</c:v>
                </c:pt>
                <c:pt idx="447">
                  <c:v>13.31</c:v>
                </c:pt>
                <c:pt idx="448">
                  <c:v>13.32</c:v>
                </c:pt>
                <c:pt idx="449">
                  <c:v>13.350000000000026</c:v>
                </c:pt>
                <c:pt idx="450">
                  <c:v>13.39</c:v>
                </c:pt>
                <c:pt idx="451">
                  <c:v>13.450000000000006</c:v>
                </c:pt>
                <c:pt idx="452">
                  <c:v>13.450000000000006</c:v>
                </c:pt>
                <c:pt idx="453">
                  <c:v>13.51</c:v>
                </c:pt>
                <c:pt idx="454">
                  <c:v>13.53</c:v>
                </c:pt>
                <c:pt idx="455">
                  <c:v>13.54</c:v>
                </c:pt>
                <c:pt idx="456">
                  <c:v>13.59</c:v>
                </c:pt>
                <c:pt idx="457">
                  <c:v>13.62</c:v>
                </c:pt>
                <c:pt idx="458">
                  <c:v>13.63</c:v>
                </c:pt>
                <c:pt idx="459">
                  <c:v>13.64</c:v>
                </c:pt>
                <c:pt idx="460">
                  <c:v>13.65</c:v>
                </c:pt>
                <c:pt idx="461">
                  <c:v>13.65</c:v>
                </c:pt>
                <c:pt idx="462">
                  <c:v>13.75</c:v>
                </c:pt>
                <c:pt idx="463">
                  <c:v>13.77</c:v>
                </c:pt>
                <c:pt idx="464">
                  <c:v>13.78</c:v>
                </c:pt>
                <c:pt idx="465">
                  <c:v>13.81</c:v>
                </c:pt>
                <c:pt idx="466">
                  <c:v>13.81</c:v>
                </c:pt>
                <c:pt idx="467">
                  <c:v>13.82</c:v>
                </c:pt>
                <c:pt idx="468">
                  <c:v>13.84</c:v>
                </c:pt>
                <c:pt idx="469">
                  <c:v>13.870000000000006</c:v>
                </c:pt>
                <c:pt idx="470">
                  <c:v>13.870000000000006</c:v>
                </c:pt>
                <c:pt idx="471">
                  <c:v>13.96</c:v>
                </c:pt>
                <c:pt idx="472">
                  <c:v>14</c:v>
                </c:pt>
                <c:pt idx="473">
                  <c:v>14.01</c:v>
                </c:pt>
                <c:pt idx="474">
                  <c:v>14.01</c:v>
                </c:pt>
                <c:pt idx="475">
                  <c:v>14.02</c:v>
                </c:pt>
                <c:pt idx="476">
                  <c:v>14.02</c:v>
                </c:pt>
                <c:pt idx="477">
                  <c:v>14.03</c:v>
                </c:pt>
                <c:pt idx="478">
                  <c:v>14.05</c:v>
                </c:pt>
                <c:pt idx="479">
                  <c:v>14.07</c:v>
                </c:pt>
                <c:pt idx="480">
                  <c:v>14.07</c:v>
                </c:pt>
                <c:pt idx="481">
                  <c:v>14.08</c:v>
                </c:pt>
                <c:pt idx="482">
                  <c:v>14.08</c:v>
                </c:pt>
                <c:pt idx="483">
                  <c:v>14.08</c:v>
                </c:pt>
                <c:pt idx="484">
                  <c:v>14.12</c:v>
                </c:pt>
                <c:pt idx="485">
                  <c:v>14.12</c:v>
                </c:pt>
                <c:pt idx="486">
                  <c:v>14.12</c:v>
                </c:pt>
                <c:pt idx="487">
                  <c:v>14.13</c:v>
                </c:pt>
                <c:pt idx="488">
                  <c:v>14.14</c:v>
                </c:pt>
                <c:pt idx="489">
                  <c:v>14.14</c:v>
                </c:pt>
                <c:pt idx="490">
                  <c:v>14.15</c:v>
                </c:pt>
                <c:pt idx="491">
                  <c:v>14.15</c:v>
                </c:pt>
                <c:pt idx="492">
                  <c:v>14.17</c:v>
                </c:pt>
                <c:pt idx="493">
                  <c:v>14.18</c:v>
                </c:pt>
                <c:pt idx="494">
                  <c:v>14.22</c:v>
                </c:pt>
                <c:pt idx="495">
                  <c:v>14.23</c:v>
                </c:pt>
                <c:pt idx="496">
                  <c:v>14.23</c:v>
                </c:pt>
                <c:pt idx="497">
                  <c:v>14.24</c:v>
                </c:pt>
                <c:pt idx="498">
                  <c:v>14.3</c:v>
                </c:pt>
                <c:pt idx="499">
                  <c:v>14.31</c:v>
                </c:pt>
                <c:pt idx="500">
                  <c:v>14.33</c:v>
                </c:pt>
                <c:pt idx="501">
                  <c:v>14.360000000000024</c:v>
                </c:pt>
                <c:pt idx="502">
                  <c:v>14.370000000000006</c:v>
                </c:pt>
                <c:pt idx="503">
                  <c:v>14.5</c:v>
                </c:pt>
                <c:pt idx="504">
                  <c:v>14.51</c:v>
                </c:pt>
                <c:pt idx="505">
                  <c:v>14.53</c:v>
                </c:pt>
                <c:pt idx="506">
                  <c:v>14.56</c:v>
                </c:pt>
                <c:pt idx="507">
                  <c:v>14.58</c:v>
                </c:pt>
                <c:pt idx="508">
                  <c:v>14.66</c:v>
                </c:pt>
                <c:pt idx="509">
                  <c:v>14.7</c:v>
                </c:pt>
                <c:pt idx="510">
                  <c:v>14.74</c:v>
                </c:pt>
                <c:pt idx="511">
                  <c:v>14.76</c:v>
                </c:pt>
                <c:pt idx="512">
                  <c:v>14.77</c:v>
                </c:pt>
                <c:pt idx="513">
                  <c:v>14.83</c:v>
                </c:pt>
                <c:pt idx="514">
                  <c:v>14.84</c:v>
                </c:pt>
                <c:pt idx="515">
                  <c:v>14.89</c:v>
                </c:pt>
                <c:pt idx="516">
                  <c:v>14.89</c:v>
                </c:pt>
                <c:pt idx="517">
                  <c:v>14.9</c:v>
                </c:pt>
                <c:pt idx="518">
                  <c:v>14.92</c:v>
                </c:pt>
                <c:pt idx="519">
                  <c:v>14.93</c:v>
                </c:pt>
                <c:pt idx="520">
                  <c:v>14.950000000000006</c:v>
                </c:pt>
                <c:pt idx="521">
                  <c:v>14.96</c:v>
                </c:pt>
                <c:pt idx="522">
                  <c:v>14.96</c:v>
                </c:pt>
                <c:pt idx="523">
                  <c:v>14.98</c:v>
                </c:pt>
                <c:pt idx="524">
                  <c:v>15.01</c:v>
                </c:pt>
                <c:pt idx="525">
                  <c:v>15.03</c:v>
                </c:pt>
                <c:pt idx="526">
                  <c:v>15.06</c:v>
                </c:pt>
                <c:pt idx="527">
                  <c:v>15.06</c:v>
                </c:pt>
                <c:pt idx="528">
                  <c:v>15.07</c:v>
                </c:pt>
                <c:pt idx="529">
                  <c:v>15.08</c:v>
                </c:pt>
                <c:pt idx="530">
                  <c:v>15.09</c:v>
                </c:pt>
                <c:pt idx="531">
                  <c:v>15.1</c:v>
                </c:pt>
                <c:pt idx="532">
                  <c:v>15.17</c:v>
                </c:pt>
                <c:pt idx="533">
                  <c:v>15.18</c:v>
                </c:pt>
                <c:pt idx="534">
                  <c:v>15.18</c:v>
                </c:pt>
                <c:pt idx="535">
                  <c:v>15.19</c:v>
                </c:pt>
                <c:pt idx="536">
                  <c:v>15.19</c:v>
                </c:pt>
                <c:pt idx="537">
                  <c:v>15.19</c:v>
                </c:pt>
                <c:pt idx="538">
                  <c:v>15.23</c:v>
                </c:pt>
                <c:pt idx="539">
                  <c:v>15.24</c:v>
                </c:pt>
                <c:pt idx="540">
                  <c:v>15.28</c:v>
                </c:pt>
                <c:pt idx="541">
                  <c:v>15.33</c:v>
                </c:pt>
                <c:pt idx="542">
                  <c:v>15.370000000000006</c:v>
                </c:pt>
                <c:pt idx="543">
                  <c:v>15.38</c:v>
                </c:pt>
                <c:pt idx="544">
                  <c:v>15.38</c:v>
                </c:pt>
                <c:pt idx="545">
                  <c:v>15.39</c:v>
                </c:pt>
                <c:pt idx="546">
                  <c:v>15.42</c:v>
                </c:pt>
                <c:pt idx="547">
                  <c:v>15.47</c:v>
                </c:pt>
                <c:pt idx="548">
                  <c:v>15.51</c:v>
                </c:pt>
                <c:pt idx="549">
                  <c:v>15.51</c:v>
                </c:pt>
                <c:pt idx="550">
                  <c:v>15.54</c:v>
                </c:pt>
                <c:pt idx="551">
                  <c:v>15.55</c:v>
                </c:pt>
                <c:pt idx="552">
                  <c:v>15.57</c:v>
                </c:pt>
                <c:pt idx="553">
                  <c:v>15.6</c:v>
                </c:pt>
                <c:pt idx="554">
                  <c:v>15.63</c:v>
                </c:pt>
                <c:pt idx="555">
                  <c:v>15.65</c:v>
                </c:pt>
                <c:pt idx="556">
                  <c:v>15.67</c:v>
                </c:pt>
                <c:pt idx="557">
                  <c:v>15.67</c:v>
                </c:pt>
                <c:pt idx="558">
                  <c:v>15.75</c:v>
                </c:pt>
                <c:pt idx="559">
                  <c:v>15.77</c:v>
                </c:pt>
                <c:pt idx="560">
                  <c:v>15.77</c:v>
                </c:pt>
                <c:pt idx="561">
                  <c:v>15.82</c:v>
                </c:pt>
                <c:pt idx="562">
                  <c:v>15.82</c:v>
                </c:pt>
                <c:pt idx="563">
                  <c:v>15.83</c:v>
                </c:pt>
                <c:pt idx="564">
                  <c:v>15.83</c:v>
                </c:pt>
                <c:pt idx="565">
                  <c:v>15.860000000000024</c:v>
                </c:pt>
                <c:pt idx="566">
                  <c:v>15.88</c:v>
                </c:pt>
                <c:pt idx="567">
                  <c:v>15.9</c:v>
                </c:pt>
                <c:pt idx="568">
                  <c:v>15.94</c:v>
                </c:pt>
                <c:pt idx="569">
                  <c:v>15.96</c:v>
                </c:pt>
                <c:pt idx="570">
                  <c:v>16</c:v>
                </c:pt>
                <c:pt idx="571">
                  <c:v>16.010000000000005</c:v>
                </c:pt>
                <c:pt idx="572">
                  <c:v>16.059999999999999</c:v>
                </c:pt>
                <c:pt idx="573">
                  <c:v>16.07</c:v>
                </c:pt>
                <c:pt idx="574">
                  <c:v>16.100000000000001</c:v>
                </c:pt>
                <c:pt idx="575">
                  <c:v>16.12</c:v>
                </c:pt>
                <c:pt idx="576">
                  <c:v>16.149999999999999</c:v>
                </c:pt>
                <c:pt idx="577">
                  <c:v>16.16</c:v>
                </c:pt>
                <c:pt idx="578">
                  <c:v>16.190000000000001</c:v>
                </c:pt>
                <c:pt idx="579">
                  <c:v>16.2</c:v>
                </c:pt>
                <c:pt idx="580">
                  <c:v>16.27</c:v>
                </c:pt>
                <c:pt idx="581">
                  <c:v>16.279999999999987</c:v>
                </c:pt>
                <c:pt idx="582">
                  <c:v>16.37</c:v>
                </c:pt>
                <c:pt idx="583">
                  <c:v>16.399999999999999</c:v>
                </c:pt>
                <c:pt idx="584">
                  <c:v>16.399999999999999</c:v>
                </c:pt>
                <c:pt idx="585">
                  <c:v>16.41</c:v>
                </c:pt>
                <c:pt idx="586">
                  <c:v>16.43</c:v>
                </c:pt>
                <c:pt idx="587">
                  <c:v>16.439999999999987</c:v>
                </c:pt>
                <c:pt idx="588">
                  <c:v>16.45</c:v>
                </c:pt>
                <c:pt idx="589">
                  <c:v>16.47</c:v>
                </c:pt>
                <c:pt idx="590">
                  <c:v>16.5</c:v>
                </c:pt>
                <c:pt idx="591">
                  <c:v>16.510000000000005</c:v>
                </c:pt>
                <c:pt idx="592">
                  <c:v>16.510000000000005</c:v>
                </c:pt>
                <c:pt idx="593">
                  <c:v>16.52</c:v>
                </c:pt>
                <c:pt idx="594">
                  <c:v>16.53</c:v>
                </c:pt>
                <c:pt idx="595">
                  <c:v>16.54</c:v>
                </c:pt>
                <c:pt idx="596">
                  <c:v>16.55</c:v>
                </c:pt>
                <c:pt idx="597">
                  <c:v>16.559999999999999</c:v>
                </c:pt>
                <c:pt idx="598">
                  <c:v>16.579999999999988</c:v>
                </c:pt>
                <c:pt idx="599">
                  <c:v>16.62</c:v>
                </c:pt>
                <c:pt idx="600">
                  <c:v>16.670000000000005</c:v>
                </c:pt>
                <c:pt idx="601">
                  <c:v>16.670000000000005</c:v>
                </c:pt>
                <c:pt idx="602">
                  <c:v>16.670000000000005</c:v>
                </c:pt>
                <c:pt idx="603">
                  <c:v>16.690000000000001</c:v>
                </c:pt>
                <c:pt idx="604">
                  <c:v>16.71</c:v>
                </c:pt>
                <c:pt idx="605">
                  <c:v>16.739999999999988</c:v>
                </c:pt>
                <c:pt idx="606">
                  <c:v>16.760000000000002</c:v>
                </c:pt>
                <c:pt idx="607">
                  <c:v>16.79</c:v>
                </c:pt>
                <c:pt idx="608">
                  <c:v>16.82</c:v>
                </c:pt>
                <c:pt idx="609">
                  <c:v>16.82</c:v>
                </c:pt>
                <c:pt idx="610">
                  <c:v>16.850000000000001</c:v>
                </c:pt>
                <c:pt idx="611">
                  <c:v>16.88</c:v>
                </c:pt>
                <c:pt idx="612">
                  <c:v>16.89</c:v>
                </c:pt>
                <c:pt idx="613">
                  <c:v>16.97</c:v>
                </c:pt>
                <c:pt idx="614">
                  <c:v>16.97</c:v>
                </c:pt>
                <c:pt idx="615">
                  <c:v>16.989999999999903</c:v>
                </c:pt>
                <c:pt idx="616">
                  <c:v>16.989999999999903</c:v>
                </c:pt>
                <c:pt idx="617">
                  <c:v>17.010000000000005</c:v>
                </c:pt>
                <c:pt idx="618">
                  <c:v>17.04</c:v>
                </c:pt>
                <c:pt idx="619">
                  <c:v>17.14</c:v>
                </c:pt>
                <c:pt idx="620">
                  <c:v>17.18</c:v>
                </c:pt>
                <c:pt idx="621">
                  <c:v>17.21</c:v>
                </c:pt>
                <c:pt idx="622">
                  <c:v>17.21</c:v>
                </c:pt>
                <c:pt idx="623">
                  <c:v>17.25</c:v>
                </c:pt>
                <c:pt idx="624">
                  <c:v>17.29</c:v>
                </c:pt>
                <c:pt idx="625">
                  <c:v>17.350000000000001</c:v>
                </c:pt>
                <c:pt idx="626">
                  <c:v>17.36</c:v>
                </c:pt>
                <c:pt idx="627">
                  <c:v>17.37</c:v>
                </c:pt>
                <c:pt idx="628">
                  <c:v>17.37</c:v>
                </c:pt>
                <c:pt idx="629">
                  <c:v>17.39</c:v>
                </c:pt>
                <c:pt idx="630">
                  <c:v>17.399999999999999</c:v>
                </c:pt>
                <c:pt idx="631">
                  <c:v>17.43</c:v>
                </c:pt>
                <c:pt idx="632">
                  <c:v>17.439999999999987</c:v>
                </c:pt>
                <c:pt idx="633">
                  <c:v>17.64</c:v>
                </c:pt>
                <c:pt idx="634">
                  <c:v>17.649999999999999</c:v>
                </c:pt>
                <c:pt idx="635">
                  <c:v>17.73</c:v>
                </c:pt>
                <c:pt idx="636">
                  <c:v>17.77</c:v>
                </c:pt>
                <c:pt idx="637">
                  <c:v>17.79</c:v>
                </c:pt>
                <c:pt idx="638">
                  <c:v>17.88</c:v>
                </c:pt>
                <c:pt idx="639">
                  <c:v>17.89</c:v>
                </c:pt>
                <c:pt idx="640">
                  <c:v>17.89</c:v>
                </c:pt>
                <c:pt idx="641">
                  <c:v>17.93</c:v>
                </c:pt>
                <c:pt idx="642">
                  <c:v>18.010000000000005</c:v>
                </c:pt>
                <c:pt idx="643">
                  <c:v>18.03</c:v>
                </c:pt>
                <c:pt idx="644">
                  <c:v>18.04</c:v>
                </c:pt>
                <c:pt idx="645">
                  <c:v>18.130000000000031</c:v>
                </c:pt>
                <c:pt idx="646">
                  <c:v>18.149999999999999</c:v>
                </c:pt>
                <c:pt idx="647">
                  <c:v>18.149999999999999</c:v>
                </c:pt>
                <c:pt idx="648">
                  <c:v>18.18</c:v>
                </c:pt>
                <c:pt idx="649">
                  <c:v>18.23</c:v>
                </c:pt>
                <c:pt idx="650">
                  <c:v>18.25</c:v>
                </c:pt>
                <c:pt idx="651">
                  <c:v>18.32</c:v>
                </c:pt>
                <c:pt idx="652">
                  <c:v>18.329999999999988</c:v>
                </c:pt>
                <c:pt idx="653">
                  <c:v>18.36</c:v>
                </c:pt>
                <c:pt idx="654">
                  <c:v>18.5</c:v>
                </c:pt>
                <c:pt idx="655">
                  <c:v>18.510000000000005</c:v>
                </c:pt>
                <c:pt idx="656">
                  <c:v>18.54</c:v>
                </c:pt>
                <c:pt idx="657">
                  <c:v>18.57</c:v>
                </c:pt>
                <c:pt idx="658">
                  <c:v>18.579999999999988</c:v>
                </c:pt>
                <c:pt idx="659">
                  <c:v>18.600000000000001</c:v>
                </c:pt>
                <c:pt idx="660">
                  <c:v>18.600000000000001</c:v>
                </c:pt>
                <c:pt idx="661">
                  <c:v>18.610000000000031</c:v>
                </c:pt>
                <c:pt idx="662">
                  <c:v>18.610000000000031</c:v>
                </c:pt>
                <c:pt idx="663">
                  <c:v>18.630000000000031</c:v>
                </c:pt>
                <c:pt idx="664">
                  <c:v>18.690000000000001</c:v>
                </c:pt>
                <c:pt idx="665">
                  <c:v>18.7</c:v>
                </c:pt>
                <c:pt idx="666">
                  <c:v>18.7</c:v>
                </c:pt>
                <c:pt idx="667">
                  <c:v>18.71</c:v>
                </c:pt>
                <c:pt idx="668">
                  <c:v>18.71</c:v>
                </c:pt>
                <c:pt idx="669">
                  <c:v>18.760000000000002</c:v>
                </c:pt>
                <c:pt idx="670">
                  <c:v>18.79</c:v>
                </c:pt>
                <c:pt idx="671">
                  <c:v>18.87</c:v>
                </c:pt>
                <c:pt idx="672">
                  <c:v>18.89</c:v>
                </c:pt>
                <c:pt idx="673">
                  <c:v>18.920000000000002</c:v>
                </c:pt>
                <c:pt idx="674">
                  <c:v>18.959999999999987</c:v>
                </c:pt>
                <c:pt idx="675">
                  <c:v>18.979999999999986</c:v>
                </c:pt>
                <c:pt idx="676">
                  <c:v>19.04</c:v>
                </c:pt>
                <c:pt idx="677">
                  <c:v>19.07</c:v>
                </c:pt>
                <c:pt idx="678">
                  <c:v>19.130000000000031</c:v>
                </c:pt>
                <c:pt idx="679">
                  <c:v>19.16</c:v>
                </c:pt>
                <c:pt idx="680">
                  <c:v>19.170000000000005</c:v>
                </c:pt>
                <c:pt idx="681">
                  <c:v>19.190000000000001</c:v>
                </c:pt>
                <c:pt idx="682">
                  <c:v>19.21</c:v>
                </c:pt>
                <c:pt idx="683">
                  <c:v>19.22</c:v>
                </c:pt>
                <c:pt idx="684">
                  <c:v>19.239999999999988</c:v>
                </c:pt>
                <c:pt idx="685">
                  <c:v>19.25</c:v>
                </c:pt>
                <c:pt idx="686">
                  <c:v>19.27</c:v>
                </c:pt>
                <c:pt idx="687">
                  <c:v>19.36</c:v>
                </c:pt>
                <c:pt idx="688">
                  <c:v>19.36</c:v>
                </c:pt>
                <c:pt idx="689">
                  <c:v>19.399999999999999</c:v>
                </c:pt>
                <c:pt idx="690">
                  <c:v>19.420000000000002</c:v>
                </c:pt>
                <c:pt idx="691">
                  <c:v>19.459999999999987</c:v>
                </c:pt>
                <c:pt idx="692">
                  <c:v>19.459999999999987</c:v>
                </c:pt>
                <c:pt idx="693">
                  <c:v>19.57</c:v>
                </c:pt>
                <c:pt idx="694">
                  <c:v>19.579999999999988</c:v>
                </c:pt>
                <c:pt idx="695">
                  <c:v>19.600000000000001</c:v>
                </c:pt>
                <c:pt idx="696">
                  <c:v>19.610000000000031</c:v>
                </c:pt>
                <c:pt idx="697">
                  <c:v>19.630000000000031</c:v>
                </c:pt>
                <c:pt idx="698">
                  <c:v>19.64</c:v>
                </c:pt>
                <c:pt idx="699">
                  <c:v>19.64</c:v>
                </c:pt>
                <c:pt idx="700">
                  <c:v>19.68</c:v>
                </c:pt>
                <c:pt idx="701">
                  <c:v>19.68</c:v>
                </c:pt>
                <c:pt idx="702">
                  <c:v>19.71</c:v>
                </c:pt>
                <c:pt idx="703">
                  <c:v>19.739999999999988</c:v>
                </c:pt>
                <c:pt idx="704">
                  <c:v>19.75</c:v>
                </c:pt>
                <c:pt idx="705">
                  <c:v>19.760000000000002</c:v>
                </c:pt>
                <c:pt idx="706">
                  <c:v>19.8</c:v>
                </c:pt>
                <c:pt idx="707">
                  <c:v>19.82</c:v>
                </c:pt>
                <c:pt idx="708">
                  <c:v>19.829999999999988</c:v>
                </c:pt>
                <c:pt idx="709">
                  <c:v>19.87</c:v>
                </c:pt>
                <c:pt idx="710">
                  <c:v>19.899999999999999</c:v>
                </c:pt>
                <c:pt idx="711">
                  <c:v>19.899999999999999</c:v>
                </c:pt>
                <c:pt idx="712">
                  <c:v>19.93</c:v>
                </c:pt>
                <c:pt idx="713">
                  <c:v>19.97</c:v>
                </c:pt>
                <c:pt idx="714">
                  <c:v>19.989999999999903</c:v>
                </c:pt>
                <c:pt idx="715">
                  <c:v>20.05</c:v>
                </c:pt>
                <c:pt idx="716">
                  <c:v>20.110000000000031</c:v>
                </c:pt>
                <c:pt idx="717">
                  <c:v>20.130000000000031</c:v>
                </c:pt>
                <c:pt idx="718">
                  <c:v>20.14</c:v>
                </c:pt>
                <c:pt idx="719">
                  <c:v>20.16</c:v>
                </c:pt>
                <c:pt idx="720">
                  <c:v>20.16</c:v>
                </c:pt>
                <c:pt idx="721">
                  <c:v>20.18</c:v>
                </c:pt>
                <c:pt idx="722">
                  <c:v>20.2</c:v>
                </c:pt>
                <c:pt idx="723">
                  <c:v>20.22</c:v>
                </c:pt>
                <c:pt idx="724">
                  <c:v>20.23</c:v>
                </c:pt>
                <c:pt idx="725">
                  <c:v>20.23</c:v>
                </c:pt>
                <c:pt idx="726">
                  <c:v>20.260000000000002</c:v>
                </c:pt>
                <c:pt idx="727">
                  <c:v>20.279999999999987</c:v>
                </c:pt>
                <c:pt idx="728">
                  <c:v>20.3</c:v>
                </c:pt>
                <c:pt idx="729">
                  <c:v>20.32</c:v>
                </c:pt>
                <c:pt idx="730">
                  <c:v>20.39</c:v>
                </c:pt>
                <c:pt idx="731">
                  <c:v>20.399999999999999</c:v>
                </c:pt>
                <c:pt idx="732">
                  <c:v>20.439999999999987</c:v>
                </c:pt>
                <c:pt idx="733">
                  <c:v>20.45</c:v>
                </c:pt>
                <c:pt idx="734">
                  <c:v>20.45</c:v>
                </c:pt>
                <c:pt idx="735">
                  <c:v>20.45</c:v>
                </c:pt>
                <c:pt idx="736">
                  <c:v>20.45</c:v>
                </c:pt>
                <c:pt idx="737">
                  <c:v>20.459999999999987</c:v>
                </c:pt>
                <c:pt idx="738">
                  <c:v>20.49</c:v>
                </c:pt>
                <c:pt idx="739">
                  <c:v>20.49</c:v>
                </c:pt>
                <c:pt idx="740">
                  <c:v>20.49</c:v>
                </c:pt>
                <c:pt idx="741">
                  <c:v>20.51</c:v>
                </c:pt>
                <c:pt idx="742">
                  <c:v>20.51</c:v>
                </c:pt>
                <c:pt idx="743">
                  <c:v>20.52</c:v>
                </c:pt>
                <c:pt idx="744">
                  <c:v>20.54</c:v>
                </c:pt>
                <c:pt idx="745">
                  <c:v>20.57</c:v>
                </c:pt>
                <c:pt idx="746">
                  <c:v>20.58</c:v>
                </c:pt>
                <c:pt idx="747">
                  <c:v>20.6</c:v>
                </c:pt>
                <c:pt idx="748">
                  <c:v>20.6</c:v>
                </c:pt>
                <c:pt idx="749">
                  <c:v>20.650000000000031</c:v>
                </c:pt>
                <c:pt idx="750">
                  <c:v>20.68</c:v>
                </c:pt>
                <c:pt idx="751">
                  <c:v>20.72</c:v>
                </c:pt>
                <c:pt idx="752">
                  <c:v>20.73</c:v>
                </c:pt>
                <c:pt idx="753">
                  <c:v>20.779999999999987</c:v>
                </c:pt>
                <c:pt idx="754">
                  <c:v>20.8</c:v>
                </c:pt>
                <c:pt idx="755">
                  <c:v>20.82</c:v>
                </c:pt>
                <c:pt idx="756">
                  <c:v>20.88</c:v>
                </c:pt>
                <c:pt idx="757">
                  <c:v>20.91</c:v>
                </c:pt>
                <c:pt idx="758">
                  <c:v>20.959999999999987</c:v>
                </c:pt>
                <c:pt idx="759">
                  <c:v>20.97</c:v>
                </c:pt>
                <c:pt idx="760">
                  <c:v>20.97</c:v>
                </c:pt>
                <c:pt idx="761">
                  <c:v>20.99</c:v>
                </c:pt>
                <c:pt idx="762">
                  <c:v>21.01</c:v>
                </c:pt>
                <c:pt idx="763">
                  <c:v>21.02</c:v>
                </c:pt>
                <c:pt idx="764">
                  <c:v>21.06</c:v>
                </c:pt>
                <c:pt idx="765">
                  <c:v>21.08</c:v>
                </c:pt>
                <c:pt idx="766">
                  <c:v>21.09</c:v>
                </c:pt>
                <c:pt idx="767">
                  <c:v>21.09</c:v>
                </c:pt>
                <c:pt idx="768">
                  <c:v>21.12</c:v>
                </c:pt>
                <c:pt idx="769">
                  <c:v>21.14</c:v>
                </c:pt>
                <c:pt idx="770">
                  <c:v>21.150000000000031</c:v>
                </c:pt>
                <c:pt idx="771">
                  <c:v>21.16</c:v>
                </c:pt>
                <c:pt idx="772">
                  <c:v>21.18</c:v>
                </c:pt>
                <c:pt idx="773">
                  <c:v>21.18</c:v>
                </c:pt>
                <c:pt idx="774">
                  <c:v>21.19</c:v>
                </c:pt>
                <c:pt idx="775">
                  <c:v>21.2</c:v>
                </c:pt>
                <c:pt idx="776">
                  <c:v>21.2</c:v>
                </c:pt>
                <c:pt idx="777">
                  <c:v>21.24</c:v>
                </c:pt>
                <c:pt idx="778">
                  <c:v>21.27</c:v>
                </c:pt>
                <c:pt idx="779">
                  <c:v>21.29</c:v>
                </c:pt>
                <c:pt idx="780">
                  <c:v>21.29</c:v>
                </c:pt>
                <c:pt idx="781">
                  <c:v>21.3</c:v>
                </c:pt>
                <c:pt idx="782">
                  <c:v>21.3</c:v>
                </c:pt>
                <c:pt idx="783">
                  <c:v>21.310000000000031</c:v>
                </c:pt>
                <c:pt idx="784">
                  <c:v>21.310000000000031</c:v>
                </c:pt>
                <c:pt idx="785">
                  <c:v>21.32</c:v>
                </c:pt>
                <c:pt idx="786">
                  <c:v>21.330000000000005</c:v>
                </c:pt>
                <c:pt idx="787">
                  <c:v>21.330000000000005</c:v>
                </c:pt>
                <c:pt idx="788">
                  <c:v>21.36</c:v>
                </c:pt>
                <c:pt idx="789">
                  <c:v>21.36</c:v>
                </c:pt>
                <c:pt idx="790">
                  <c:v>21.37</c:v>
                </c:pt>
                <c:pt idx="791">
                  <c:v>21.39</c:v>
                </c:pt>
                <c:pt idx="792">
                  <c:v>21.4</c:v>
                </c:pt>
                <c:pt idx="793">
                  <c:v>21.4</c:v>
                </c:pt>
                <c:pt idx="794">
                  <c:v>21.4</c:v>
                </c:pt>
                <c:pt idx="795">
                  <c:v>21.419999999999987</c:v>
                </c:pt>
                <c:pt idx="796">
                  <c:v>21.47</c:v>
                </c:pt>
                <c:pt idx="797">
                  <c:v>21.479999999999986</c:v>
                </c:pt>
                <c:pt idx="798">
                  <c:v>21.49</c:v>
                </c:pt>
                <c:pt idx="799">
                  <c:v>21.49</c:v>
                </c:pt>
                <c:pt idx="800">
                  <c:v>21.56</c:v>
                </c:pt>
                <c:pt idx="801">
                  <c:v>21.56</c:v>
                </c:pt>
                <c:pt idx="802">
                  <c:v>21.57</c:v>
                </c:pt>
                <c:pt idx="803">
                  <c:v>21.57</c:v>
                </c:pt>
                <c:pt idx="804">
                  <c:v>21.610000000000031</c:v>
                </c:pt>
                <c:pt idx="805">
                  <c:v>21.66</c:v>
                </c:pt>
                <c:pt idx="806">
                  <c:v>21.66</c:v>
                </c:pt>
                <c:pt idx="807">
                  <c:v>21.66</c:v>
                </c:pt>
                <c:pt idx="808">
                  <c:v>21.759999999999987</c:v>
                </c:pt>
                <c:pt idx="809">
                  <c:v>21.79</c:v>
                </c:pt>
                <c:pt idx="810">
                  <c:v>21.84</c:v>
                </c:pt>
                <c:pt idx="811">
                  <c:v>21.86</c:v>
                </c:pt>
                <c:pt idx="812">
                  <c:v>21.87</c:v>
                </c:pt>
                <c:pt idx="813">
                  <c:v>21.959999999999987</c:v>
                </c:pt>
                <c:pt idx="814">
                  <c:v>21.97</c:v>
                </c:pt>
                <c:pt idx="815">
                  <c:v>21.97</c:v>
                </c:pt>
                <c:pt idx="816">
                  <c:v>21.979999999999986</c:v>
                </c:pt>
                <c:pt idx="817">
                  <c:v>22.06</c:v>
                </c:pt>
                <c:pt idx="818">
                  <c:v>22.09</c:v>
                </c:pt>
                <c:pt idx="819">
                  <c:v>22.1</c:v>
                </c:pt>
                <c:pt idx="820">
                  <c:v>22.12</c:v>
                </c:pt>
                <c:pt idx="821">
                  <c:v>22.14</c:v>
                </c:pt>
                <c:pt idx="822">
                  <c:v>22.14</c:v>
                </c:pt>
                <c:pt idx="823">
                  <c:v>22.17</c:v>
                </c:pt>
                <c:pt idx="824">
                  <c:v>22.18</c:v>
                </c:pt>
                <c:pt idx="825">
                  <c:v>22.22</c:v>
                </c:pt>
                <c:pt idx="826">
                  <c:v>22.279999999999987</c:v>
                </c:pt>
                <c:pt idx="827">
                  <c:v>22.279999999999987</c:v>
                </c:pt>
                <c:pt idx="828">
                  <c:v>22.310000000000031</c:v>
                </c:pt>
                <c:pt idx="829">
                  <c:v>22.36</c:v>
                </c:pt>
                <c:pt idx="830">
                  <c:v>22.37</c:v>
                </c:pt>
                <c:pt idx="831">
                  <c:v>22.38</c:v>
                </c:pt>
                <c:pt idx="832">
                  <c:v>22.38</c:v>
                </c:pt>
                <c:pt idx="833">
                  <c:v>22.41</c:v>
                </c:pt>
                <c:pt idx="834">
                  <c:v>22.419999999999987</c:v>
                </c:pt>
                <c:pt idx="835">
                  <c:v>22.52</c:v>
                </c:pt>
                <c:pt idx="836">
                  <c:v>22.56</c:v>
                </c:pt>
                <c:pt idx="837">
                  <c:v>22.58</c:v>
                </c:pt>
                <c:pt idx="838">
                  <c:v>22.62</c:v>
                </c:pt>
                <c:pt idx="839">
                  <c:v>22.64</c:v>
                </c:pt>
                <c:pt idx="840">
                  <c:v>22.650000000000031</c:v>
                </c:pt>
                <c:pt idx="841">
                  <c:v>22.72</c:v>
                </c:pt>
                <c:pt idx="842">
                  <c:v>22.75</c:v>
                </c:pt>
                <c:pt idx="843">
                  <c:v>22.77</c:v>
                </c:pt>
                <c:pt idx="844">
                  <c:v>22.77</c:v>
                </c:pt>
                <c:pt idx="845">
                  <c:v>22.77</c:v>
                </c:pt>
                <c:pt idx="846">
                  <c:v>22.779999999999987</c:v>
                </c:pt>
                <c:pt idx="847">
                  <c:v>22.8</c:v>
                </c:pt>
                <c:pt idx="848">
                  <c:v>22.88</c:v>
                </c:pt>
                <c:pt idx="849">
                  <c:v>22.979999999999986</c:v>
                </c:pt>
                <c:pt idx="850">
                  <c:v>23</c:v>
                </c:pt>
                <c:pt idx="851">
                  <c:v>23.03</c:v>
                </c:pt>
                <c:pt idx="852">
                  <c:v>23.05</c:v>
                </c:pt>
                <c:pt idx="853">
                  <c:v>23.130000000000031</c:v>
                </c:pt>
                <c:pt idx="854">
                  <c:v>23.16</c:v>
                </c:pt>
                <c:pt idx="855">
                  <c:v>23.27</c:v>
                </c:pt>
                <c:pt idx="856">
                  <c:v>23.36</c:v>
                </c:pt>
                <c:pt idx="857">
                  <c:v>23.5</c:v>
                </c:pt>
                <c:pt idx="858">
                  <c:v>23.5</c:v>
                </c:pt>
                <c:pt idx="859">
                  <c:v>23.73</c:v>
                </c:pt>
                <c:pt idx="860">
                  <c:v>23.759999999999987</c:v>
                </c:pt>
                <c:pt idx="861">
                  <c:v>23.779999999999987</c:v>
                </c:pt>
                <c:pt idx="862">
                  <c:v>23.99</c:v>
                </c:pt>
                <c:pt idx="863">
                  <c:v>24.1</c:v>
                </c:pt>
                <c:pt idx="864">
                  <c:v>24.54</c:v>
                </c:pt>
                <c:pt idx="865">
                  <c:v>24.54</c:v>
                </c:pt>
                <c:pt idx="866">
                  <c:v>24.57</c:v>
                </c:pt>
                <c:pt idx="867">
                  <c:v>24.6</c:v>
                </c:pt>
                <c:pt idx="868">
                  <c:v>24.650000000000031</c:v>
                </c:pt>
                <c:pt idx="869">
                  <c:v>24.66</c:v>
                </c:pt>
                <c:pt idx="870">
                  <c:v>24.68</c:v>
                </c:pt>
                <c:pt idx="871">
                  <c:v>24.72</c:v>
                </c:pt>
                <c:pt idx="872">
                  <c:v>24.73</c:v>
                </c:pt>
                <c:pt idx="873">
                  <c:v>24.74</c:v>
                </c:pt>
                <c:pt idx="874">
                  <c:v>24.810000000000031</c:v>
                </c:pt>
                <c:pt idx="875">
                  <c:v>24.89</c:v>
                </c:pt>
                <c:pt idx="876">
                  <c:v>24.919999999999987</c:v>
                </c:pt>
                <c:pt idx="877">
                  <c:v>24.959999999999987</c:v>
                </c:pt>
                <c:pt idx="878">
                  <c:v>24.99</c:v>
                </c:pt>
                <c:pt idx="879">
                  <c:v>25.02</c:v>
                </c:pt>
                <c:pt idx="880">
                  <c:v>25.04</c:v>
                </c:pt>
                <c:pt idx="881">
                  <c:v>25.05</c:v>
                </c:pt>
                <c:pt idx="882">
                  <c:v>25.07</c:v>
                </c:pt>
                <c:pt idx="883">
                  <c:v>25.14</c:v>
                </c:pt>
                <c:pt idx="884">
                  <c:v>25.19</c:v>
                </c:pt>
                <c:pt idx="885">
                  <c:v>25.19</c:v>
                </c:pt>
                <c:pt idx="886">
                  <c:v>25.2</c:v>
                </c:pt>
                <c:pt idx="887">
                  <c:v>25.22</c:v>
                </c:pt>
                <c:pt idx="888">
                  <c:v>25.22</c:v>
                </c:pt>
                <c:pt idx="889">
                  <c:v>25.23</c:v>
                </c:pt>
                <c:pt idx="890">
                  <c:v>25.25</c:v>
                </c:pt>
                <c:pt idx="891">
                  <c:v>25.25</c:v>
                </c:pt>
                <c:pt idx="892">
                  <c:v>25.38</c:v>
                </c:pt>
                <c:pt idx="893">
                  <c:v>25.41</c:v>
                </c:pt>
                <c:pt idx="894">
                  <c:v>25.419999999999987</c:v>
                </c:pt>
                <c:pt idx="895">
                  <c:v>25.459999999999987</c:v>
                </c:pt>
                <c:pt idx="896">
                  <c:v>25.47</c:v>
                </c:pt>
                <c:pt idx="897">
                  <c:v>25.58</c:v>
                </c:pt>
                <c:pt idx="898">
                  <c:v>25.610000000000031</c:v>
                </c:pt>
                <c:pt idx="899">
                  <c:v>25.62</c:v>
                </c:pt>
                <c:pt idx="900">
                  <c:v>25.630000000000031</c:v>
                </c:pt>
                <c:pt idx="901">
                  <c:v>25.7</c:v>
                </c:pt>
                <c:pt idx="902">
                  <c:v>25.72</c:v>
                </c:pt>
                <c:pt idx="903">
                  <c:v>25.73</c:v>
                </c:pt>
                <c:pt idx="904">
                  <c:v>25.73</c:v>
                </c:pt>
                <c:pt idx="905">
                  <c:v>25.759999999999987</c:v>
                </c:pt>
                <c:pt idx="906">
                  <c:v>25.85</c:v>
                </c:pt>
                <c:pt idx="907">
                  <c:v>25.87</c:v>
                </c:pt>
                <c:pt idx="908">
                  <c:v>25.87</c:v>
                </c:pt>
                <c:pt idx="909">
                  <c:v>25.919999999999987</c:v>
                </c:pt>
                <c:pt idx="910">
                  <c:v>26.04</c:v>
                </c:pt>
                <c:pt idx="911">
                  <c:v>26.05</c:v>
                </c:pt>
                <c:pt idx="912">
                  <c:v>26.12</c:v>
                </c:pt>
                <c:pt idx="913">
                  <c:v>26.130000000000031</c:v>
                </c:pt>
                <c:pt idx="914">
                  <c:v>26.22</c:v>
                </c:pt>
                <c:pt idx="915">
                  <c:v>26.23</c:v>
                </c:pt>
                <c:pt idx="916">
                  <c:v>26.259999999999987</c:v>
                </c:pt>
                <c:pt idx="917">
                  <c:v>26.34</c:v>
                </c:pt>
                <c:pt idx="918">
                  <c:v>26.35</c:v>
                </c:pt>
                <c:pt idx="919">
                  <c:v>26.43</c:v>
                </c:pt>
                <c:pt idx="920">
                  <c:v>26.439999999999987</c:v>
                </c:pt>
                <c:pt idx="921">
                  <c:v>26.49</c:v>
                </c:pt>
                <c:pt idx="922">
                  <c:v>26.54</c:v>
                </c:pt>
                <c:pt idx="923">
                  <c:v>26.55</c:v>
                </c:pt>
                <c:pt idx="924">
                  <c:v>26.72</c:v>
                </c:pt>
                <c:pt idx="925">
                  <c:v>26.73</c:v>
                </c:pt>
                <c:pt idx="926">
                  <c:v>26.759999999999987</c:v>
                </c:pt>
                <c:pt idx="927">
                  <c:v>26.8</c:v>
                </c:pt>
                <c:pt idx="928">
                  <c:v>26.86</c:v>
                </c:pt>
                <c:pt idx="929">
                  <c:v>26.88</c:v>
                </c:pt>
                <c:pt idx="930">
                  <c:v>26.91</c:v>
                </c:pt>
                <c:pt idx="931">
                  <c:v>26.97</c:v>
                </c:pt>
                <c:pt idx="932">
                  <c:v>27.05</c:v>
                </c:pt>
                <c:pt idx="933">
                  <c:v>27.1</c:v>
                </c:pt>
                <c:pt idx="934">
                  <c:v>27.110000000000031</c:v>
                </c:pt>
                <c:pt idx="935">
                  <c:v>27.12</c:v>
                </c:pt>
                <c:pt idx="936">
                  <c:v>27.23</c:v>
                </c:pt>
                <c:pt idx="937">
                  <c:v>27.310000000000031</c:v>
                </c:pt>
                <c:pt idx="938">
                  <c:v>27.330000000000005</c:v>
                </c:pt>
                <c:pt idx="939">
                  <c:v>27.34</c:v>
                </c:pt>
                <c:pt idx="940">
                  <c:v>27.4</c:v>
                </c:pt>
                <c:pt idx="941">
                  <c:v>27.45</c:v>
                </c:pt>
                <c:pt idx="942">
                  <c:v>27.47</c:v>
                </c:pt>
                <c:pt idx="943">
                  <c:v>27.67</c:v>
                </c:pt>
                <c:pt idx="944">
                  <c:v>27.72</c:v>
                </c:pt>
                <c:pt idx="945">
                  <c:v>27.77</c:v>
                </c:pt>
                <c:pt idx="946">
                  <c:v>27.8</c:v>
                </c:pt>
                <c:pt idx="947">
                  <c:v>27.810000000000031</c:v>
                </c:pt>
                <c:pt idx="948">
                  <c:v>27.830000000000005</c:v>
                </c:pt>
                <c:pt idx="949">
                  <c:v>27.87</c:v>
                </c:pt>
                <c:pt idx="950">
                  <c:v>27.91</c:v>
                </c:pt>
                <c:pt idx="951">
                  <c:v>27.93</c:v>
                </c:pt>
                <c:pt idx="952">
                  <c:v>27.939999999999987</c:v>
                </c:pt>
                <c:pt idx="953">
                  <c:v>28.3</c:v>
                </c:pt>
                <c:pt idx="954">
                  <c:v>28.35</c:v>
                </c:pt>
                <c:pt idx="955">
                  <c:v>28.43</c:v>
                </c:pt>
                <c:pt idx="956">
                  <c:v>28.62</c:v>
                </c:pt>
                <c:pt idx="957">
                  <c:v>28.62</c:v>
                </c:pt>
                <c:pt idx="958">
                  <c:v>28.64</c:v>
                </c:pt>
                <c:pt idx="959">
                  <c:v>28.759999999999987</c:v>
                </c:pt>
                <c:pt idx="960">
                  <c:v>28.89</c:v>
                </c:pt>
                <c:pt idx="961">
                  <c:v>28.939999999999987</c:v>
                </c:pt>
                <c:pt idx="962">
                  <c:v>28.979999999999986</c:v>
                </c:pt>
                <c:pt idx="963">
                  <c:v>28.979999999999986</c:v>
                </c:pt>
                <c:pt idx="964">
                  <c:v>28.99</c:v>
                </c:pt>
                <c:pt idx="965">
                  <c:v>29.07</c:v>
                </c:pt>
                <c:pt idx="966">
                  <c:v>29.130000000000031</c:v>
                </c:pt>
                <c:pt idx="967">
                  <c:v>29.14</c:v>
                </c:pt>
                <c:pt idx="968">
                  <c:v>29.27</c:v>
                </c:pt>
                <c:pt idx="969">
                  <c:v>29.38</c:v>
                </c:pt>
                <c:pt idx="970">
                  <c:v>29.39</c:v>
                </c:pt>
                <c:pt idx="971">
                  <c:v>29.439999999999987</c:v>
                </c:pt>
                <c:pt idx="972">
                  <c:v>29.979999999999986</c:v>
                </c:pt>
                <c:pt idx="973">
                  <c:v>30.01</c:v>
                </c:pt>
                <c:pt idx="974">
                  <c:v>30.19</c:v>
                </c:pt>
                <c:pt idx="975">
                  <c:v>30.35</c:v>
                </c:pt>
                <c:pt idx="976">
                  <c:v>30.37</c:v>
                </c:pt>
                <c:pt idx="977">
                  <c:v>30.51</c:v>
                </c:pt>
                <c:pt idx="978">
                  <c:v>30.69</c:v>
                </c:pt>
                <c:pt idx="979">
                  <c:v>30.77</c:v>
                </c:pt>
                <c:pt idx="980">
                  <c:v>30.91</c:v>
                </c:pt>
                <c:pt idx="981">
                  <c:v>31.19</c:v>
                </c:pt>
                <c:pt idx="982">
                  <c:v>31.21</c:v>
                </c:pt>
                <c:pt idx="983">
                  <c:v>31.630000000000031</c:v>
                </c:pt>
                <c:pt idx="984">
                  <c:v>31.66</c:v>
                </c:pt>
                <c:pt idx="985">
                  <c:v>31.82</c:v>
                </c:pt>
                <c:pt idx="986">
                  <c:v>31.99</c:v>
                </c:pt>
                <c:pt idx="987">
                  <c:v>32.1</c:v>
                </c:pt>
                <c:pt idx="988">
                  <c:v>32.15</c:v>
                </c:pt>
                <c:pt idx="989">
                  <c:v>32.18</c:v>
                </c:pt>
                <c:pt idx="990">
                  <c:v>32.43</c:v>
                </c:pt>
                <c:pt idx="991">
                  <c:v>32.450000000000003</c:v>
                </c:pt>
                <c:pt idx="992">
                  <c:v>32.49</c:v>
                </c:pt>
                <c:pt idx="993">
                  <c:v>32.67</c:v>
                </c:pt>
                <c:pt idx="994">
                  <c:v>32.9</c:v>
                </c:pt>
                <c:pt idx="995">
                  <c:v>32.950000000000003</c:v>
                </c:pt>
                <c:pt idx="996">
                  <c:v>32.97</c:v>
                </c:pt>
                <c:pt idx="997">
                  <c:v>33.07</c:v>
                </c:pt>
                <c:pt idx="998">
                  <c:v>33.14</c:v>
                </c:pt>
                <c:pt idx="999">
                  <c:v>33.21</c:v>
                </c:pt>
                <c:pt idx="1000">
                  <c:v>33.28</c:v>
                </c:pt>
                <c:pt idx="1001">
                  <c:v>33.42</c:v>
                </c:pt>
                <c:pt idx="1002">
                  <c:v>33.590000000000003</c:v>
                </c:pt>
                <c:pt idx="1003">
                  <c:v>33.620000000000012</c:v>
                </c:pt>
                <c:pt idx="1004">
                  <c:v>34.83</c:v>
                </c:pt>
                <c:pt idx="1005">
                  <c:v>34.950000000000003</c:v>
                </c:pt>
                <c:pt idx="1006">
                  <c:v>35.200000000000003</c:v>
                </c:pt>
                <c:pt idx="1007">
                  <c:v>35.36</c:v>
                </c:pt>
                <c:pt idx="1008">
                  <c:v>35.9</c:v>
                </c:pt>
                <c:pt idx="1009">
                  <c:v>36.32</c:v>
                </c:pt>
                <c:pt idx="1010">
                  <c:v>36.340000000000003</c:v>
                </c:pt>
                <c:pt idx="1011">
                  <c:v>36.480000000000004</c:v>
                </c:pt>
                <c:pt idx="1012">
                  <c:v>37.56</c:v>
                </c:pt>
                <c:pt idx="1013">
                  <c:v>37.630000000000003</c:v>
                </c:pt>
                <c:pt idx="1014">
                  <c:v>37.700000000000003</c:v>
                </c:pt>
                <c:pt idx="1015">
                  <c:v>38.120000000000012</c:v>
                </c:pt>
                <c:pt idx="1016">
                  <c:v>38.17</c:v>
                </c:pt>
                <c:pt idx="1017">
                  <c:v>41.04</c:v>
                </c:pt>
                <c:pt idx="1018">
                  <c:v>43.160000000000011</c:v>
                </c:pt>
              </c:numCache>
            </c:numRef>
          </c:val>
        </c:ser>
        <c:marker val="1"/>
        <c:axId val="143845248"/>
        <c:axId val="144120448"/>
      </c:lineChart>
      <c:catAx>
        <c:axId val="143845248"/>
        <c:scaling>
          <c:orientation val="minMax"/>
        </c:scaling>
        <c:delete val="1"/>
        <c:axPos val="b"/>
        <c:title>
          <c:tx>
            <c:rich>
              <a:bodyPr/>
              <a:lstStyle/>
              <a:p>
                <a:pPr>
                  <a:defRPr/>
                </a:pPr>
                <a:r>
                  <a:rPr kumimoji="1" lang="ja-JP" altLang="ja-JP" sz="1000" b="1" i="0" u="none" strike="noStrike" baseline="0" dirty="0" smtClean="0"/>
                  <a:t>新版クラス</a:t>
                </a:r>
                <a:r>
                  <a:rPr kumimoji="1" lang="ja-JP" altLang="en-US" sz="1000" b="1" i="0" u="none" strike="noStrike" baseline="0" dirty="0" smtClean="0"/>
                  <a:t>選択</a:t>
                </a:r>
                <a:r>
                  <a:rPr lang="ja-JP" altLang="en-US" dirty="0" smtClean="0"/>
                  <a:t>パターン</a:t>
                </a:r>
                <a:endParaRPr lang="ja-JP" altLang="en-US" dirty="0"/>
              </a:p>
            </c:rich>
          </c:tx>
          <c:layout/>
        </c:title>
        <c:tickLblPos val="none"/>
        <c:crossAx val="144120448"/>
        <c:crosses val="autoZero"/>
        <c:auto val="1"/>
        <c:lblAlgn val="ctr"/>
        <c:lblOffset val="100"/>
      </c:catAx>
      <c:valAx>
        <c:axId val="144120448"/>
        <c:scaling>
          <c:orientation val="minMax"/>
        </c:scaling>
        <c:axPos val="l"/>
        <c:majorGridlines/>
        <c:title>
          <c:tx>
            <c:rich>
              <a:bodyPr rot="-5400000" vert="horz"/>
              <a:lstStyle/>
              <a:p>
                <a:pPr>
                  <a:defRPr/>
                </a:pPr>
                <a:r>
                  <a:rPr lang="ja-JP" altLang="en-US"/>
                  <a:t>平均応答時間</a:t>
                </a:r>
                <a:r>
                  <a:rPr lang="en-US" altLang="ja-JP"/>
                  <a:t>(ms)</a:t>
                </a:r>
                <a:endParaRPr lang="ja-JP" altLang="en-US"/>
              </a:p>
            </c:rich>
          </c:tx>
          <c:layout/>
        </c:title>
        <c:numFmt formatCode="General" sourceLinked="1"/>
        <c:tickLblPos val="nextTo"/>
        <c:crossAx val="14384524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autoTitleDeleted val="1"/>
    <c:plotArea>
      <c:layout/>
      <c:scatterChart>
        <c:scatterStyle val="lineMarker"/>
        <c:ser>
          <c:idx val="0"/>
          <c:order val="0"/>
          <c:tx>
            <c:strRef>
              <c:f>cache0result!$D$1</c:f>
              <c:strCache>
                <c:ptCount val="1"/>
                <c:pt idx="0">
                  <c:v>アスペクト使用数</c:v>
                </c:pt>
              </c:strCache>
            </c:strRef>
          </c:tx>
          <c:spPr>
            <a:ln w="28575">
              <a:noFill/>
            </a:ln>
          </c:spPr>
          <c:marker>
            <c:symbol val="circle"/>
            <c:size val="2"/>
            <c:spPr>
              <a:solidFill>
                <a:sysClr val="windowText" lastClr="000000"/>
              </a:solidFill>
              <a:ln w="0">
                <a:solidFill>
                  <a:prstClr val="black"/>
                </a:solidFill>
              </a:ln>
            </c:spPr>
          </c:marker>
          <c:trendline>
            <c:spPr>
              <a:ln w="25400">
                <a:solidFill>
                  <a:srgbClr val="FFC000"/>
                </a:solidFill>
              </a:ln>
            </c:spPr>
            <c:trendlineType val="linear"/>
            <c:dispEq val="1"/>
            <c:trendlineLbl>
              <c:layout>
                <c:manualLayout>
                  <c:x val="1.759405959724282E-2"/>
                  <c:y val="0.55419838145231848"/>
                </c:manualLayout>
              </c:layout>
              <c:numFmt formatCode="General" sourceLinked="0"/>
            </c:trendlineLbl>
          </c:trendline>
          <c:yVal>
            <c:numRef>
              <c:f>cache0result!$D$2:$D$1020</c:f>
              <c:numCache>
                <c:formatCode>General</c:formatCode>
                <c:ptCount val="1019"/>
                <c:pt idx="0">
                  <c:v>18</c:v>
                </c:pt>
                <c:pt idx="1">
                  <c:v>1</c:v>
                </c:pt>
                <c:pt idx="2">
                  <c:v>74</c:v>
                </c:pt>
                <c:pt idx="3">
                  <c:v>53</c:v>
                </c:pt>
                <c:pt idx="4">
                  <c:v>17</c:v>
                </c:pt>
                <c:pt idx="5">
                  <c:v>2</c:v>
                </c:pt>
                <c:pt idx="6">
                  <c:v>73</c:v>
                </c:pt>
                <c:pt idx="7">
                  <c:v>52</c:v>
                </c:pt>
                <c:pt idx="8">
                  <c:v>3</c:v>
                </c:pt>
                <c:pt idx="9">
                  <c:v>3</c:v>
                </c:pt>
                <c:pt idx="10">
                  <c:v>2</c:v>
                </c:pt>
                <c:pt idx="11">
                  <c:v>19</c:v>
                </c:pt>
                <c:pt idx="12">
                  <c:v>50</c:v>
                </c:pt>
                <c:pt idx="13">
                  <c:v>6</c:v>
                </c:pt>
                <c:pt idx="14">
                  <c:v>5</c:v>
                </c:pt>
                <c:pt idx="15">
                  <c:v>51</c:v>
                </c:pt>
                <c:pt idx="16">
                  <c:v>8</c:v>
                </c:pt>
                <c:pt idx="17">
                  <c:v>4</c:v>
                </c:pt>
                <c:pt idx="18">
                  <c:v>7</c:v>
                </c:pt>
                <c:pt idx="19">
                  <c:v>4</c:v>
                </c:pt>
                <c:pt idx="20">
                  <c:v>4</c:v>
                </c:pt>
                <c:pt idx="21">
                  <c:v>3</c:v>
                </c:pt>
                <c:pt idx="22">
                  <c:v>5</c:v>
                </c:pt>
                <c:pt idx="23">
                  <c:v>4</c:v>
                </c:pt>
                <c:pt idx="24">
                  <c:v>9</c:v>
                </c:pt>
                <c:pt idx="25">
                  <c:v>20</c:v>
                </c:pt>
                <c:pt idx="26">
                  <c:v>10</c:v>
                </c:pt>
                <c:pt idx="27">
                  <c:v>5</c:v>
                </c:pt>
                <c:pt idx="28">
                  <c:v>16</c:v>
                </c:pt>
                <c:pt idx="29">
                  <c:v>6</c:v>
                </c:pt>
                <c:pt idx="30">
                  <c:v>11</c:v>
                </c:pt>
                <c:pt idx="31">
                  <c:v>13</c:v>
                </c:pt>
                <c:pt idx="32">
                  <c:v>21</c:v>
                </c:pt>
                <c:pt idx="33">
                  <c:v>5</c:v>
                </c:pt>
                <c:pt idx="34">
                  <c:v>56</c:v>
                </c:pt>
                <c:pt idx="35">
                  <c:v>5</c:v>
                </c:pt>
                <c:pt idx="36">
                  <c:v>6</c:v>
                </c:pt>
                <c:pt idx="37">
                  <c:v>55</c:v>
                </c:pt>
                <c:pt idx="38">
                  <c:v>8</c:v>
                </c:pt>
                <c:pt idx="39">
                  <c:v>6</c:v>
                </c:pt>
                <c:pt idx="40">
                  <c:v>14</c:v>
                </c:pt>
                <c:pt idx="41">
                  <c:v>9</c:v>
                </c:pt>
                <c:pt idx="42">
                  <c:v>7</c:v>
                </c:pt>
                <c:pt idx="43">
                  <c:v>12</c:v>
                </c:pt>
                <c:pt idx="44">
                  <c:v>6</c:v>
                </c:pt>
                <c:pt idx="45">
                  <c:v>54</c:v>
                </c:pt>
                <c:pt idx="46">
                  <c:v>8</c:v>
                </c:pt>
                <c:pt idx="47">
                  <c:v>7</c:v>
                </c:pt>
                <c:pt idx="48">
                  <c:v>15</c:v>
                </c:pt>
                <c:pt idx="49">
                  <c:v>7</c:v>
                </c:pt>
                <c:pt idx="50">
                  <c:v>57</c:v>
                </c:pt>
                <c:pt idx="51">
                  <c:v>15</c:v>
                </c:pt>
                <c:pt idx="52">
                  <c:v>10</c:v>
                </c:pt>
                <c:pt idx="53">
                  <c:v>22</c:v>
                </c:pt>
                <c:pt idx="54">
                  <c:v>18</c:v>
                </c:pt>
                <c:pt idx="55">
                  <c:v>10</c:v>
                </c:pt>
                <c:pt idx="56">
                  <c:v>59</c:v>
                </c:pt>
                <c:pt idx="57">
                  <c:v>63</c:v>
                </c:pt>
                <c:pt idx="58">
                  <c:v>60</c:v>
                </c:pt>
                <c:pt idx="59">
                  <c:v>72</c:v>
                </c:pt>
                <c:pt idx="60">
                  <c:v>11</c:v>
                </c:pt>
                <c:pt idx="61">
                  <c:v>8</c:v>
                </c:pt>
                <c:pt idx="62">
                  <c:v>7</c:v>
                </c:pt>
                <c:pt idx="63">
                  <c:v>6</c:v>
                </c:pt>
                <c:pt idx="64">
                  <c:v>8</c:v>
                </c:pt>
                <c:pt idx="65">
                  <c:v>56</c:v>
                </c:pt>
                <c:pt idx="66">
                  <c:v>9</c:v>
                </c:pt>
                <c:pt idx="67">
                  <c:v>64</c:v>
                </c:pt>
                <c:pt idx="68">
                  <c:v>60</c:v>
                </c:pt>
                <c:pt idx="69">
                  <c:v>13</c:v>
                </c:pt>
                <c:pt idx="70">
                  <c:v>16</c:v>
                </c:pt>
                <c:pt idx="71">
                  <c:v>9</c:v>
                </c:pt>
                <c:pt idx="72">
                  <c:v>13</c:v>
                </c:pt>
                <c:pt idx="73">
                  <c:v>9</c:v>
                </c:pt>
                <c:pt idx="74">
                  <c:v>12</c:v>
                </c:pt>
                <c:pt idx="75">
                  <c:v>10</c:v>
                </c:pt>
                <c:pt idx="76">
                  <c:v>49</c:v>
                </c:pt>
                <c:pt idx="77">
                  <c:v>9</c:v>
                </c:pt>
                <c:pt idx="78">
                  <c:v>8</c:v>
                </c:pt>
                <c:pt idx="79">
                  <c:v>10</c:v>
                </c:pt>
                <c:pt idx="80">
                  <c:v>9</c:v>
                </c:pt>
                <c:pt idx="81">
                  <c:v>17</c:v>
                </c:pt>
                <c:pt idx="82">
                  <c:v>12</c:v>
                </c:pt>
                <c:pt idx="83">
                  <c:v>7</c:v>
                </c:pt>
                <c:pt idx="84">
                  <c:v>65</c:v>
                </c:pt>
                <c:pt idx="85">
                  <c:v>20</c:v>
                </c:pt>
                <c:pt idx="86">
                  <c:v>58</c:v>
                </c:pt>
                <c:pt idx="87">
                  <c:v>23</c:v>
                </c:pt>
                <c:pt idx="88">
                  <c:v>7</c:v>
                </c:pt>
                <c:pt idx="89">
                  <c:v>14</c:v>
                </c:pt>
                <c:pt idx="90">
                  <c:v>66</c:v>
                </c:pt>
                <c:pt idx="91">
                  <c:v>12</c:v>
                </c:pt>
                <c:pt idx="92">
                  <c:v>11</c:v>
                </c:pt>
                <c:pt idx="93">
                  <c:v>22</c:v>
                </c:pt>
                <c:pt idx="94">
                  <c:v>23</c:v>
                </c:pt>
                <c:pt idx="95">
                  <c:v>64</c:v>
                </c:pt>
                <c:pt idx="96">
                  <c:v>10</c:v>
                </c:pt>
                <c:pt idx="97">
                  <c:v>19</c:v>
                </c:pt>
                <c:pt idx="98">
                  <c:v>67</c:v>
                </c:pt>
                <c:pt idx="99">
                  <c:v>61</c:v>
                </c:pt>
                <c:pt idx="100">
                  <c:v>53</c:v>
                </c:pt>
                <c:pt idx="101">
                  <c:v>61</c:v>
                </c:pt>
                <c:pt idx="102">
                  <c:v>9</c:v>
                </c:pt>
                <c:pt idx="103">
                  <c:v>10</c:v>
                </c:pt>
                <c:pt idx="104">
                  <c:v>8</c:v>
                </c:pt>
                <c:pt idx="105">
                  <c:v>28</c:v>
                </c:pt>
                <c:pt idx="106">
                  <c:v>71</c:v>
                </c:pt>
                <c:pt idx="107">
                  <c:v>59</c:v>
                </c:pt>
                <c:pt idx="108">
                  <c:v>59</c:v>
                </c:pt>
                <c:pt idx="109">
                  <c:v>24</c:v>
                </c:pt>
                <c:pt idx="110">
                  <c:v>11</c:v>
                </c:pt>
                <c:pt idx="111">
                  <c:v>11</c:v>
                </c:pt>
                <c:pt idx="112">
                  <c:v>8</c:v>
                </c:pt>
                <c:pt idx="113">
                  <c:v>19</c:v>
                </c:pt>
                <c:pt idx="114">
                  <c:v>14</c:v>
                </c:pt>
                <c:pt idx="115">
                  <c:v>51</c:v>
                </c:pt>
                <c:pt idx="116">
                  <c:v>62</c:v>
                </c:pt>
                <c:pt idx="117">
                  <c:v>69</c:v>
                </c:pt>
                <c:pt idx="118">
                  <c:v>11</c:v>
                </c:pt>
                <c:pt idx="119">
                  <c:v>16</c:v>
                </c:pt>
                <c:pt idx="120">
                  <c:v>27</c:v>
                </c:pt>
                <c:pt idx="121">
                  <c:v>62</c:v>
                </c:pt>
                <c:pt idx="122">
                  <c:v>18</c:v>
                </c:pt>
                <c:pt idx="123">
                  <c:v>10</c:v>
                </c:pt>
                <c:pt idx="124">
                  <c:v>16</c:v>
                </c:pt>
                <c:pt idx="125">
                  <c:v>14</c:v>
                </c:pt>
                <c:pt idx="126">
                  <c:v>11</c:v>
                </c:pt>
                <c:pt idx="127">
                  <c:v>11</c:v>
                </c:pt>
                <c:pt idx="128">
                  <c:v>15</c:v>
                </c:pt>
                <c:pt idx="129">
                  <c:v>12</c:v>
                </c:pt>
                <c:pt idx="130">
                  <c:v>18</c:v>
                </c:pt>
                <c:pt idx="131">
                  <c:v>68</c:v>
                </c:pt>
                <c:pt idx="132">
                  <c:v>12</c:v>
                </c:pt>
                <c:pt idx="133">
                  <c:v>25</c:v>
                </c:pt>
                <c:pt idx="134">
                  <c:v>14</c:v>
                </c:pt>
                <c:pt idx="135">
                  <c:v>61</c:v>
                </c:pt>
                <c:pt idx="136">
                  <c:v>13</c:v>
                </c:pt>
                <c:pt idx="137">
                  <c:v>15</c:v>
                </c:pt>
                <c:pt idx="138">
                  <c:v>25</c:v>
                </c:pt>
                <c:pt idx="139">
                  <c:v>70</c:v>
                </c:pt>
                <c:pt idx="140">
                  <c:v>11</c:v>
                </c:pt>
                <c:pt idx="141">
                  <c:v>10</c:v>
                </c:pt>
                <c:pt idx="142">
                  <c:v>14</c:v>
                </c:pt>
                <c:pt idx="143">
                  <c:v>62</c:v>
                </c:pt>
                <c:pt idx="144">
                  <c:v>15</c:v>
                </c:pt>
                <c:pt idx="145">
                  <c:v>17</c:v>
                </c:pt>
                <c:pt idx="146">
                  <c:v>15</c:v>
                </c:pt>
                <c:pt idx="147">
                  <c:v>18</c:v>
                </c:pt>
                <c:pt idx="148">
                  <c:v>14</c:v>
                </c:pt>
                <c:pt idx="149">
                  <c:v>12</c:v>
                </c:pt>
                <c:pt idx="150">
                  <c:v>10</c:v>
                </c:pt>
                <c:pt idx="151">
                  <c:v>17</c:v>
                </c:pt>
                <c:pt idx="152">
                  <c:v>13</c:v>
                </c:pt>
                <c:pt idx="153">
                  <c:v>47</c:v>
                </c:pt>
                <c:pt idx="154">
                  <c:v>14</c:v>
                </c:pt>
                <c:pt idx="155">
                  <c:v>24</c:v>
                </c:pt>
                <c:pt idx="156">
                  <c:v>9</c:v>
                </c:pt>
                <c:pt idx="157">
                  <c:v>68</c:v>
                </c:pt>
                <c:pt idx="158">
                  <c:v>12</c:v>
                </c:pt>
                <c:pt idx="159">
                  <c:v>12</c:v>
                </c:pt>
                <c:pt idx="160">
                  <c:v>11</c:v>
                </c:pt>
                <c:pt idx="161">
                  <c:v>12</c:v>
                </c:pt>
                <c:pt idx="162">
                  <c:v>15</c:v>
                </c:pt>
                <c:pt idx="163">
                  <c:v>27</c:v>
                </c:pt>
                <c:pt idx="164">
                  <c:v>17</c:v>
                </c:pt>
                <c:pt idx="165">
                  <c:v>21</c:v>
                </c:pt>
                <c:pt idx="166">
                  <c:v>11</c:v>
                </c:pt>
                <c:pt idx="167">
                  <c:v>14</c:v>
                </c:pt>
                <c:pt idx="168">
                  <c:v>14</c:v>
                </c:pt>
                <c:pt idx="169">
                  <c:v>12</c:v>
                </c:pt>
                <c:pt idx="170">
                  <c:v>63</c:v>
                </c:pt>
                <c:pt idx="171">
                  <c:v>13</c:v>
                </c:pt>
                <c:pt idx="172">
                  <c:v>20</c:v>
                </c:pt>
                <c:pt idx="173">
                  <c:v>71</c:v>
                </c:pt>
                <c:pt idx="174">
                  <c:v>15</c:v>
                </c:pt>
                <c:pt idx="175">
                  <c:v>15</c:v>
                </c:pt>
                <c:pt idx="176">
                  <c:v>15</c:v>
                </c:pt>
                <c:pt idx="177">
                  <c:v>16</c:v>
                </c:pt>
                <c:pt idx="178">
                  <c:v>14</c:v>
                </c:pt>
                <c:pt idx="179">
                  <c:v>16</c:v>
                </c:pt>
                <c:pt idx="180">
                  <c:v>13</c:v>
                </c:pt>
                <c:pt idx="181">
                  <c:v>21</c:v>
                </c:pt>
                <c:pt idx="182">
                  <c:v>28</c:v>
                </c:pt>
                <c:pt idx="183">
                  <c:v>13</c:v>
                </c:pt>
                <c:pt idx="184">
                  <c:v>14</c:v>
                </c:pt>
                <c:pt idx="185">
                  <c:v>13</c:v>
                </c:pt>
                <c:pt idx="186">
                  <c:v>69</c:v>
                </c:pt>
                <c:pt idx="187">
                  <c:v>16</c:v>
                </c:pt>
                <c:pt idx="188">
                  <c:v>15</c:v>
                </c:pt>
                <c:pt idx="189">
                  <c:v>57</c:v>
                </c:pt>
                <c:pt idx="190">
                  <c:v>25</c:v>
                </c:pt>
                <c:pt idx="191">
                  <c:v>17</c:v>
                </c:pt>
                <c:pt idx="192">
                  <c:v>15</c:v>
                </c:pt>
                <c:pt idx="193">
                  <c:v>16</c:v>
                </c:pt>
                <c:pt idx="194">
                  <c:v>29</c:v>
                </c:pt>
                <c:pt idx="195">
                  <c:v>12</c:v>
                </c:pt>
                <c:pt idx="196">
                  <c:v>62</c:v>
                </c:pt>
                <c:pt idx="197">
                  <c:v>19</c:v>
                </c:pt>
                <c:pt idx="198">
                  <c:v>13</c:v>
                </c:pt>
                <c:pt idx="199">
                  <c:v>15</c:v>
                </c:pt>
                <c:pt idx="200">
                  <c:v>15</c:v>
                </c:pt>
                <c:pt idx="201">
                  <c:v>13</c:v>
                </c:pt>
                <c:pt idx="202">
                  <c:v>18</c:v>
                </c:pt>
                <c:pt idx="203">
                  <c:v>14</c:v>
                </c:pt>
                <c:pt idx="204">
                  <c:v>13</c:v>
                </c:pt>
                <c:pt idx="205">
                  <c:v>18</c:v>
                </c:pt>
                <c:pt idx="206">
                  <c:v>16</c:v>
                </c:pt>
                <c:pt idx="207">
                  <c:v>22</c:v>
                </c:pt>
                <c:pt idx="208">
                  <c:v>17</c:v>
                </c:pt>
                <c:pt idx="209">
                  <c:v>19</c:v>
                </c:pt>
                <c:pt idx="210">
                  <c:v>31</c:v>
                </c:pt>
                <c:pt idx="211">
                  <c:v>19</c:v>
                </c:pt>
                <c:pt idx="212">
                  <c:v>16</c:v>
                </c:pt>
                <c:pt idx="213">
                  <c:v>19</c:v>
                </c:pt>
                <c:pt idx="214">
                  <c:v>16</c:v>
                </c:pt>
                <c:pt idx="215">
                  <c:v>18</c:v>
                </c:pt>
                <c:pt idx="216">
                  <c:v>17</c:v>
                </c:pt>
                <c:pt idx="217">
                  <c:v>23</c:v>
                </c:pt>
                <c:pt idx="218">
                  <c:v>17</c:v>
                </c:pt>
                <c:pt idx="219">
                  <c:v>21</c:v>
                </c:pt>
                <c:pt idx="220">
                  <c:v>19</c:v>
                </c:pt>
                <c:pt idx="221">
                  <c:v>16</c:v>
                </c:pt>
                <c:pt idx="222">
                  <c:v>15</c:v>
                </c:pt>
                <c:pt idx="223">
                  <c:v>18</c:v>
                </c:pt>
                <c:pt idx="224">
                  <c:v>19</c:v>
                </c:pt>
                <c:pt idx="225">
                  <c:v>18</c:v>
                </c:pt>
                <c:pt idx="226">
                  <c:v>19</c:v>
                </c:pt>
                <c:pt idx="227">
                  <c:v>19</c:v>
                </c:pt>
                <c:pt idx="228">
                  <c:v>20</c:v>
                </c:pt>
                <c:pt idx="229">
                  <c:v>22</c:v>
                </c:pt>
                <c:pt idx="230">
                  <c:v>23</c:v>
                </c:pt>
                <c:pt idx="231">
                  <c:v>21</c:v>
                </c:pt>
                <c:pt idx="232">
                  <c:v>14</c:v>
                </c:pt>
                <c:pt idx="233">
                  <c:v>18</c:v>
                </c:pt>
                <c:pt idx="234">
                  <c:v>18</c:v>
                </c:pt>
                <c:pt idx="235">
                  <c:v>29</c:v>
                </c:pt>
                <c:pt idx="236">
                  <c:v>16</c:v>
                </c:pt>
                <c:pt idx="237">
                  <c:v>65</c:v>
                </c:pt>
                <c:pt idx="238">
                  <c:v>26</c:v>
                </c:pt>
                <c:pt idx="239">
                  <c:v>17</c:v>
                </c:pt>
                <c:pt idx="240">
                  <c:v>19</c:v>
                </c:pt>
                <c:pt idx="241">
                  <c:v>13</c:v>
                </c:pt>
                <c:pt idx="242">
                  <c:v>19</c:v>
                </c:pt>
                <c:pt idx="243">
                  <c:v>24</c:v>
                </c:pt>
                <c:pt idx="244">
                  <c:v>23</c:v>
                </c:pt>
                <c:pt idx="245">
                  <c:v>63</c:v>
                </c:pt>
                <c:pt idx="246">
                  <c:v>29</c:v>
                </c:pt>
                <c:pt idx="247">
                  <c:v>18</c:v>
                </c:pt>
                <c:pt idx="248">
                  <c:v>16</c:v>
                </c:pt>
                <c:pt idx="249">
                  <c:v>20</c:v>
                </c:pt>
                <c:pt idx="250">
                  <c:v>20</c:v>
                </c:pt>
                <c:pt idx="251">
                  <c:v>31</c:v>
                </c:pt>
                <c:pt idx="252">
                  <c:v>52</c:v>
                </c:pt>
                <c:pt idx="253">
                  <c:v>26</c:v>
                </c:pt>
                <c:pt idx="254">
                  <c:v>30</c:v>
                </c:pt>
                <c:pt idx="255">
                  <c:v>20</c:v>
                </c:pt>
                <c:pt idx="256">
                  <c:v>18</c:v>
                </c:pt>
                <c:pt idx="257">
                  <c:v>19</c:v>
                </c:pt>
                <c:pt idx="258">
                  <c:v>38</c:v>
                </c:pt>
                <c:pt idx="259">
                  <c:v>27</c:v>
                </c:pt>
                <c:pt idx="260">
                  <c:v>23</c:v>
                </c:pt>
                <c:pt idx="261">
                  <c:v>18</c:v>
                </c:pt>
                <c:pt idx="262">
                  <c:v>33</c:v>
                </c:pt>
                <c:pt idx="263">
                  <c:v>18</c:v>
                </c:pt>
                <c:pt idx="264">
                  <c:v>17</c:v>
                </c:pt>
                <c:pt idx="265">
                  <c:v>16</c:v>
                </c:pt>
                <c:pt idx="266">
                  <c:v>17</c:v>
                </c:pt>
                <c:pt idx="267">
                  <c:v>21</c:v>
                </c:pt>
                <c:pt idx="268">
                  <c:v>18</c:v>
                </c:pt>
                <c:pt idx="269">
                  <c:v>32</c:v>
                </c:pt>
                <c:pt idx="270">
                  <c:v>35</c:v>
                </c:pt>
                <c:pt idx="271">
                  <c:v>21</c:v>
                </c:pt>
                <c:pt idx="272">
                  <c:v>23</c:v>
                </c:pt>
                <c:pt idx="273">
                  <c:v>19</c:v>
                </c:pt>
                <c:pt idx="274">
                  <c:v>22</c:v>
                </c:pt>
                <c:pt idx="275">
                  <c:v>20</c:v>
                </c:pt>
                <c:pt idx="276">
                  <c:v>26</c:v>
                </c:pt>
                <c:pt idx="277">
                  <c:v>17</c:v>
                </c:pt>
                <c:pt idx="278">
                  <c:v>16</c:v>
                </c:pt>
                <c:pt idx="279">
                  <c:v>34</c:v>
                </c:pt>
                <c:pt idx="280">
                  <c:v>19</c:v>
                </c:pt>
                <c:pt idx="281">
                  <c:v>21</c:v>
                </c:pt>
                <c:pt idx="282">
                  <c:v>24</c:v>
                </c:pt>
                <c:pt idx="283">
                  <c:v>20</c:v>
                </c:pt>
                <c:pt idx="284">
                  <c:v>24</c:v>
                </c:pt>
                <c:pt idx="285">
                  <c:v>17</c:v>
                </c:pt>
                <c:pt idx="286">
                  <c:v>22</c:v>
                </c:pt>
                <c:pt idx="287">
                  <c:v>22</c:v>
                </c:pt>
                <c:pt idx="288">
                  <c:v>17</c:v>
                </c:pt>
                <c:pt idx="289">
                  <c:v>22</c:v>
                </c:pt>
                <c:pt idx="290">
                  <c:v>34</c:v>
                </c:pt>
                <c:pt idx="291">
                  <c:v>21</c:v>
                </c:pt>
                <c:pt idx="292">
                  <c:v>32</c:v>
                </c:pt>
                <c:pt idx="293">
                  <c:v>23</c:v>
                </c:pt>
                <c:pt idx="294">
                  <c:v>20</c:v>
                </c:pt>
                <c:pt idx="295">
                  <c:v>24</c:v>
                </c:pt>
                <c:pt idx="296">
                  <c:v>24</c:v>
                </c:pt>
                <c:pt idx="297">
                  <c:v>19</c:v>
                </c:pt>
                <c:pt idx="298">
                  <c:v>27</c:v>
                </c:pt>
                <c:pt idx="299">
                  <c:v>17</c:v>
                </c:pt>
                <c:pt idx="300">
                  <c:v>26</c:v>
                </c:pt>
                <c:pt idx="301">
                  <c:v>22</c:v>
                </c:pt>
                <c:pt idx="302">
                  <c:v>41</c:v>
                </c:pt>
                <c:pt idx="303">
                  <c:v>20</c:v>
                </c:pt>
                <c:pt idx="304">
                  <c:v>27</c:v>
                </c:pt>
                <c:pt idx="305">
                  <c:v>21</c:v>
                </c:pt>
                <c:pt idx="306">
                  <c:v>25</c:v>
                </c:pt>
                <c:pt idx="307">
                  <c:v>25</c:v>
                </c:pt>
                <c:pt idx="308">
                  <c:v>25</c:v>
                </c:pt>
                <c:pt idx="309">
                  <c:v>27</c:v>
                </c:pt>
                <c:pt idx="310">
                  <c:v>20</c:v>
                </c:pt>
                <c:pt idx="311">
                  <c:v>70</c:v>
                </c:pt>
                <c:pt idx="312">
                  <c:v>22</c:v>
                </c:pt>
                <c:pt idx="313">
                  <c:v>17</c:v>
                </c:pt>
                <c:pt idx="314">
                  <c:v>25</c:v>
                </c:pt>
                <c:pt idx="315">
                  <c:v>35</c:v>
                </c:pt>
                <c:pt idx="316">
                  <c:v>22</c:v>
                </c:pt>
                <c:pt idx="317">
                  <c:v>20</c:v>
                </c:pt>
                <c:pt idx="318">
                  <c:v>21</c:v>
                </c:pt>
                <c:pt idx="319">
                  <c:v>21</c:v>
                </c:pt>
                <c:pt idx="320">
                  <c:v>58</c:v>
                </c:pt>
                <c:pt idx="321">
                  <c:v>20</c:v>
                </c:pt>
                <c:pt idx="322">
                  <c:v>20</c:v>
                </c:pt>
                <c:pt idx="323">
                  <c:v>20</c:v>
                </c:pt>
                <c:pt idx="324">
                  <c:v>26</c:v>
                </c:pt>
                <c:pt idx="325">
                  <c:v>23</c:v>
                </c:pt>
                <c:pt idx="326">
                  <c:v>40</c:v>
                </c:pt>
                <c:pt idx="327">
                  <c:v>57</c:v>
                </c:pt>
                <c:pt idx="328">
                  <c:v>24</c:v>
                </c:pt>
                <c:pt idx="329">
                  <c:v>25</c:v>
                </c:pt>
                <c:pt idx="330">
                  <c:v>25</c:v>
                </c:pt>
                <c:pt idx="331">
                  <c:v>36</c:v>
                </c:pt>
                <c:pt idx="332">
                  <c:v>32</c:v>
                </c:pt>
                <c:pt idx="333">
                  <c:v>21</c:v>
                </c:pt>
                <c:pt idx="334">
                  <c:v>32</c:v>
                </c:pt>
                <c:pt idx="335">
                  <c:v>60</c:v>
                </c:pt>
                <c:pt idx="336">
                  <c:v>33</c:v>
                </c:pt>
                <c:pt idx="337">
                  <c:v>23</c:v>
                </c:pt>
                <c:pt idx="338">
                  <c:v>21</c:v>
                </c:pt>
                <c:pt idx="339">
                  <c:v>25</c:v>
                </c:pt>
                <c:pt idx="340">
                  <c:v>30</c:v>
                </c:pt>
                <c:pt idx="341">
                  <c:v>37</c:v>
                </c:pt>
                <c:pt idx="342">
                  <c:v>23</c:v>
                </c:pt>
                <c:pt idx="343">
                  <c:v>38</c:v>
                </c:pt>
                <c:pt idx="344">
                  <c:v>22</c:v>
                </c:pt>
                <c:pt idx="345">
                  <c:v>30</c:v>
                </c:pt>
                <c:pt idx="346">
                  <c:v>26</c:v>
                </c:pt>
                <c:pt idx="347">
                  <c:v>20</c:v>
                </c:pt>
                <c:pt idx="348">
                  <c:v>26</c:v>
                </c:pt>
                <c:pt idx="349">
                  <c:v>20</c:v>
                </c:pt>
                <c:pt idx="350">
                  <c:v>27</c:v>
                </c:pt>
                <c:pt idx="351">
                  <c:v>18</c:v>
                </c:pt>
                <c:pt idx="352">
                  <c:v>31</c:v>
                </c:pt>
                <c:pt idx="353">
                  <c:v>25</c:v>
                </c:pt>
                <c:pt idx="354">
                  <c:v>21</c:v>
                </c:pt>
                <c:pt idx="355">
                  <c:v>29</c:v>
                </c:pt>
                <c:pt idx="356">
                  <c:v>27</c:v>
                </c:pt>
                <c:pt idx="357">
                  <c:v>26</c:v>
                </c:pt>
                <c:pt idx="358">
                  <c:v>31</c:v>
                </c:pt>
                <c:pt idx="359">
                  <c:v>68</c:v>
                </c:pt>
                <c:pt idx="360">
                  <c:v>25</c:v>
                </c:pt>
                <c:pt idx="361">
                  <c:v>28</c:v>
                </c:pt>
                <c:pt idx="362">
                  <c:v>31</c:v>
                </c:pt>
                <c:pt idx="363">
                  <c:v>31</c:v>
                </c:pt>
                <c:pt idx="364">
                  <c:v>23</c:v>
                </c:pt>
                <c:pt idx="365">
                  <c:v>26</c:v>
                </c:pt>
                <c:pt idx="366">
                  <c:v>23</c:v>
                </c:pt>
                <c:pt idx="367">
                  <c:v>22</c:v>
                </c:pt>
                <c:pt idx="368">
                  <c:v>24</c:v>
                </c:pt>
                <c:pt idx="369">
                  <c:v>26</c:v>
                </c:pt>
                <c:pt idx="370">
                  <c:v>21</c:v>
                </c:pt>
                <c:pt idx="371">
                  <c:v>39</c:v>
                </c:pt>
                <c:pt idx="372">
                  <c:v>27</c:v>
                </c:pt>
                <c:pt idx="373">
                  <c:v>22</c:v>
                </c:pt>
                <c:pt idx="374">
                  <c:v>30</c:v>
                </c:pt>
                <c:pt idx="375">
                  <c:v>26</c:v>
                </c:pt>
                <c:pt idx="376">
                  <c:v>30</c:v>
                </c:pt>
                <c:pt idx="377">
                  <c:v>21</c:v>
                </c:pt>
                <c:pt idx="378">
                  <c:v>28</c:v>
                </c:pt>
                <c:pt idx="379">
                  <c:v>24</c:v>
                </c:pt>
                <c:pt idx="380">
                  <c:v>23</c:v>
                </c:pt>
                <c:pt idx="381">
                  <c:v>24</c:v>
                </c:pt>
                <c:pt idx="382">
                  <c:v>31</c:v>
                </c:pt>
                <c:pt idx="383">
                  <c:v>36</c:v>
                </c:pt>
                <c:pt idx="384">
                  <c:v>41</c:v>
                </c:pt>
                <c:pt idx="385">
                  <c:v>24</c:v>
                </c:pt>
                <c:pt idx="386">
                  <c:v>44</c:v>
                </c:pt>
                <c:pt idx="387">
                  <c:v>30</c:v>
                </c:pt>
                <c:pt idx="388">
                  <c:v>33</c:v>
                </c:pt>
                <c:pt idx="389">
                  <c:v>25</c:v>
                </c:pt>
                <c:pt idx="390">
                  <c:v>33</c:v>
                </c:pt>
                <c:pt idx="391">
                  <c:v>28</c:v>
                </c:pt>
                <c:pt idx="392">
                  <c:v>24</c:v>
                </c:pt>
                <c:pt idx="393">
                  <c:v>28</c:v>
                </c:pt>
                <c:pt idx="394">
                  <c:v>28</c:v>
                </c:pt>
                <c:pt idx="395">
                  <c:v>40</c:v>
                </c:pt>
                <c:pt idx="396">
                  <c:v>30</c:v>
                </c:pt>
                <c:pt idx="397">
                  <c:v>30</c:v>
                </c:pt>
                <c:pt idx="398">
                  <c:v>23</c:v>
                </c:pt>
                <c:pt idx="399">
                  <c:v>26</c:v>
                </c:pt>
                <c:pt idx="400">
                  <c:v>41</c:v>
                </c:pt>
                <c:pt idx="401">
                  <c:v>60</c:v>
                </c:pt>
                <c:pt idx="402">
                  <c:v>24</c:v>
                </c:pt>
                <c:pt idx="403">
                  <c:v>30</c:v>
                </c:pt>
                <c:pt idx="404">
                  <c:v>26</c:v>
                </c:pt>
                <c:pt idx="405">
                  <c:v>25</c:v>
                </c:pt>
                <c:pt idx="406">
                  <c:v>29</c:v>
                </c:pt>
                <c:pt idx="407">
                  <c:v>30</c:v>
                </c:pt>
                <c:pt idx="408">
                  <c:v>24</c:v>
                </c:pt>
                <c:pt idx="409">
                  <c:v>34</c:v>
                </c:pt>
                <c:pt idx="410">
                  <c:v>23</c:v>
                </c:pt>
                <c:pt idx="411">
                  <c:v>32</c:v>
                </c:pt>
                <c:pt idx="412">
                  <c:v>34</c:v>
                </c:pt>
                <c:pt idx="413">
                  <c:v>23</c:v>
                </c:pt>
                <c:pt idx="414">
                  <c:v>26</c:v>
                </c:pt>
                <c:pt idx="415">
                  <c:v>23</c:v>
                </c:pt>
                <c:pt idx="416">
                  <c:v>22</c:v>
                </c:pt>
                <c:pt idx="417">
                  <c:v>31</c:v>
                </c:pt>
                <c:pt idx="418">
                  <c:v>68</c:v>
                </c:pt>
                <c:pt idx="419">
                  <c:v>29</c:v>
                </c:pt>
                <c:pt idx="420">
                  <c:v>46</c:v>
                </c:pt>
                <c:pt idx="421">
                  <c:v>35</c:v>
                </c:pt>
                <c:pt idx="422">
                  <c:v>28</c:v>
                </c:pt>
                <c:pt idx="423">
                  <c:v>21</c:v>
                </c:pt>
                <c:pt idx="424">
                  <c:v>29</c:v>
                </c:pt>
                <c:pt idx="425">
                  <c:v>28</c:v>
                </c:pt>
                <c:pt idx="426">
                  <c:v>71</c:v>
                </c:pt>
                <c:pt idx="427">
                  <c:v>24</c:v>
                </c:pt>
                <c:pt idx="428">
                  <c:v>30</c:v>
                </c:pt>
                <c:pt idx="429">
                  <c:v>31</c:v>
                </c:pt>
                <c:pt idx="430">
                  <c:v>27</c:v>
                </c:pt>
                <c:pt idx="431">
                  <c:v>28</c:v>
                </c:pt>
                <c:pt idx="432">
                  <c:v>32</c:v>
                </c:pt>
                <c:pt idx="433">
                  <c:v>28</c:v>
                </c:pt>
                <c:pt idx="434">
                  <c:v>31</c:v>
                </c:pt>
                <c:pt idx="435">
                  <c:v>22</c:v>
                </c:pt>
                <c:pt idx="436">
                  <c:v>29</c:v>
                </c:pt>
                <c:pt idx="437">
                  <c:v>27</c:v>
                </c:pt>
                <c:pt idx="438">
                  <c:v>29</c:v>
                </c:pt>
                <c:pt idx="439">
                  <c:v>38</c:v>
                </c:pt>
                <c:pt idx="440">
                  <c:v>48</c:v>
                </c:pt>
                <c:pt idx="441">
                  <c:v>27</c:v>
                </c:pt>
                <c:pt idx="442">
                  <c:v>31</c:v>
                </c:pt>
                <c:pt idx="443">
                  <c:v>27</c:v>
                </c:pt>
                <c:pt idx="444">
                  <c:v>22</c:v>
                </c:pt>
                <c:pt idx="445">
                  <c:v>36</c:v>
                </c:pt>
                <c:pt idx="446">
                  <c:v>39</c:v>
                </c:pt>
                <c:pt idx="447">
                  <c:v>43</c:v>
                </c:pt>
                <c:pt idx="448">
                  <c:v>29</c:v>
                </c:pt>
                <c:pt idx="449">
                  <c:v>31</c:v>
                </c:pt>
                <c:pt idx="450">
                  <c:v>32</c:v>
                </c:pt>
                <c:pt idx="451">
                  <c:v>33</c:v>
                </c:pt>
                <c:pt idx="452">
                  <c:v>30</c:v>
                </c:pt>
                <c:pt idx="453">
                  <c:v>47</c:v>
                </c:pt>
                <c:pt idx="454">
                  <c:v>30</c:v>
                </c:pt>
                <c:pt idx="455">
                  <c:v>30</c:v>
                </c:pt>
                <c:pt idx="456">
                  <c:v>35</c:v>
                </c:pt>
                <c:pt idx="457">
                  <c:v>27</c:v>
                </c:pt>
                <c:pt idx="458">
                  <c:v>69</c:v>
                </c:pt>
                <c:pt idx="459">
                  <c:v>36</c:v>
                </c:pt>
                <c:pt idx="460">
                  <c:v>31</c:v>
                </c:pt>
                <c:pt idx="461">
                  <c:v>28</c:v>
                </c:pt>
                <c:pt idx="462">
                  <c:v>34</c:v>
                </c:pt>
                <c:pt idx="463">
                  <c:v>34</c:v>
                </c:pt>
                <c:pt idx="464">
                  <c:v>29</c:v>
                </c:pt>
                <c:pt idx="465">
                  <c:v>28</c:v>
                </c:pt>
                <c:pt idx="466">
                  <c:v>40</c:v>
                </c:pt>
                <c:pt idx="467">
                  <c:v>35</c:v>
                </c:pt>
                <c:pt idx="468">
                  <c:v>27</c:v>
                </c:pt>
                <c:pt idx="469">
                  <c:v>29</c:v>
                </c:pt>
                <c:pt idx="470">
                  <c:v>39</c:v>
                </c:pt>
                <c:pt idx="471">
                  <c:v>28</c:v>
                </c:pt>
                <c:pt idx="472">
                  <c:v>36</c:v>
                </c:pt>
                <c:pt idx="473">
                  <c:v>26</c:v>
                </c:pt>
                <c:pt idx="474">
                  <c:v>40</c:v>
                </c:pt>
                <c:pt idx="475">
                  <c:v>33</c:v>
                </c:pt>
                <c:pt idx="476">
                  <c:v>28</c:v>
                </c:pt>
                <c:pt idx="477">
                  <c:v>32</c:v>
                </c:pt>
                <c:pt idx="478">
                  <c:v>33</c:v>
                </c:pt>
                <c:pt idx="479">
                  <c:v>35</c:v>
                </c:pt>
                <c:pt idx="480">
                  <c:v>19</c:v>
                </c:pt>
                <c:pt idx="481">
                  <c:v>32</c:v>
                </c:pt>
                <c:pt idx="482">
                  <c:v>54</c:v>
                </c:pt>
                <c:pt idx="483">
                  <c:v>25</c:v>
                </c:pt>
                <c:pt idx="484">
                  <c:v>27</c:v>
                </c:pt>
                <c:pt idx="485">
                  <c:v>56</c:v>
                </c:pt>
                <c:pt idx="486">
                  <c:v>25</c:v>
                </c:pt>
                <c:pt idx="487">
                  <c:v>24</c:v>
                </c:pt>
                <c:pt idx="488">
                  <c:v>24</c:v>
                </c:pt>
                <c:pt idx="489">
                  <c:v>56</c:v>
                </c:pt>
                <c:pt idx="490">
                  <c:v>34</c:v>
                </c:pt>
                <c:pt idx="491">
                  <c:v>39</c:v>
                </c:pt>
                <c:pt idx="492">
                  <c:v>29</c:v>
                </c:pt>
                <c:pt idx="493">
                  <c:v>36</c:v>
                </c:pt>
                <c:pt idx="494">
                  <c:v>28</c:v>
                </c:pt>
                <c:pt idx="495">
                  <c:v>39</c:v>
                </c:pt>
                <c:pt idx="496">
                  <c:v>25</c:v>
                </c:pt>
                <c:pt idx="497">
                  <c:v>43</c:v>
                </c:pt>
                <c:pt idx="498">
                  <c:v>45</c:v>
                </c:pt>
                <c:pt idx="499">
                  <c:v>50</c:v>
                </c:pt>
                <c:pt idx="500">
                  <c:v>37</c:v>
                </c:pt>
                <c:pt idx="501">
                  <c:v>58</c:v>
                </c:pt>
                <c:pt idx="502">
                  <c:v>46</c:v>
                </c:pt>
                <c:pt idx="503">
                  <c:v>32</c:v>
                </c:pt>
                <c:pt idx="504">
                  <c:v>33</c:v>
                </c:pt>
                <c:pt idx="505">
                  <c:v>47</c:v>
                </c:pt>
                <c:pt idx="506">
                  <c:v>33</c:v>
                </c:pt>
                <c:pt idx="507">
                  <c:v>36</c:v>
                </c:pt>
                <c:pt idx="508">
                  <c:v>43</c:v>
                </c:pt>
                <c:pt idx="509">
                  <c:v>40</c:v>
                </c:pt>
                <c:pt idx="510">
                  <c:v>53</c:v>
                </c:pt>
                <c:pt idx="511">
                  <c:v>31</c:v>
                </c:pt>
                <c:pt idx="512">
                  <c:v>25</c:v>
                </c:pt>
                <c:pt idx="513">
                  <c:v>40</c:v>
                </c:pt>
                <c:pt idx="514">
                  <c:v>28</c:v>
                </c:pt>
                <c:pt idx="515">
                  <c:v>29</c:v>
                </c:pt>
                <c:pt idx="516">
                  <c:v>40</c:v>
                </c:pt>
                <c:pt idx="517">
                  <c:v>28</c:v>
                </c:pt>
                <c:pt idx="518">
                  <c:v>32</c:v>
                </c:pt>
                <c:pt idx="519">
                  <c:v>38</c:v>
                </c:pt>
                <c:pt idx="520">
                  <c:v>45</c:v>
                </c:pt>
                <c:pt idx="521">
                  <c:v>34</c:v>
                </c:pt>
                <c:pt idx="522">
                  <c:v>31</c:v>
                </c:pt>
                <c:pt idx="523">
                  <c:v>30</c:v>
                </c:pt>
                <c:pt idx="524">
                  <c:v>32</c:v>
                </c:pt>
                <c:pt idx="525">
                  <c:v>36</c:v>
                </c:pt>
                <c:pt idx="526">
                  <c:v>51</c:v>
                </c:pt>
                <c:pt idx="527">
                  <c:v>40</c:v>
                </c:pt>
                <c:pt idx="528">
                  <c:v>26</c:v>
                </c:pt>
                <c:pt idx="529">
                  <c:v>38</c:v>
                </c:pt>
                <c:pt idx="530">
                  <c:v>22</c:v>
                </c:pt>
                <c:pt idx="531">
                  <c:v>37</c:v>
                </c:pt>
                <c:pt idx="532">
                  <c:v>33</c:v>
                </c:pt>
                <c:pt idx="533">
                  <c:v>38</c:v>
                </c:pt>
                <c:pt idx="534">
                  <c:v>30</c:v>
                </c:pt>
                <c:pt idx="535">
                  <c:v>37</c:v>
                </c:pt>
                <c:pt idx="536">
                  <c:v>39</c:v>
                </c:pt>
                <c:pt idx="537">
                  <c:v>35</c:v>
                </c:pt>
                <c:pt idx="538">
                  <c:v>49</c:v>
                </c:pt>
                <c:pt idx="539">
                  <c:v>36</c:v>
                </c:pt>
                <c:pt idx="540">
                  <c:v>37</c:v>
                </c:pt>
                <c:pt idx="541">
                  <c:v>33</c:v>
                </c:pt>
                <c:pt idx="542">
                  <c:v>34</c:v>
                </c:pt>
                <c:pt idx="543">
                  <c:v>44</c:v>
                </c:pt>
                <c:pt idx="544">
                  <c:v>39</c:v>
                </c:pt>
                <c:pt idx="545">
                  <c:v>30</c:v>
                </c:pt>
                <c:pt idx="546">
                  <c:v>41</c:v>
                </c:pt>
                <c:pt idx="547">
                  <c:v>43</c:v>
                </c:pt>
                <c:pt idx="548">
                  <c:v>34</c:v>
                </c:pt>
                <c:pt idx="549">
                  <c:v>32</c:v>
                </c:pt>
                <c:pt idx="550">
                  <c:v>37</c:v>
                </c:pt>
                <c:pt idx="551">
                  <c:v>34</c:v>
                </c:pt>
                <c:pt idx="552">
                  <c:v>35</c:v>
                </c:pt>
                <c:pt idx="553">
                  <c:v>54</c:v>
                </c:pt>
                <c:pt idx="554">
                  <c:v>31</c:v>
                </c:pt>
                <c:pt idx="555">
                  <c:v>42</c:v>
                </c:pt>
                <c:pt idx="556">
                  <c:v>58</c:v>
                </c:pt>
                <c:pt idx="557">
                  <c:v>46</c:v>
                </c:pt>
                <c:pt idx="558">
                  <c:v>35</c:v>
                </c:pt>
                <c:pt idx="559">
                  <c:v>48</c:v>
                </c:pt>
                <c:pt idx="560">
                  <c:v>43</c:v>
                </c:pt>
                <c:pt idx="561">
                  <c:v>27</c:v>
                </c:pt>
                <c:pt idx="562">
                  <c:v>36</c:v>
                </c:pt>
                <c:pt idx="563">
                  <c:v>38</c:v>
                </c:pt>
                <c:pt idx="564">
                  <c:v>50</c:v>
                </c:pt>
                <c:pt idx="565">
                  <c:v>42</c:v>
                </c:pt>
                <c:pt idx="566">
                  <c:v>37</c:v>
                </c:pt>
                <c:pt idx="567">
                  <c:v>48</c:v>
                </c:pt>
                <c:pt idx="568">
                  <c:v>44</c:v>
                </c:pt>
                <c:pt idx="569">
                  <c:v>37</c:v>
                </c:pt>
                <c:pt idx="570">
                  <c:v>38</c:v>
                </c:pt>
                <c:pt idx="571">
                  <c:v>27</c:v>
                </c:pt>
                <c:pt idx="572">
                  <c:v>36</c:v>
                </c:pt>
                <c:pt idx="573">
                  <c:v>32</c:v>
                </c:pt>
                <c:pt idx="574">
                  <c:v>47</c:v>
                </c:pt>
                <c:pt idx="575">
                  <c:v>51</c:v>
                </c:pt>
                <c:pt idx="576">
                  <c:v>33</c:v>
                </c:pt>
                <c:pt idx="577">
                  <c:v>42</c:v>
                </c:pt>
                <c:pt idx="578">
                  <c:v>32</c:v>
                </c:pt>
                <c:pt idx="579">
                  <c:v>42</c:v>
                </c:pt>
                <c:pt idx="580">
                  <c:v>55</c:v>
                </c:pt>
                <c:pt idx="581">
                  <c:v>59</c:v>
                </c:pt>
                <c:pt idx="582">
                  <c:v>61</c:v>
                </c:pt>
                <c:pt idx="583">
                  <c:v>39</c:v>
                </c:pt>
                <c:pt idx="584">
                  <c:v>32</c:v>
                </c:pt>
                <c:pt idx="585">
                  <c:v>38</c:v>
                </c:pt>
                <c:pt idx="586">
                  <c:v>59</c:v>
                </c:pt>
                <c:pt idx="587">
                  <c:v>31</c:v>
                </c:pt>
                <c:pt idx="588">
                  <c:v>44</c:v>
                </c:pt>
                <c:pt idx="589">
                  <c:v>36</c:v>
                </c:pt>
                <c:pt idx="590">
                  <c:v>36</c:v>
                </c:pt>
                <c:pt idx="591">
                  <c:v>40</c:v>
                </c:pt>
                <c:pt idx="592">
                  <c:v>33</c:v>
                </c:pt>
                <c:pt idx="593">
                  <c:v>34</c:v>
                </c:pt>
                <c:pt idx="594">
                  <c:v>34</c:v>
                </c:pt>
                <c:pt idx="595">
                  <c:v>39</c:v>
                </c:pt>
                <c:pt idx="596">
                  <c:v>35</c:v>
                </c:pt>
                <c:pt idx="597">
                  <c:v>41</c:v>
                </c:pt>
                <c:pt idx="598">
                  <c:v>42</c:v>
                </c:pt>
                <c:pt idx="599">
                  <c:v>38</c:v>
                </c:pt>
                <c:pt idx="600">
                  <c:v>42</c:v>
                </c:pt>
                <c:pt idx="601">
                  <c:v>42</c:v>
                </c:pt>
                <c:pt idx="602">
                  <c:v>38</c:v>
                </c:pt>
                <c:pt idx="603">
                  <c:v>37</c:v>
                </c:pt>
                <c:pt idx="604">
                  <c:v>33</c:v>
                </c:pt>
                <c:pt idx="605">
                  <c:v>35</c:v>
                </c:pt>
                <c:pt idx="606">
                  <c:v>38</c:v>
                </c:pt>
                <c:pt idx="607">
                  <c:v>37</c:v>
                </c:pt>
                <c:pt idx="608">
                  <c:v>39</c:v>
                </c:pt>
                <c:pt idx="609">
                  <c:v>33</c:v>
                </c:pt>
                <c:pt idx="610">
                  <c:v>35</c:v>
                </c:pt>
                <c:pt idx="611">
                  <c:v>36</c:v>
                </c:pt>
                <c:pt idx="612">
                  <c:v>26</c:v>
                </c:pt>
                <c:pt idx="613">
                  <c:v>43</c:v>
                </c:pt>
                <c:pt idx="614">
                  <c:v>41</c:v>
                </c:pt>
                <c:pt idx="615">
                  <c:v>49</c:v>
                </c:pt>
                <c:pt idx="616">
                  <c:v>47</c:v>
                </c:pt>
                <c:pt idx="617">
                  <c:v>38</c:v>
                </c:pt>
                <c:pt idx="618">
                  <c:v>39</c:v>
                </c:pt>
                <c:pt idx="619">
                  <c:v>39</c:v>
                </c:pt>
                <c:pt idx="620">
                  <c:v>41</c:v>
                </c:pt>
                <c:pt idx="621">
                  <c:v>34</c:v>
                </c:pt>
                <c:pt idx="622">
                  <c:v>32</c:v>
                </c:pt>
                <c:pt idx="623">
                  <c:v>36</c:v>
                </c:pt>
                <c:pt idx="624">
                  <c:v>33</c:v>
                </c:pt>
                <c:pt idx="625">
                  <c:v>49</c:v>
                </c:pt>
                <c:pt idx="626">
                  <c:v>35</c:v>
                </c:pt>
                <c:pt idx="627">
                  <c:v>43</c:v>
                </c:pt>
                <c:pt idx="628">
                  <c:v>36</c:v>
                </c:pt>
                <c:pt idx="629">
                  <c:v>37</c:v>
                </c:pt>
                <c:pt idx="630">
                  <c:v>38</c:v>
                </c:pt>
                <c:pt idx="631">
                  <c:v>44</c:v>
                </c:pt>
                <c:pt idx="632">
                  <c:v>39</c:v>
                </c:pt>
                <c:pt idx="633">
                  <c:v>33</c:v>
                </c:pt>
                <c:pt idx="634">
                  <c:v>40</c:v>
                </c:pt>
                <c:pt idx="635">
                  <c:v>49</c:v>
                </c:pt>
                <c:pt idx="636">
                  <c:v>50</c:v>
                </c:pt>
                <c:pt idx="637">
                  <c:v>37</c:v>
                </c:pt>
                <c:pt idx="638">
                  <c:v>29</c:v>
                </c:pt>
                <c:pt idx="639">
                  <c:v>26</c:v>
                </c:pt>
                <c:pt idx="640">
                  <c:v>62</c:v>
                </c:pt>
                <c:pt idx="641">
                  <c:v>44</c:v>
                </c:pt>
                <c:pt idx="642">
                  <c:v>47</c:v>
                </c:pt>
                <c:pt idx="643">
                  <c:v>51</c:v>
                </c:pt>
                <c:pt idx="644">
                  <c:v>48</c:v>
                </c:pt>
                <c:pt idx="645">
                  <c:v>54</c:v>
                </c:pt>
                <c:pt idx="646">
                  <c:v>38</c:v>
                </c:pt>
                <c:pt idx="647">
                  <c:v>35</c:v>
                </c:pt>
                <c:pt idx="648">
                  <c:v>42</c:v>
                </c:pt>
                <c:pt idx="649">
                  <c:v>34</c:v>
                </c:pt>
                <c:pt idx="650">
                  <c:v>45</c:v>
                </c:pt>
                <c:pt idx="651">
                  <c:v>48</c:v>
                </c:pt>
                <c:pt idx="652">
                  <c:v>50</c:v>
                </c:pt>
                <c:pt idx="653">
                  <c:v>40</c:v>
                </c:pt>
                <c:pt idx="654">
                  <c:v>35</c:v>
                </c:pt>
                <c:pt idx="655">
                  <c:v>34</c:v>
                </c:pt>
                <c:pt idx="656">
                  <c:v>45</c:v>
                </c:pt>
                <c:pt idx="657">
                  <c:v>41</c:v>
                </c:pt>
                <c:pt idx="658">
                  <c:v>46</c:v>
                </c:pt>
                <c:pt idx="659">
                  <c:v>36</c:v>
                </c:pt>
                <c:pt idx="660">
                  <c:v>42</c:v>
                </c:pt>
                <c:pt idx="661">
                  <c:v>40</c:v>
                </c:pt>
                <c:pt idx="662">
                  <c:v>42</c:v>
                </c:pt>
                <c:pt idx="663">
                  <c:v>67</c:v>
                </c:pt>
                <c:pt idx="664">
                  <c:v>38</c:v>
                </c:pt>
                <c:pt idx="665">
                  <c:v>42</c:v>
                </c:pt>
                <c:pt idx="666">
                  <c:v>40</c:v>
                </c:pt>
                <c:pt idx="667">
                  <c:v>53</c:v>
                </c:pt>
                <c:pt idx="668">
                  <c:v>47</c:v>
                </c:pt>
                <c:pt idx="669">
                  <c:v>49</c:v>
                </c:pt>
                <c:pt idx="670">
                  <c:v>69</c:v>
                </c:pt>
                <c:pt idx="671">
                  <c:v>46</c:v>
                </c:pt>
                <c:pt idx="672">
                  <c:v>33</c:v>
                </c:pt>
                <c:pt idx="673">
                  <c:v>63</c:v>
                </c:pt>
                <c:pt idx="674">
                  <c:v>47</c:v>
                </c:pt>
                <c:pt idx="675">
                  <c:v>44</c:v>
                </c:pt>
                <c:pt idx="676">
                  <c:v>44</c:v>
                </c:pt>
                <c:pt idx="677">
                  <c:v>40</c:v>
                </c:pt>
                <c:pt idx="678">
                  <c:v>48</c:v>
                </c:pt>
                <c:pt idx="679">
                  <c:v>42</c:v>
                </c:pt>
                <c:pt idx="680">
                  <c:v>51</c:v>
                </c:pt>
                <c:pt idx="681">
                  <c:v>42</c:v>
                </c:pt>
                <c:pt idx="682">
                  <c:v>41</c:v>
                </c:pt>
                <c:pt idx="683">
                  <c:v>41</c:v>
                </c:pt>
                <c:pt idx="684">
                  <c:v>29</c:v>
                </c:pt>
                <c:pt idx="685">
                  <c:v>37</c:v>
                </c:pt>
                <c:pt idx="686">
                  <c:v>51</c:v>
                </c:pt>
                <c:pt idx="687">
                  <c:v>46</c:v>
                </c:pt>
                <c:pt idx="688">
                  <c:v>47</c:v>
                </c:pt>
                <c:pt idx="689">
                  <c:v>47</c:v>
                </c:pt>
                <c:pt idx="690">
                  <c:v>34</c:v>
                </c:pt>
                <c:pt idx="691">
                  <c:v>58</c:v>
                </c:pt>
                <c:pt idx="692">
                  <c:v>49</c:v>
                </c:pt>
                <c:pt idx="693">
                  <c:v>46</c:v>
                </c:pt>
                <c:pt idx="694">
                  <c:v>41</c:v>
                </c:pt>
                <c:pt idx="695">
                  <c:v>52</c:v>
                </c:pt>
                <c:pt idx="696">
                  <c:v>69</c:v>
                </c:pt>
                <c:pt idx="697">
                  <c:v>51</c:v>
                </c:pt>
                <c:pt idx="698">
                  <c:v>42</c:v>
                </c:pt>
                <c:pt idx="699">
                  <c:v>46</c:v>
                </c:pt>
                <c:pt idx="700">
                  <c:v>63</c:v>
                </c:pt>
                <c:pt idx="701">
                  <c:v>40</c:v>
                </c:pt>
                <c:pt idx="702">
                  <c:v>40</c:v>
                </c:pt>
                <c:pt idx="703">
                  <c:v>44</c:v>
                </c:pt>
                <c:pt idx="704">
                  <c:v>48</c:v>
                </c:pt>
                <c:pt idx="705">
                  <c:v>52</c:v>
                </c:pt>
                <c:pt idx="706">
                  <c:v>41</c:v>
                </c:pt>
                <c:pt idx="707">
                  <c:v>43</c:v>
                </c:pt>
                <c:pt idx="708">
                  <c:v>39</c:v>
                </c:pt>
                <c:pt idx="709">
                  <c:v>43</c:v>
                </c:pt>
                <c:pt idx="710">
                  <c:v>42</c:v>
                </c:pt>
                <c:pt idx="711">
                  <c:v>61</c:v>
                </c:pt>
                <c:pt idx="712">
                  <c:v>38</c:v>
                </c:pt>
                <c:pt idx="713">
                  <c:v>49</c:v>
                </c:pt>
                <c:pt idx="714">
                  <c:v>47</c:v>
                </c:pt>
                <c:pt idx="715">
                  <c:v>38</c:v>
                </c:pt>
                <c:pt idx="716">
                  <c:v>44</c:v>
                </c:pt>
                <c:pt idx="717">
                  <c:v>56</c:v>
                </c:pt>
                <c:pt idx="718">
                  <c:v>52</c:v>
                </c:pt>
                <c:pt idx="719">
                  <c:v>53</c:v>
                </c:pt>
                <c:pt idx="720">
                  <c:v>42</c:v>
                </c:pt>
                <c:pt idx="721">
                  <c:v>52</c:v>
                </c:pt>
                <c:pt idx="722">
                  <c:v>43</c:v>
                </c:pt>
                <c:pt idx="723">
                  <c:v>62</c:v>
                </c:pt>
                <c:pt idx="724">
                  <c:v>35</c:v>
                </c:pt>
                <c:pt idx="725">
                  <c:v>47</c:v>
                </c:pt>
                <c:pt idx="726">
                  <c:v>50</c:v>
                </c:pt>
                <c:pt idx="727">
                  <c:v>53</c:v>
                </c:pt>
                <c:pt idx="728">
                  <c:v>29</c:v>
                </c:pt>
                <c:pt idx="729">
                  <c:v>51</c:v>
                </c:pt>
                <c:pt idx="730">
                  <c:v>49</c:v>
                </c:pt>
                <c:pt idx="731">
                  <c:v>44</c:v>
                </c:pt>
                <c:pt idx="732">
                  <c:v>43</c:v>
                </c:pt>
                <c:pt idx="733">
                  <c:v>48</c:v>
                </c:pt>
                <c:pt idx="734">
                  <c:v>49</c:v>
                </c:pt>
                <c:pt idx="735">
                  <c:v>66</c:v>
                </c:pt>
                <c:pt idx="736">
                  <c:v>43</c:v>
                </c:pt>
                <c:pt idx="737">
                  <c:v>48</c:v>
                </c:pt>
                <c:pt idx="738">
                  <c:v>46</c:v>
                </c:pt>
                <c:pt idx="739">
                  <c:v>37</c:v>
                </c:pt>
                <c:pt idx="740">
                  <c:v>55</c:v>
                </c:pt>
                <c:pt idx="741">
                  <c:v>63</c:v>
                </c:pt>
                <c:pt idx="742">
                  <c:v>29</c:v>
                </c:pt>
                <c:pt idx="743">
                  <c:v>50</c:v>
                </c:pt>
                <c:pt idx="744">
                  <c:v>56</c:v>
                </c:pt>
                <c:pt idx="745">
                  <c:v>43</c:v>
                </c:pt>
                <c:pt idx="746">
                  <c:v>57</c:v>
                </c:pt>
                <c:pt idx="747">
                  <c:v>46</c:v>
                </c:pt>
                <c:pt idx="748">
                  <c:v>60</c:v>
                </c:pt>
                <c:pt idx="749">
                  <c:v>45</c:v>
                </c:pt>
                <c:pt idx="750">
                  <c:v>41</c:v>
                </c:pt>
                <c:pt idx="751">
                  <c:v>37</c:v>
                </c:pt>
                <c:pt idx="752">
                  <c:v>50</c:v>
                </c:pt>
                <c:pt idx="753">
                  <c:v>65</c:v>
                </c:pt>
                <c:pt idx="754">
                  <c:v>53</c:v>
                </c:pt>
                <c:pt idx="755">
                  <c:v>59</c:v>
                </c:pt>
                <c:pt idx="756">
                  <c:v>30</c:v>
                </c:pt>
                <c:pt idx="757">
                  <c:v>58</c:v>
                </c:pt>
                <c:pt idx="758">
                  <c:v>54</c:v>
                </c:pt>
                <c:pt idx="759">
                  <c:v>70</c:v>
                </c:pt>
                <c:pt idx="760">
                  <c:v>51</c:v>
                </c:pt>
                <c:pt idx="761">
                  <c:v>50</c:v>
                </c:pt>
                <c:pt idx="762">
                  <c:v>52</c:v>
                </c:pt>
                <c:pt idx="763">
                  <c:v>44</c:v>
                </c:pt>
                <c:pt idx="764">
                  <c:v>45</c:v>
                </c:pt>
                <c:pt idx="765">
                  <c:v>59</c:v>
                </c:pt>
                <c:pt idx="766">
                  <c:v>39</c:v>
                </c:pt>
                <c:pt idx="767">
                  <c:v>44</c:v>
                </c:pt>
                <c:pt idx="768">
                  <c:v>34</c:v>
                </c:pt>
                <c:pt idx="769">
                  <c:v>58</c:v>
                </c:pt>
                <c:pt idx="770">
                  <c:v>57</c:v>
                </c:pt>
                <c:pt idx="771">
                  <c:v>58</c:v>
                </c:pt>
                <c:pt idx="772">
                  <c:v>41</c:v>
                </c:pt>
                <c:pt idx="773">
                  <c:v>54</c:v>
                </c:pt>
                <c:pt idx="774">
                  <c:v>39</c:v>
                </c:pt>
                <c:pt idx="775">
                  <c:v>45</c:v>
                </c:pt>
                <c:pt idx="776">
                  <c:v>37</c:v>
                </c:pt>
                <c:pt idx="777">
                  <c:v>31</c:v>
                </c:pt>
                <c:pt idx="778">
                  <c:v>54</c:v>
                </c:pt>
                <c:pt idx="779">
                  <c:v>52</c:v>
                </c:pt>
                <c:pt idx="780">
                  <c:v>43</c:v>
                </c:pt>
                <c:pt idx="781">
                  <c:v>62</c:v>
                </c:pt>
                <c:pt idx="782">
                  <c:v>58</c:v>
                </c:pt>
                <c:pt idx="783">
                  <c:v>56</c:v>
                </c:pt>
                <c:pt idx="784">
                  <c:v>43</c:v>
                </c:pt>
                <c:pt idx="785">
                  <c:v>48</c:v>
                </c:pt>
                <c:pt idx="786">
                  <c:v>45</c:v>
                </c:pt>
                <c:pt idx="787">
                  <c:v>54</c:v>
                </c:pt>
                <c:pt idx="788">
                  <c:v>45</c:v>
                </c:pt>
                <c:pt idx="789">
                  <c:v>46</c:v>
                </c:pt>
                <c:pt idx="790">
                  <c:v>53</c:v>
                </c:pt>
                <c:pt idx="791">
                  <c:v>32</c:v>
                </c:pt>
                <c:pt idx="792">
                  <c:v>46</c:v>
                </c:pt>
                <c:pt idx="793">
                  <c:v>40</c:v>
                </c:pt>
                <c:pt idx="794">
                  <c:v>35</c:v>
                </c:pt>
                <c:pt idx="795">
                  <c:v>60</c:v>
                </c:pt>
                <c:pt idx="796">
                  <c:v>50</c:v>
                </c:pt>
                <c:pt idx="797">
                  <c:v>56</c:v>
                </c:pt>
                <c:pt idx="798">
                  <c:v>45</c:v>
                </c:pt>
                <c:pt idx="799">
                  <c:v>36</c:v>
                </c:pt>
                <c:pt idx="800">
                  <c:v>48</c:v>
                </c:pt>
                <c:pt idx="801">
                  <c:v>45</c:v>
                </c:pt>
                <c:pt idx="802">
                  <c:v>43</c:v>
                </c:pt>
                <c:pt idx="803">
                  <c:v>51</c:v>
                </c:pt>
                <c:pt idx="804">
                  <c:v>52</c:v>
                </c:pt>
                <c:pt idx="805">
                  <c:v>55</c:v>
                </c:pt>
                <c:pt idx="806">
                  <c:v>60</c:v>
                </c:pt>
                <c:pt idx="807">
                  <c:v>47</c:v>
                </c:pt>
                <c:pt idx="808">
                  <c:v>55</c:v>
                </c:pt>
                <c:pt idx="809">
                  <c:v>45</c:v>
                </c:pt>
                <c:pt idx="810">
                  <c:v>53</c:v>
                </c:pt>
                <c:pt idx="811">
                  <c:v>64</c:v>
                </c:pt>
                <c:pt idx="812">
                  <c:v>40</c:v>
                </c:pt>
                <c:pt idx="813">
                  <c:v>46</c:v>
                </c:pt>
                <c:pt idx="814">
                  <c:v>39</c:v>
                </c:pt>
                <c:pt idx="815">
                  <c:v>55</c:v>
                </c:pt>
                <c:pt idx="816">
                  <c:v>51</c:v>
                </c:pt>
                <c:pt idx="817">
                  <c:v>67</c:v>
                </c:pt>
                <c:pt idx="818">
                  <c:v>44</c:v>
                </c:pt>
                <c:pt idx="819">
                  <c:v>48</c:v>
                </c:pt>
                <c:pt idx="820">
                  <c:v>37</c:v>
                </c:pt>
                <c:pt idx="821">
                  <c:v>67</c:v>
                </c:pt>
                <c:pt idx="822">
                  <c:v>43</c:v>
                </c:pt>
                <c:pt idx="823">
                  <c:v>46</c:v>
                </c:pt>
                <c:pt idx="824">
                  <c:v>45</c:v>
                </c:pt>
                <c:pt idx="825">
                  <c:v>44</c:v>
                </c:pt>
                <c:pt idx="826">
                  <c:v>51</c:v>
                </c:pt>
                <c:pt idx="827">
                  <c:v>48</c:v>
                </c:pt>
                <c:pt idx="828">
                  <c:v>49</c:v>
                </c:pt>
                <c:pt idx="829">
                  <c:v>46</c:v>
                </c:pt>
                <c:pt idx="830">
                  <c:v>53</c:v>
                </c:pt>
                <c:pt idx="831">
                  <c:v>49</c:v>
                </c:pt>
                <c:pt idx="832">
                  <c:v>57</c:v>
                </c:pt>
                <c:pt idx="833">
                  <c:v>45</c:v>
                </c:pt>
                <c:pt idx="834">
                  <c:v>53</c:v>
                </c:pt>
                <c:pt idx="835">
                  <c:v>51</c:v>
                </c:pt>
                <c:pt idx="836">
                  <c:v>51</c:v>
                </c:pt>
                <c:pt idx="837">
                  <c:v>44</c:v>
                </c:pt>
                <c:pt idx="838">
                  <c:v>45</c:v>
                </c:pt>
                <c:pt idx="839">
                  <c:v>44</c:v>
                </c:pt>
                <c:pt idx="840">
                  <c:v>58</c:v>
                </c:pt>
                <c:pt idx="841">
                  <c:v>53</c:v>
                </c:pt>
                <c:pt idx="842">
                  <c:v>54</c:v>
                </c:pt>
                <c:pt idx="843">
                  <c:v>46</c:v>
                </c:pt>
                <c:pt idx="844">
                  <c:v>52</c:v>
                </c:pt>
                <c:pt idx="845">
                  <c:v>57</c:v>
                </c:pt>
                <c:pt idx="846">
                  <c:v>58</c:v>
                </c:pt>
                <c:pt idx="847">
                  <c:v>41</c:v>
                </c:pt>
                <c:pt idx="848">
                  <c:v>49</c:v>
                </c:pt>
                <c:pt idx="849">
                  <c:v>61</c:v>
                </c:pt>
                <c:pt idx="850">
                  <c:v>42</c:v>
                </c:pt>
                <c:pt idx="851">
                  <c:v>37</c:v>
                </c:pt>
                <c:pt idx="852">
                  <c:v>47</c:v>
                </c:pt>
                <c:pt idx="853">
                  <c:v>52</c:v>
                </c:pt>
                <c:pt idx="854">
                  <c:v>55</c:v>
                </c:pt>
                <c:pt idx="855">
                  <c:v>35</c:v>
                </c:pt>
                <c:pt idx="856">
                  <c:v>43</c:v>
                </c:pt>
                <c:pt idx="857">
                  <c:v>64</c:v>
                </c:pt>
                <c:pt idx="858">
                  <c:v>46</c:v>
                </c:pt>
                <c:pt idx="859">
                  <c:v>61</c:v>
                </c:pt>
                <c:pt idx="860">
                  <c:v>53</c:v>
                </c:pt>
                <c:pt idx="861">
                  <c:v>66</c:v>
                </c:pt>
                <c:pt idx="862">
                  <c:v>68</c:v>
                </c:pt>
                <c:pt idx="863">
                  <c:v>49</c:v>
                </c:pt>
                <c:pt idx="864">
                  <c:v>50</c:v>
                </c:pt>
                <c:pt idx="865">
                  <c:v>50</c:v>
                </c:pt>
                <c:pt idx="866">
                  <c:v>62</c:v>
                </c:pt>
                <c:pt idx="867">
                  <c:v>70</c:v>
                </c:pt>
                <c:pt idx="868">
                  <c:v>61</c:v>
                </c:pt>
                <c:pt idx="869">
                  <c:v>53</c:v>
                </c:pt>
                <c:pt idx="870">
                  <c:v>48</c:v>
                </c:pt>
                <c:pt idx="871">
                  <c:v>50</c:v>
                </c:pt>
                <c:pt idx="872">
                  <c:v>46</c:v>
                </c:pt>
                <c:pt idx="873">
                  <c:v>65</c:v>
                </c:pt>
                <c:pt idx="874">
                  <c:v>65</c:v>
                </c:pt>
                <c:pt idx="875">
                  <c:v>56</c:v>
                </c:pt>
                <c:pt idx="876">
                  <c:v>45</c:v>
                </c:pt>
                <c:pt idx="877">
                  <c:v>41</c:v>
                </c:pt>
                <c:pt idx="878">
                  <c:v>55</c:v>
                </c:pt>
                <c:pt idx="879">
                  <c:v>54</c:v>
                </c:pt>
                <c:pt idx="880">
                  <c:v>60</c:v>
                </c:pt>
                <c:pt idx="881">
                  <c:v>47</c:v>
                </c:pt>
                <c:pt idx="882">
                  <c:v>48</c:v>
                </c:pt>
                <c:pt idx="883">
                  <c:v>58</c:v>
                </c:pt>
                <c:pt idx="884">
                  <c:v>64</c:v>
                </c:pt>
                <c:pt idx="885">
                  <c:v>45</c:v>
                </c:pt>
                <c:pt idx="886">
                  <c:v>58</c:v>
                </c:pt>
                <c:pt idx="887">
                  <c:v>52</c:v>
                </c:pt>
                <c:pt idx="888">
                  <c:v>60</c:v>
                </c:pt>
                <c:pt idx="889">
                  <c:v>54</c:v>
                </c:pt>
                <c:pt idx="890">
                  <c:v>62</c:v>
                </c:pt>
                <c:pt idx="891">
                  <c:v>66</c:v>
                </c:pt>
                <c:pt idx="892">
                  <c:v>58</c:v>
                </c:pt>
                <c:pt idx="893">
                  <c:v>52</c:v>
                </c:pt>
                <c:pt idx="894">
                  <c:v>65</c:v>
                </c:pt>
                <c:pt idx="895">
                  <c:v>64</c:v>
                </c:pt>
                <c:pt idx="896">
                  <c:v>67</c:v>
                </c:pt>
                <c:pt idx="897">
                  <c:v>54</c:v>
                </c:pt>
                <c:pt idx="898">
                  <c:v>57</c:v>
                </c:pt>
                <c:pt idx="899">
                  <c:v>47</c:v>
                </c:pt>
                <c:pt idx="900">
                  <c:v>52</c:v>
                </c:pt>
                <c:pt idx="901">
                  <c:v>57</c:v>
                </c:pt>
                <c:pt idx="902">
                  <c:v>62</c:v>
                </c:pt>
                <c:pt idx="903">
                  <c:v>51</c:v>
                </c:pt>
                <c:pt idx="904">
                  <c:v>48</c:v>
                </c:pt>
                <c:pt idx="905">
                  <c:v>49</c:v>
                </c:pt>
                <c:pt idx="906">
                  <c:v>62</c:v>
                </c:pt>
                <c:pt idx="907">
                  <c:v>48</c:v>
                </c:pt>
                <c:pt idx="908">
                  <c:v>55</c:v>
                </c:pt>
                <c:pt idx="909">
                  <c:v>57</c:v>
                </c:pt>
                <c:pt idx="910">
                  <c:v>63</c:v>
                </c:pt>
                <c:pt idx="911">
                  <c:v>61</c:v>
                </c:pt>
                <c:pt idx="912">
                  <c:v>60</c:v>
                </c:pt>
                <c:pt idx="913">
                  <c:v>65</c:v>
                </c:pt>
                <c:pt idx="914">
                  <c:v>56</c:v>
                </c:pt>
                <c:pt idx="915">
                  <c:v>64</c:v>
                </c:pt>
                <c:pt idx="916">
                  <c:v>41</c:v>
                </c:pt>
                <c:pt idx="917">
                  <c:v>57</c:v>
                </c:pt>
                <c:pt idx="918">
                  <c:v>63</c:v>
                </c:pt>
                <c:pt idx="919">
                  <c:v>51</c:v>
                </c:pt>
                <c:pt idx="920">
                  <c:v>54</c:v>
                </c:pt>
                <c:pt idx="921">
                  <c:v>55</c:v>
                </c:pt>
                <c:pt idx="922">
                  <c:v>62</c:v>
                </c:pt>
                <c:pt idx="923">
                  <c:v>71</c:v>
                </c:pt>
                <c:pt idx="924">
                  <c:v>48</c:v>
                </c:pt>
                <c:pt idx="925">
                  <c:v>61</c:v>
                </c:pt>
                <c:pt idx="926">
                  <c:v>57</c:v>
                </c:pt>
                <c:pt idx="927">
                  <c:v>41</c:v>
                </c:pt>
                <c:pt idx="928">
                  <c:v>60</c:v>
                </c:pt>
                <c:pt idx="929">
                  <c:v>50</c:v>
                </c:pt>
                <c:pt idx="930">
                  <c:v>62</c:v>
                </c:pt>
                <c:pt idx="931">
                  <c:v>52</c:v>
                </c:pt>
                <c:pt idx="932">
                  <c:v>66</c:v>
                </c:pt>
                <c:pt idx="933">
                  <c:v>55</c:v>
                </c:pt>
                <c:pt idx="934">
                  <c:v>61</c:v>
                </c:pt>
                <c:pt idx="935">
                  <c:v>56</c:v>
                </c:pt>
                <c:pt idx="936">
                  <c:v>73</c:v>
                </c:pt>
                <c:pt idx="937">
                  <c:v>66</c:v>
                </c:pt>
                <c:pt idx="938">
                  <c:v>64</c:v>
                </c:pt>
                <c:pt idx="939">
                  <c:v>68</c:v>
                </c:pt>
                <c:pt idx="940">
                  <c:v>56</c:v>
                </c:pt>
                <c:pt idx="941">
                  <c:v>56</c:v>
                </c:pt>
                <c:pt idx="942">
                  <c:v>59</c:v>
                </c:pt>
                <c:pt idx="943">
                  <c:v>59</c:v>
                </c:pt>
                <c:pt idx="944">
                  <c:v>42</c:v>
                </c:pt>
                <c:pt idx="945">
                  <c:v>66</c:v>
                </c:pt>
                <c:pt idx="946">
                  <c:v>56</c:v>
                </c:pt>
                <c:pt idx="947">
                  <c:v>63</c:v>
                </c:pt>
                <c:pt idx="948">
                  <c:v>53</c:v>
                </c:pt>
                <c:pt idx="949">
                  <c:v>59</c:v>
                </c:pt>
                <c:pt idx="950">
                  <c:v>64</c:v>
                </c:pt>
                <c:pt idx="951">
                  <c:v>67</c:v>
                </c:pt>
                <c:pt idx="952">
                  <c:v>52</c:v>
                </c:pt>
                <c:pt idx="953">
                  <c:v>69</c:v>
                </c:pt>
                <c:pt idx="954">
                  <c:v>68</c:v>
                </c:pt>
                <c:pt idx="955">
                  <c:v>59</c:v>
                </c:pt>
                <c:pt idx="956">
                  <c:v>54</c:v>
                </c:pt>
                <c:pt idx="957">
                  <c:v>65</c:v>
                </c:pt>
                <c:pt idx="958">
                  <c:v>64</c:v>
                </c:pt>
                <c:pt idx="959">
                  <c:v>64</c:v>
                </c:pt>
                <c:pt idx="960">
                  <c:v>55</c:v>
                </c:pt>
                <c:pt idx="961">
                  <c:v>60</c:v>
                </c:pt>
                <c:pt idx="962">
                  <c:v>49</c:v>
                </c:pt>
                <c:pt idx="963">
                  <c:v>50</c:v>
                </c:pt>
                <c:pt idx="964">
                  <c:v>61</c:v>
                </c:pt>
                <c:pt idx="965">
                  <c:v>61</c:v>
                </c:pt>
                <c:pt idx="966">
                  <c:v>72</c:v>
                </c:pt>
                <c:pt idx="967">
                  <c:v>49</c:v>
                </c:pt>
                <c:pt idx="968">
                  <c:v>45</c:v>
                </c:pt>
                <c:pt idx="969">
                  <c:v>54</c:v>
                </c:pt>
                <c:pt idx="970">
                  <c:v>50</c:v>
                </c:pt>
                <c:pt idx="971">
                  <c:v>58</c:v>
                </c:pt>
                <c:pt idx="972">
                  <c:v>72</c:v>
                </c:pt>
                <c:pt idx="973">
                  <c:v>56</c:v>
                </c:pt>
                <c:pt idx="974">
                  <c:v>60</c:v>
                </c:pt>
                <c:pt idx="975">
                  <c:v>63</c:v>
                </c:pt>
                <c:pt idx="976">
                  <c:v>63</c:v>
                </c:pt>
                <c:pt idx="977">
                  <c:v>53</c:v>
                </c:pt>
                <c:pt idx="978">
                  <c:v>60</c:v>
                </c:pt>
                <c:pt idx="979">
                  <c:v>52</c:v>
                </c:pt>
                <c:pt idx="980">
                  <c:v>52</c:v>
                </c:pt>
                <c:pt idx="981">
                  <c:v>49</c:v>
                </c:pt>
                <c:pt idx="982">
                  <c:v>59</c:v>
                </c:pt>
                <c:pt idx="983">
                  <c:v>65</c:v>
                </c:pt>
                <c:pt idx="984">
                  <c:v>47</c:v>
                </c:pt>
                <c:pt idx="985">
                  <c:v>59</c:v>
                </c:pt>
                <c:pt idx="986">
                  <c:v>53</c:v>
                </c:pt>
                <c:pt idx="987">
                  <c:v>39</c:v>
                </c:pt>
                <c:pt idx="988">
                  <c:v>55</c:v>
                </c:pt>
                <c:pt idx="989">
                  <c:v>55</c:v>
                </c:pt>
                <c:pt idx="990">
                  <c:v>70</c:v>
                </c:pt>
                <c:pt idx="991">
                  <c:v>50</c:v>
                </c:pt>
                <c:pt idx="992">
                  <c:v>56</c:v>
                </c:pt>
                <c:pt idx="993">
                  <c:v>57</c:v>
                </c:pt>
                <c:pt idx="994">
                  <c:v>55</c:v>
                </c:pt>
                <c:pt idx="995">
                  <c:v>57</c:v>
                </c:pt>
                <c:pt idx="996">
                  <c:v>47</c:v>
                </c:pt>
                <c:pt idx="997">
                  <c:v>67</c:v>
                </c:pt>
                <c:pt idx="998">
                  <c:v>65</c:v>
                </c:pt>
                <c:pt idx="999">
                  <c:v>59</c:v>
                </c:pt>
                <c:pt idx="1000">
                  <c:v>44</c:v>
                </c:pt>
                <c:pt idx="1001">
                  <c:v>66</c:v>
                </c:pt>
                <c:pt idx="1002">
                  <c:v>51</c:v>
                </c:pt>
                <c:pt idx="1003">
                  <c:v>54</c:v>
                </c:pt>
                <c:pt idx="1004">
                  <c:v>58</c:v>
                </c:pt>
                <c:pt idx="1005">
                  <c:v>55</c:v>
                </c:pt>
                <c:pt idx="1006">
                  <c:v>57</c:v>
                </c:pt>
                <c:pt idx="1007">
                  <c:v>50</c:v>
                </c:pt>
                <c:pt idx="1008">
                  <c:v>61</c:v>
                </c:pt>
                <c:pt idx="1009">
                  <c:v>56</c:v>
                </c:pt>
                <c:pt idx="1010">
                  <c:v>60</c:v>
                </c:pt>
                <c:pt idx="1011">
                  <c:v>55</c:v>
                </c:pt>
                <c:pt idx="1012">
                  <c:v>54</c:v>
                </c:pt>
                <c:pt idx="1013">
                  <c:v>57</c:v>
                </c:pt>
                <c:pt idx="1014">
                  <c:v>59</c:v>
                </c:pt>
                <c:pt idx="1015">
                  <c:v>66</c:v>
                </c:pt>
                <c:pt idx="1016">
                  <c:v>53</c:v>
                </c:pt>
                <c:pt idx="1017">
                  <c:v>63</c:v>
                </c:pt>
                <c:pt idx="1018">
                  <c:v>67</c:v>
                </c:pt>
              </c:numCache>
            </c:numRef>
          </c:yVal>
        </c:ser>
        <c:axId val="144509568"/>
        <c:axId val="144560896"/>
      </c:scatterChart>
      <c:valAx>
        <c:axId val="144509568"/>
        <c:scaling>
          <c:orientation val="minMax"/>
          <c:max val="1020"/>
          <c:min val="0"/>
        </c:scaling>
        <c:delete val="1"/>
        <c:axPos val="b"/>
        <c:title>
          <c:tx>
            <c:rich>
              <a:bodyPr/>
              <a:lstStyle/>
              <a:p>
                <a:pPr>
                  <a:defRPr/>
                </a:pPr>
                <a:r>
                  <a:rPr kumimoji="1" lang="ja-JP" altLang="ja-JP" sz="1000" b="1" i="0" u="none" strike="noStrike" baseline="0" dirty="0" smtClean="0"/>
                  <a:t>新版クラス</a:t>
                </a:r>
                <a:r>
                  <a:rPr lang="ja-JP" altLang="en-US" dirty="0" smtClean="0"/>
                  <a:t>選択パターン</a:t>
                </a:r>
                <a:endParaRPr lang="ja-JP" altLang="en-US" dirty="0"/>
              </a:p>
            </c:rich>
          </c:tx>
          <c:layout/>
        </c:title>
        <c:tickLblPos val="none"/>
        <c:crossAx val="144560896"/>
        <c:crosses val="autoZero"/>
        <c:crossBetween val="midCat"/>
      </c:valAx>
      <c:valAx>
        <c:axId val="144560896"/>
        <c:scaling>
          <c:orientation val="minMax"/>
        </c:scaling>
        <c:axPos val="l"/>
        <c:majorGridlines/>
        <c:title>
          <c:tx>
            <c:rich>
              <a:bodyPr rot="-5400000" vert="horz"/>
              <a:lstStyle/>
              <a:p>
                <a:pPr>
                  <a:defRPr/>
                </a:pPr>
                <a:r>
                  <a:rPr lang="ja-JP" altLang="en-US" dirty="0" smtClean="0"/>
                  <a:t>新版クラス使用数</a:t>
                </a:r>
                <a:r>
                  <a:rPr lang="en-US" altLang="ja-JP" dirty="0" smtClean="0"/>
                  <a:t>(</a:t>
                </a:r>
                <a:r>
                  <a:rPr lang="ja-JP" altLang="en-US" dirty="0" smtClean="0"/>
                  <a:t>個</a:t>
                </a:r>
                <a:r>
                  <a:rPr lang="en-US" altLang="ja-JP" dirty="0" smtClean="0"/>
                  <a:t>)</a:t>
                </a:r>
                <a:endParaRPr lang="ja-JP" altLang="en-US" dirty="0"/>
              </a:p>
            </c:rich>
          </c:tx>
          <c:layout/>
        </c:title>
        <c:numFmt formatCode="General" sourceLinked="1"/>
        <c:tickLblPos val="nextTo"/>
        <c:crossAx val="144509568"/>
        <c:crosses val="autoZero"/>
        <c:crossBetween val="midCat"/>
      </c:valAx>
    </c:plotArea>
    <c:legend>
      <c:legendPos val="r"/>
      <c:legendEntry>
        <c:idx val="0"/>
        <c:delete val="1"/>
      </c:legendEntry>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cache0result!$F$1</c:f>
              <c:strCache>
                <c:ptCount val="1"/>
                <c:pt idx="0">
                  <c:v>手法 0</c:v>
                </c:pt>
              </c:strCache>
            </c:strRef>
          </c:tx>
          <c:spPr>
            <a:ln>
              <a:noFill/>
            </a:ln>
          </c:spPr>
          <c:marker>
            <c:symbol val="none"/>
          </c:marker>
          <c:trendline>
            <c:spPr>
              <a:ln w="25400">
                <a:solidFill>
                  <a:schemeClr val="accent1">
                    <a:lumMod val="75000"/>
                  </a:schemeClr>
                </a:solidFill>
              </a:ln>
            </c:spPr>
            <c:trendlineType val="linear"/>
            <c:dispEq val="1"/>
            <c:trendlineLbl>
              <c:layout>
                <c:manualLayout>
                  <c:x val="1.2708566007285741E-2"/>
                  <c:y val="0.53201050225916535"/>
                </c:manualLayout>
              </c:layout>
              <c:numFmt formatCode="General" sourceLinked="0"/>
            </c:trendlineLbl>
          </c:trendline>
          <c:val>
            <c:numRef>
              <c:f>cache0result!$F$2:$F$1020</c:f>
              <c:numCache>
                <c:formatCode>General</c:formatCode>
                <c:ptCount val="1019"/>
                <c:pt idx="0">
                  <c:v>25.3</c:v>
                </c:pt>
                <c:pt idx="1">
                  <c:v>24.85</c:v>
                </c:pt>
                <c:pt idx="2">
                  <c:v>44.14</c:v>
                </c:pt>
                <c:pt idx="3">
                  <c:v>42.49</c:v>
                </c:pt>
                <c:pt idx="4">
                  <c:v>27.54</c:v>
                </c:pt>
                <c:pt idx="5">
                  <c:v>25.310000000000031</c:v>
                </c:pt>
                <c:pt idx="6">
                  <c:v>42.53</c:v>
                </c:pt>
                <c:pt idx="7">
                  <c:v>38.61</c:v>
                </c:pt>
                <c:pt idx="8">
                  <c:v>25.6</c:v>
                </c:pt>
                <c:pt idx="9">
                  <c:v>24.75</c:v>
                </c:pt>
                <c:pt idx="10">
                  <c:v>24.59</c:v>
                </c:pt>
                <c:pt idx="11">
                  <c:v>25.89</c:v>
                </c:pt>
                <c:pt idx="12">
                  <c:v>38.870000000000005</c:v>
                </c:pt>
                <c:pt idx="13">
                  <c:v>24</c:v>
                </c:pt>
                <c:pt idx="14">
                  <c:v>25.939999999999987</c:v>
                </c:pt>
                <c:pt idx="15">
                  <c:v>40.85</c:v>
                </c:pt>
                <c:pt idx="16">
                  <c:v>24.06</c:v>
                </c:pt>
                <c:pt idx="17">
                  <c:v>22.57</c:v>
                </c:pt>
                <c:pt idx="18">
                  <c:v>27.95</c:v>
                </c:pt>
                <c:pt idx="19">
                  <c:v>23.22</c:v>
                </c:pt>
                <c:pt idx="20">
                  <c:v>31.64</c:v>
                </c:pt>
                <c:pt idx="21">
                  <c:v>28.93</c:v>
                </c:pt>
                <c:pt idx="22">
                  <c:v>25</c:v>
                </c:pt>
                <c:pt idx="23">
                  <c:v>26.130000000000031</c:v>
                </c:pt>
                <c:pt idx="24">
                  <c:v>25.830000000000005</c:v>
                </c:pt>
                <c:pt idx="25">
                  <c:v>28.64</c:v>
                </c:pt>
                <c:pt idx="26">
                  <c:v>28.69</c:v>
                </c:pt>
                <c:pt idx="27">
                  <c:v>28.779999999999987</c:v>
                </c:pt>
                <c:pt idx="28">
                  <c:v>27.21</c:v>
                </c:pt>
                <c:pt idx="29">
                  <c:v>29.830000000000005</c:v>
                </c:pt>
                <c:pt idx="30">
                  <c:v>28.55</c:v>
                </c:pt>
                <c:pt idx="31">
                  <c:v>28.74</c:v>
                </c:pt>
                <c:pt idx="32">
                  <c:v>30.439999999999987</c:v>
                </c:pt>
                <c:pt idx="33">
                  <c:v>29.88</c:v>
                </c:pt>
                <c:pt idx="34">
                  <c:v>40.61</c:v>
                </c:pt>
                <c:pt idx="35">
                  <c:v>25.45</c:v>
                </c:pt>
                <c:pt idx="36">
                  <c:v>28.01</c:v>
                </c:pt>
                <c:pt idx="37">
                  <c:v>39.99</c:v>
                </c:pt>
                <c:pt idx="38">
                  <c:v>25.24</c:v>
                </c:pt>
                <c:pt idx="39">
                  <c:v>24.810000000000031</c:v>
                </c:pt>
                <c:pt idx="40">
                  <c:v>24.830000000000005</c:v>
                </c:pt>
                <c:pt idx="41">
                  <c:v>25.54</c:v>
                </c:pt>
                <c:pt idx="42">
                  <c:v>26.74</c:v>
                </c:pt>
                <c:pt idx="43">
                  <c:v>24.4</c:v>
                </c:pt>
                <c:pt idx="44">
                  <c:v>23.82</c:v>
                </c:pt>
                <c:pt idx="45">
                  <c:v>37.01</c:v>
                </c:pt>
                <c:pt idx="46">
                  <c:v>27.32</c:v>
                </c:pt>
                <c:pt idx="47">
                  <c:v>30.130000000000031</c:v>
                </c:pt>
                <c:pt idx="48">
                  <c:v>29.25</c:v>
                </c:pt>
                <c:pt idx="49">
                  <c:v>23.24</c:v>
                </c:pt>
                <c:pt idx="50">
                  <c:v>40.82</c:v>
                </c:pt>
                <c:pt idx="51">
                  <c:v>27.97</c:v>
                </c:pt>
                <c:pt idx="52">
                  <c:v>26.979999999999986</c:v>
                </c:pt>
                <c:pt idx="53">
                  <c:v>28.01</c:v>
                </c:pt>
                <c:pt idx="54">
                  <c:v>28.09</c:v>
                </c:pt>
                <c:pt idx="55">
                  <c:v>23.03</c:v>
                </c:pt>
                <c:pt idx="56">
                  <c:v>43.93</c:v>
                </c:pt>
                <c:pt idx="57">
                  <c:v>39.380000000000003</c:v>
                </c:pt>
                <c:pt idx="58">
                  <c:v>45.660000000000011</c:v>
                </c:pt>
                <c:pt idx="59">
                  <c:v>37.800000000000004</c:v>
                </c:pt>
                <c:pt idx="60">
                  <c:v>30</c:v>
                </c:pt>
                <c:pt idx="61">
                  <c:v>32.370000000000005</c:v>
                </c:pt>
                <c:pt idx="62">
                  <c:v>28.38</c:v>
                </c:pt>
                <c:pt idx="63">
                  <c:v>27.9</c:v>
                </c:pt>
                <c:pt idx="64">
                  <c:v>26.12</c:v>
                </c:pt>
                <c:pt idx="65">
                  <c:v>45.720000000000013</c:v>
                </c:pt>
                <c:pt idx="66">
                  <c:v>30.279999999999987</c:v>
                </c:pt>
                <c:pt idx="67">
                  <c:v>45.01</c:v>
                </c:pt>
                <c:pt idx="68">
                  <c:v>39.300000000000004</c:v>
                </c:pt>
                <c:pt idx="69">
                  <c:v>26.62</c:v>
                </c:pt>
                <c:pt idx="70">
                  <c:v>25.87</c:v>
                </c:pt>
                <c:pt idx="71">
                  <c:v>27.09</c:v>
                </c:pt>
                <c:pt idx="72">
                  <c:v>25.79</c:v>
                </c:pt>
                <c:pt idx="73">
                  <c:v>33.85</c:v>
                </c:pt>
                <c:pt idx="74">
                  <c:v>23.16</c:v>
                </c:pt>
                <c:pt idx="75">
                  <c:v>25.71</c:v>
                </c:pt>
                <c:pt idx="76">
                  <c:v>41.55</c:v>
                </c:pt>
                <c:pt idx="77">
                  <c:v>31.69</c:v>
                </c:pt>
                <c:pt idx="78">
                  <c:v>29.37</c:v>
                </c:pt>
                <c:pt idx="79">
                  <c:v>31.24</c:v>
                </c:pt>
                <c:pt idx="80">
                  <c:v>29.45</c:v>
                </c:pt>
                <c:pt idx="81">
                  <c:v>28.47</c:v>
                </c:pt>
                <c:pt idx="82">
                  <c:v>24.14</c:v>
                </c:pt>
                <c:pt idx="83">
                  <c:v>34.21</c:v>
                </c:pt>
                <c:pt idx="84">
                  <c:v>40.08</c:v>
                </c:pt>
                <c:pt idx="85">
                  <c:v>27.84</c:v>
                </c:pt>
                <c:pt idx="86">
                  <c:v>36.92</c:v>
                </c:pt>
                <c:pt idx="87">
                  <c:v>30.09</c:v>
                </c:pt>
                <c:pt idx="88">
                  <c:v>30.259999999999987</c:v>
                </c:pt>
                <c:pt idx="89">
                  <c:v>30.759999999999987</c:v>
                </c:pt>
                <c:pt idx="90">
                  <c:v>39.44</c:v>
                </c:pt>
                <c:pt idx="91">
                  <c:v>28.32</c:v>
                </c:pt>
                <c:pt idx="92">
                  <c:v>32.4</c:v>
                </c:pt>
                <c:pt idx="93">
                  <c:v>31.72</c:v>
                </c:pt>
                <c:pt idx="94">
                  <c:v>32.230000000000011</c:v>
                </c:pt>
                <c:pt idx="95">
                  <c:v>40.620000000000012</c:v>
                </c:pt>
                <c:pt idx="96">
                  <c:v>30.91</c:v>
                </c:pt>
                <c:pt idx="97">
                  <c:v>31.04</c:v>
                </c:pt>
                <c:pt idx="98">
                  <c:v>38.43</c:v>
                </c:pt>
                <c:pt idx="99">
                  <c:v>46.290000000000013</c:v>
                </c:pt>
                <c:pt idx="100">
                  <c:v>42.05</c:v>
                </c:pt>
                <c:pt idx="101">
                  <c:v>42.09</c:v>
                </c:pt>
                <c:pt idx="102">
                  <c:v>29.25</c:v>
                </c:pt>
                <c:pt idx="103">
                  <c:v>31.51</c:v>
                </c:pt>
                <c:pt idx="104">
                  <c:v>29.79</c:v>
                </c:pt>
                <c:pt idx="105">
                  <c:v>37.08</c:v>
                </c:pt>
                <c:pt idx="106">
                  <c:v>41.24</c:v>
                </c:pt>
                <c:pt idx="107">
                  <c:v>42.37</c:v>
                </c:pt>
                <c:pt idx="108">
                  <c:v>37.230000000000011</c:v>
                </c:pt>
                <c:pt idx="109">
                  <c:v>29.88</c:v>
                </c:pt>
                <c:pt idx="110">
                  <c:v>31.459999999999987</c:v>
                </c:pt>
                <c:pt idx="111">
                  <c:v>30.259999999999987</c:v>
                </c:pt>
                <c:pt idx="112">
                  <c:v>31.06</c:v>
                </c:pt>
                <c:pt idx="113">
                  <c:v>28.38</c:v>
                </c:pt>
                <c:pt idx="114">
                  <c:v>27.459999999999987</c:v>
                </c:pt>
                <c:pt idx="115">
                  <c:v>41.68</c:v>
                </c:pt>
                <c:pt idx="116">
                  <c:v>42.1</c:v>
                </c:pt>
                <c:pt idx="117">
                  <c:v>44.220000000000013</c:v>
                </c:pt>
                <c:pt idx="118">
                  <c:v>29</c:v>
                </c:pt>
                <c:pt idx="119">
                  <c:v>27.3</c:v>
                </c:pt>
                <c:pt idx="120">
                  <c:v>36.480000000000004</c:v>
                </c:pt>
                <c:pt idx="121">
                  <c:v>40.57</c:v>
                </c:pt>
                <c:pt idx="122">
                  <c:v>26.73</c:v>
                </c:pt>
                <c:pt idx="123">
                  <c:v>29.71</c:v>
                </c:pt>
                <c:pt idx="124">
                  <c:v>29.04</c:v>
                </c:pt>
                <c:pt idx="125">
                  <c:v>26.810000000000031</c:v>
                </c:pt>
                <c:pt idx="126">
                  <c:v>30.41</c:v>
                </c:pt>
                <c:pt idx="127">
                  <c:v>29.939999999999987</c:v>
                </c:pt>
                <c:pt idx="128">
                  <c:v>31.37</c:v>
                </c:pt>
                <c:pt idx="129">
                  <c:v>31.71</c:v>
                </c:pt>
                <c:pt idx="130">
                  <c:v>27.19</c:v>
                </c:pt>
                <c:pt idx="131">
                  <c:v>43.86</c:v>
                </c:pt>
                <c:pt idx="132">
                  <c:v>31.16</c:v>
                </c:pt>
                <c:pt idx="133">
                  <c:v>32.68</c:v>
                </c:pt>
                <c:pt idx="134">
                  <c:v>27.73</c:v>
                </c:pt>
                <c:pt idx="135">
                  <c:v>42.71</c:v>
                </c:pt>
                <c:pt idx="136">
                  <c:v>33.82</c:v>
                </c:pt>
                <c:pt idx="137">
                  <c:v>31.19</c:v>
                </c:pt>
                <c:pt idx="138">
                  <c:v>35.270000000000003</c:v>
                </c:pt>
                <c:pt idx="139">
                  <c:v>40.230000000000011</c:v>
                </c:pt>
                <c:pt idx="140">
                  <c:v>33.690000000000012</c:v>
                </c:pt>
                <c:pt idx="141">
                  <c:v>30.91</c:v>
                </c:pt>
                <c:pt idx="142">
                  <c:v>40.57</c:v>
                </c:pt>
                <c:pt idx="143">
                  <c:v>42.63</c:v>
                </c:pt>
                <c:pt idx="144">
                  <c:v>29.17</c:v>
                </c:pt>
                <c:pt idx="145">
                  <c:v>29.93</c:v>
                </c:pt>
                <c:pt idx="146">
                  <c:v>27.19</c:v>
                </c:pt>
                <c:pt idx="147">
                  <c:v>32.25</c:v>
                </c:pt>
                <c:pt idx="148">
                  <c:v>27.03</c:v>
                </c:pt>
                <c:pt idx="149">
                  <c:v>30.97</c:v>
                </c:pt>
                <c:pt idx="150">
                  <c:v>30.66</c:v>
                </c:pt>
                <c:pt idx="151">
                  <c:v>29</c:v>
                </c:pt>
                <c:pt idx="152">
                  <c:v>28.610000000000031</c:v>
                </c:pt>
                <c:pt idx="153">
                  <c:v>41.81</c:v>
                </c:pt>
                <c:pt idx="154">
                  <c:v>33.6</c:v>
                </c:pt>
                <c:pt idx="155">
                  <c:v>29.91</c:v>
                </c:pt>
                <c:pt idx="156">
                  <c:v>30.5</c:v>
                </c:pt>
                <c:pt idx="157">
                  <c:v>40.49</c:v>
                </c:pt>
                <c:pt idx="158">
                  <c:v>33.36</c:v>
                </c:pt>
                <c:pt idx="159">
                  <c:v>27.38</c:v>
                </c:pt>
                <c:pt idx="160">
                  <c:v>32.53</c:v>
                </c:pt>
                <c:pt idx="161">
                  <c:v>31.67</c:v>
                </c:pt>
                <c:pt idx="162">
                  <c:v>29.759999999999987</c:v>
                </c:pt>
                <c:pt idx="163">
                  <c:v>36.86</c:v>
                </c:pt>
                <c:pt idx="164">
                  <c:v>30.54</c:v>
                </c:pt>
                <c:pt idx="165">
                  <c:v>30.68</c:v>
                </c:pt>
                <c:pt idx="166">
                  <c:v>31.35</c:v>
                </c:pt>
                <c:pt idx="167">
                  <c:v>28.75</c:v>
                </c:pt>
                <c:pt idx="168">
                  <c:v>29.01</c:v>
                </c:pt>
                <c:pt idx="169">
                  <c:v>30.39</c:v>
                </c:pt>
                <c:pt idx="170">
                  <c:v>41.05</c:v>
                </c:pt>
                <c:pt idx="171">
                  <c:v>31.93</c:v>
                </c:pt>
                <c:pt idx="172">
                  <c:v>34</c:v>
                </c:pt>
                <c:pt idx="173">
                  <c:v>39.200000000000003</c:v>
                </c:pt>
                <c:pt idx="174">
                  <c:v>34.020000000000003</c:v>
                </c:pt>
                <c:pt idx="175">
                  <c:v>28</c:v>
                </c:pt>
                <c:pt idx="176">
                  <c:v>40.18</c:v>
                </c:pt>
                <c:pt idx="177">
                  <c:v>28.130000000000031</c:v>
                </c:pt>
                <c:pt idx="178">
                  <c:v>30.07</c:v>
                </c:pt>
                <c:pt idx="179">
                  <c:v>30.2</c:v>
                </c:pt>
                <c:pt idx="180">
                  <c:v>30.439999999999987</c:v>
                </c:pt>
                <c:pt idx="181">
                  <c:v>29.82</c:v>
                </c:pt>
                <c:pt idx="182">
                  <c:v>31.630000000000031</c:v>
                </c:pt>
                <c:pt idx="183">
                  <c:v>33.83</c:v>
                </c:pt>
                <c:pt idx="184">
                  <c:v>34.910000000000004</c:v>
                </c:pt>
                <c:pt idx="185">
                  <c:v>32.270000000000003</c:v>
                </c:pt>
                <c:pt idx="186">
                  <c:v>41.01</c:v>
                </c:pt>
                <c:pt idx="187">
                  <c:v>29.66</c:v>
                </c:pt>
                <c:pt idx="188">
                  <c:v>35.24</c:v>
                </c:pt>
                <c:pt idx="189">
                  <c:v>43.47</c:v>
                </c:pt>
                <c:pt idx="190">
                  <c:v>31.330000000000005</c:v>
                </c:pt>
                <c:pt idx="191">
                  <c:v>32.24</c:v>
                </c:pt>
                <c:pt idx="192">
                  <c:v>30.830000000000005</c:v>
                </c:pt>
                <c:pt idx="193">
                  <c:v>32.85</c:v>
                </c:pt>
                <c:pt idx="194">
                  <c:v>32.33</c:v>
                </c:pt>
                <c:pt idx="195">
                  <c:v>29.29</c:v>
                </c:pt>
                <c:pt idx="196">
                  <c:v>38.770000000000003</c:v>
                </c:pt>
                <c:pt idx="197">
                  <c:v>30.27</c:v>
                </c:pt>
                <c:pt idx="198">
                  <c:v>29.959999999999987</c:v>
                </c:pt>
                <c:pt idx="199">
                  <c:v>35.94</c:v>
                </c:pt>
                <c:pt idx="200">
                  <c:v>35.380000000000003</c:v>
                </c:pt>
                <c:pt idx="201">
                  <c:v>33.660000000000011</c:v>
                </c:pt>
                <c:pt idx="202">
                  <c:v>33.47</c:v>
                </c:pt>
                <c:pt idx="203">
                  <c:v>32.83</c:v>
                </c:pt>
                <c:pt idx="204">
                  <c:v>28.64</c:v>
                </c:pt>
                <c:pt idx="205">
                  <c:v>33.44</c:v>
                </c:pt>
                <c:pt idx="206">
                  <c:v>31.27</c:v>
                </c:pt>
                <c:pt idx="207">
                  <c:v>28.479999999999986</c:v>
                </c:pt>
                <c:pt idx="208">
                  <c:v>31.85</c:v>
                </c:pt>
                <c:pt idx="209">
                  <c:v>34.35</c:v>
                </c:pt>
                <c:pt idx="210">
                  <c:v>35.97</c:v>
                </c:pt>
                <c:pt idx="211">
                  <c:v>33.520000000000003</c:v>
                </c:pt>
                <c:pt idx="212">
                  <c:v>28.479999999999986</c:v>
                </c:pt>
                <c:pt idx="213">
                  <c:v>36.260000000000012</c:v>
                </c:pt>
                <c:pt idx="214">
                  <c:v>31.93</c:v>
                </c:pt>
                <c:pt idx="215">
                  <c:v>28.66</c:v>
                </c:pt>
                <c:pt idx="216">
                  <c:v>29.02</c:v>
                </c:pt>
                <c:pt idx="217">
                  <c:v>29.779999999999987</c:v>
                </c:pt>
                <c:pt idx="218">
                  <c:v>28.06</c:v>
                </c:pt>
                <c:pt idx="219">
                  <c:v>34.01</c:v>
                </c:pt>
                <c:pt idx="220">
                  <c:v>30.24</c:v>
                </c:pt>
                <c:pt idx="221">
                  <c:v>31.3</c:v>
                </c:pt>
                <c:pt idx="222">
                  <c:v>29.08</c:v>
                </c:pt>
                <c:pt idx="223">
                  <c:v>34.99</c:v>
                </c:pt>
                <c:pt idx="224">
                  <c:v>32.56</c:v>
                </c:pt>
                <c:pt idx="225">
                  <c:v>34.720000000000013</c:v>
                </c:pt>
                <c:pt idx="226">
                  <c:v>31.479999999999986</c:v>
                </c:pt>
                <c:pt idx="227">
                  <c:v>25.939999999999987</c:v>
                </c:pt>
                <c:pt idx="228">
                  <c:v>35.07</c:v>
                </c:pt>
                <c:pt idx="229">
                  <c:v>29.419999999999987</c:v>
                </c:pt>
                <c:pt idx="230">
                  <c:v>32.06</c:v>
                </c:pt>
                <c:pt idx="231">
                  <c:v>33.89</c:v>
                </c:pt>
                <c:pt idx="232">
                  <c:v>35.97</c:v>
                </c:pt>
                <c:pt idx="233">
                  <c:v>35.380000000000003</c:v>
                </c:pt>
                <c:pt idx="234">
                  <c:v>30.6</c:v>
                </c:pt>
                <c:pt idx="235">
                  <c:v>37.870000000000005</c:v>
                </c:pt>
                <c:pt idx="236">
                  <c:v>32.300000000000004</c:v>
                </c:pt>
                <c:pt idx="237">
                  <c:v>42.52</c:v>
                </c:pt>
                <c:pt idx="238">
                  <c:v>33.190000000000012</c:v>
                </c:pt>
                <c:pt idx="239">
                  <c:v>31.85</c:v>
                </c:pt>
                <c:pt idx="240">
                  <c:v>28.12</c:v>
                </c:pt>
                <c:pt idx="241">
                  <c:v>35.300000000000004</c:v>
                </c:pt>
                <c:pt idx="242">
                  <c:v>38.83</c:v>
                </c:pt>
                <c:pt idx="243">
                  <c:v>32.910000000000004</c:v>
                </c:pt>
                <c:pt idx="244">
                  <c:v>33.980000000000004</c:v>
                </c:pt>
                <c:pt idx="245">
                  <c:v>42.84</c:v>
                </c:pt>
                <c:pt idx="246">
                  <c:v>36.160000000000011</c:v>
                </c:pt>
                <c:pt idx="247">
                  <c:v>28.52</c:v>
                </c:pt>
                <c:pt idx="248">
                  <c:v>30.75</c:v>
                </c:pt>
                <c:pt idx="249">
                  <c:v>35.15</c:v>
                </c:pt>
                <c:pt idx="250">
                  <c:v>36.54</c:v>
                </c:pt>
                <c:pt idx="251">
                  <c:v>33.67</c:v>
                </c:pt>
                <c:pt idx="252">
                  <c:v>41.5</c:v>
                </c:pt>
                <c:pt idx="253">
                  <c:v>37.730000000000011</c:v>
                </c:pt>
                <c:pt idx="254">
                  <c:v>34.74</c:v>
                </c:pt>
                <c:pt idx="255">
                  <c:v>25.75</c:v>
                </c:pt>
                <c:pt idx="256">
                  <c:v>39.36</c:v>
                </c:pt>
                <c:pt idx="257">
                  <c:v>30.69</c:v>
                </c:pt>
                <c:pt idx="258">
                  <c:v>33.120000000000012</c:v>
                </c:pt>
                <c:pt idx="259">
                  <c:v>42.3</c:v>
                </c:pt>
                <c:pt idx="260">
                  <c:v>30.419999999999987</c:v>
                </c:pt>
                <c:pt idx="261">
                  <c:v>34.4</c:v>
                </c:pt>
                <c:pt idx="262">
                  <c:v>32.94</c:v>
                </c:pt>
                <c:pt idx="263">
                  <c:v>31.2</c:v>
                </c:pt>
                <c:pt idx="264">
                  <c:v>28.759999999999987</c:v>
                </c:pt>
                <c:pt idx="265">
                  <c:v>36.85</c:v>
                </c:pt>
                <c:pt idx="266">
                  <c:v>36.300000000000004</c:v>
                </c:pt>
                <c:pt idx="267">
                  <c:v>33.07</c:v>
                </c:pt>
                <c:pt idx="268">
                  <c:v>32.42</c:v>
                </c:pt>
                <c:pt idx="269">
                  <c:v>40.190000000000012</c:v>
                </c:pt>
                <c:pt idx="270">
                  <c:v>31.939999999999987</c:v>
                </c:pt>
                <c:pt idx="271">
                  <c:v>27.86</c:v>
                </c:pt>
                <c:pt idx="272">
                  <c:v>31.53</c:v>
                </c:pt>
                <c:pt idx="273">
                  <c:v>38.17</c:v>
                </c:pt>
                <c:pt idx="274">
                  <c:v>33.700000000000003</c:v>
                </c:pt>
                <c:pt idx="275">
                  <c:v>29.86</c:v>
                </c:pt>
                <c:pt idx="276">
                  <c:v>31.110000000000031</c:v>
                </c:pt>
                <c:pt idx="277">
                  <c:v>30.59</c:v>
                </c:pt>
                <c:pt idx="278">
                  <c:v>38.81</c:v>
                </c:pt>
                <c:pt idx="279">
                  <c:v>37.64</c:v>
                </c:pt>
                <c:pt idx="280">
                  <c:v>32.800000000000004</c:v>
                </c:pt>
                <c:pt idx="281">
                  <c:v>40.56</c:v>
                </c:pt>
                <c:pt idx="282">
                  <c:v>40.65</c:v>
                </c:pt>
                <c:pt idx="283">
                  <c:v>25.650000000000031</c:v>
                </c:pt>
                <c:pt idx="284">
                  <c:v>35.950000000000003</c:v>
                </c:pt>
                <c:pt idx="285">
                  <c:v>27.49</c:v>
                </c:pt>
                <c:pt idx="286">
                  <c:v>37.92</c:v>
                </c:pt>
                <c:pt idx="287">
                  <c:v>30.939999999999987</c:v>
                </c:pt>
                <c:pt idx="288">
                  <c:v>27.810000000000031</c:v>
                </c:pt>
                <c:pt idx="289">
                  <c:v>32.200000000000003</c:v>
                </c:pt>
                <c:pt idx="290">
                  <c:v>40.730000000000011</c:v>
                </c:pt>
                <c:pt idx="291">
                  <c:v>32.410000000000004</c:v>
                </c:pt>
                <c:pt idx="292">
                  <c:v>36.200000000000003</c:v>
                </c:pt>
                <c:pt idx="293">
                  <c:v>36.06</c:v>
                </c:pt>
                <c:pt idx="294">
                  <c:v>31.91</c:v>
                </c:pt>
                <c:pt idx="295">
                  <c:v>36.790000000000013</c:v>
                </c:pt>
                <c:pt idx="296">
                  <c:v>33.120000000000012</c:v>
                </c:pt>
                <c:pt idx="297">
                  <c:v>31.54</c:v>
                </c:pt>
                <c:pt idx="298">
                  <c:v>32.15</c:v>
                </c:pt>
                <c:pt idx="299">
                  <c:v>33.04</c:v>
                </c:pt>
                <c:pt idx="300">
                  <c:v>34.08</c:v>
                </c:pt>
                <c:pt idx="301">
                  <c:v>35</c:v>
                </c:pt>
                <c:pt idx="302">
                  <c:v>33.97</c:v>
                </c:pt>
                <c:pt idx="303">
                  <c:v>32.220000000000013</c:v>
                </c:pt>
                <c:pt idx="304">
                  <c:v>40.24</c:v>
                </c:pt>
                <c:pt idx="305">
                  <c:v>31.419999999999987</c:v>
                </c:pt>
                <c:pt idx="306">
                  <c:v>41.42</c:v>
                </c:pt>
                <c:pt idx="307">
                  <c:v>29.19</c:v>
                </c:pt>
                <c:pt idx="308">
                  <c:v>32.290000000000013</c:v>
                </c:pt>
                <c:pt idx="309">
                  <c:v>40.190000000000012</c:v>
                </c:pt>
                <c:pt idx="310">
                  <c:v>35.97</c:v>
                </c:pt>
                <c:pt idx="311">
                  <c:v>39.25</c:v>
                </c:pt>
                <c:pt idx="312">
                  <c:v>43.93</c:v>
                </c:pt>
                <c:pt idx="313">
                  <c:v>33.96</c:v>
                </c:pt>
                <c:pt idx="314">
                  <c:v>32.54</c:v>
                </c:pt>
                <c:pt idx="315">
                  <c:v>37.190000000000012</c:v>
                </c:pt>
                <c:pt idx="316">
                  <c:v>31.38</c:v>
                </c:pt>
                <c:pt idx="317">
                  <c:v>35.33</c:v>
                </c:pt>
                <c:pt idx="318">
                  <c:v>36.68</c:v>
                </c:pt>
                <c:pt idx="319">
                  <c:v>34.4</c:v>
                </c:pt>
                <c:pt idx="320">
                  <c:v>38.190000000000012</c:v>
                </c:pt>
                <c:pt idx="321">
                  <c:v>35.61</c:v>
                </c:pt>
                <c:pt idx="322">
                  <c:v>28.7</c:v>
                </c:pt>
                <c:pt idx="323">
                  <c:v>37.33</c:v>
                </c:pt>
                <c:pt idx="324">
                  <c:v>39.08</c:v>
                </c:pt>
                <c:pt idx="325">
                  <c:v>38.290000000000013</c:v>
                </c:pt>
                <c:pt idx="326">
                  <c:v>34</c:v>
                </c:pt>
                <c:pt idx="327">
                  <c:v>42.65</c:v>
                </c:pt>
                <c:pt idx="328">
                  <c:v>35.35</c:v>
                </c:pt>
                <c:pt idx="329">
                  <c:v>32.03</c:v>
                </c:pt>
                <c:pt idx="330">
                  <c:v>36.700000000000003</c:v>
                </c:pt>
                <c:pt idx="331">
                  <c:v>38.300000000000004</c:v>
                </c:pt>
                <c:pt idx="332">
                  <c:v>33.590000000000003</c:v>
                </c:pt>
                <c:pt idx="333">
                  <c:v>32.410000000000004</c:v>
                </c:pt>
                <c:pt idx="334">
                  <c:v>37.870000000000005</c:v>
                </c:pt>
                <c:pt idx="335">
                  <c:v>40.800000000000004</c:v>
                </c:pt>
                <c:pt idx="336">
                  <c:v>33.480000000000004</c:v>
                </c:pt>
                <c:pt idx="337">
                  <c:v>36.03</c:v>
                </c:pt>
                <c:pt idx="338">
                  <c:v>29.87</c:v>
                </c:pt>
                <c:pt idx="339">
                  <c:v>35.31</c:v>
                </c:pt>
                <c:pt idx="340">
                  <c:v>30.51</c:v>
                </c:pt>
                <c:pt idx="341">
                  <c:v>44.03</c:v>
                </c:pt>
                <c:pt idx="342">
                  <c:v>38.590000000000003</c:v>
                </c:pt>
                <c:pt idx="343">
                  <c:v>37.590000000000003</c:v>
                </c:pt>
                <c:pt idx="344">
                  <c:v>30.5</c:v>
                </c:pt>
                <c:pt idx="345">
                  <c:v>33.770000000000003</c:v>
                </c:pt>
                <c:pt idx="346">
                  <c:v>35.620000000000012</c:v>
                </c:pt>
                <c:pt idx="347">
                  <c:v>29.87</c:v>
                </c:pt>
                <c:pt idx="348">
                  <c:v>40.54</c:v>
                </c:pt>
                <c:pt idx="349">
                  <c:v>39.74</c:v>
                </c:pt>
                <c:pt idx="350">
                  <c:v>35.35</c:v>
                </c:pt>
                <c:pt idx="351">
                  <c:v>35.32</c:v>
                </c:pt>
                <c:pt idx="352">
                  <c:v>37.82</c:v>
                </c:pt>
                <c:pt idx="353">
                  <c:v>35.220000000000013</c:v>
                </c:pt>
                <c:pt idx="354">
                  <c:v>33.81</c:v>
                </c:pt>
                <c:pt idx="355">
                  <c:v>46.46</c:v>
                </c:pt>
                <c:pt idx="356">
                  <c:v>32.660000000000011</c:v>
                </c:pt>
                <c:pt idx="357">
                  <c:v>41.95</c:v>
                </c:pt>
                <c:pt idx="358">
                  <c:v>37.230000000000011</c:v>
                </c:pt>
                <c:pt idx="359">
                  <c:v>42.02</c:v>
                </c:pt>
                <c:pt idx="360">
                  <c:v>40.230000000000011</c:v>
                </c:pt>
                <c:pt idx="361">
                  <c:v>30.979999999999986</c:v>
                </c:pt>
                <c:pt idx="362">
                  <c:v>34.520000000000003</c:v>
                </c:pt>
                <c:pt idx="363">
                  <c:v>35.81</c:v>
                </c:pt>
                <c:pt idx="364">
                  <c:v>37</c:v>
                </c:pt>
                <c:pt idx="365">
                  <c:v>35.770000000000003</c:v>
                </c:pt>
                <c:pt idx="366">
                  <c:v>34.92</c:v>
                </c:pt>
                <c:pt idx="367">
                  <c:v>30.130000000000031</c:v>
                </c:pt>
                <c:pt idx="368">
                  <c:v>39.44</c:v>
                </c:pt>
                <c:pt idx="369">
                  <c:v>35.760000000000012</c:v>
                </c:pt>
                <c:pt idx="370">
                  <c:v>38.28</c:v>
                </c:pt>
                <c:pt idx="371">
                  <c:v>36.450000000000003</c:v>
                </c:pt>
                <c:pt idx="372">
                  <c:v>31.35</c:v>
                </c:pt>
                <c:pt idx="373">
                  <c:v>31.17</c:v>
                </c:pt>
                <c:pt idx="374">
                  <c:v>43.74</c:v>
                </c:pt>
                <c:pt idx="375">
                  <c:v>35.4</c:v>
                </c:pt>
                <c:pt idx="376">
                  <c:v>40.68</c:v>
                </c:pt>
                <c:pt idx="377">
                  <c:v>30.39</c:v>
                </c:pt>
                <c:pt idx="378">
                  <c:v>37.260000000000012</c:v>
                </c:pt>
                <c:pt idx="379">
                  <c:v>32.61</c:v>
                </c:pt>
                <c:pt idx="380">
                  <c:v>35.49</c:v>
                </c:pt>
                <c:pt idx="381">
                  <c:v>36.53</c:v>
                </c:pt>
                <c:pt idx="382">
                  <c:v>39.450000000000003</c:v>
                </c:pt>
                <c:pt idx="383">
                  <c:v>32.6</c:v>
                </c:pt>
                <c:pt idx="384">
                  <c:v>41.760000000000012</c:v>
                </c:pt>
                <c:pt idx="385">
                  <c:v>34.01</c:v>
                </c:pt>
                <c:pt idx="386">
                  <c:v>40.480000000000004</c:v>
                </c:pt>
                <c:pt idx="387">
                  <c:v>38.480000000000004</c:v>
                </c:pt>
                <c:pt idx="388">
                  <c:v>40.67</c:v>
                </c:pt>
                <c:pt idx="389">
                  <c:v>34.340000000000003</c:v>
                </c:pt>
                <c:pt idx="390">
                  <c:v>36.630000000000003</c:v>
                </c:pt>
                <c:pt idx="391">
                  <c:v>36.18</c:v>
                </c:pt>
                <c:pt idx="392">
                  <c:v>31.79</c:v>
                </c:pt>
                <c:pt idx="393">
                  <c:v>41.63</c:v>
                </c:pt>
                <c:pt idx="394">
                  <c:v>40.120000000000012</c:v>
                </c:pt>
                <c:pt idx="395">
                  <c:v>33.790000000000013</c:v>
                </c:pt>
                <c:pt idx="396">
                  <c:v>36.67</c:v>
                </c:pt>
                <c:pt idx="397">
                  <c:v>40.24</c:v>
                </c:pt>
                <c:pt idx="398">
                  <c:v>37.720000000000013</c:v>
                </c:pt>
                <c:pt idx="399">
                  <c:v>37.620000000000012</c:v>
                </c:pt>
                <c:pt idx="400">
                  <c:v>46.260000000000012</c:v>
                </c:pt>
                <c:pt idx="401">
                  <c:v>37.57</c:v>
                </c:pt>
                <c:pt idx="402">
                  <c:v>38.53</c:v>
                </c:pt>
                <c:pt idx="403">
                  <c:v>42.97</c:v>
                </c:pt>
                <c:pt idx="404">
                  <c:v>36.380000000000003</c:v>
                </c:pt>
                <c:pt idx="405">
                  <c:v>35.57</c:v>
                </c:pt>
                <c:pt idx="406">
                  <c:v>37.980000000000004</c:v>
                </c:pt>
                <c:pt idx="407">
                  <c:v>36.9</c:v>
                </c:pt>
                <c:pt idx="408">
                  <c:v>36.17</c:v>
                </c:pt>
                <c:pt idx="409">
                  <c:v>37.160000000000011</c:v>
                </c:pt>
                <c:pt idx="410">
                  <c:v>34.07</c:v>
                </c:pt>
                <c:pt idx="411">
                  <c:v>36.910000000000004</c:v>
                </c:pt>
                <c:pt idx="412">
                  <c:v>32.370000000000005</c:v>
                </c:pt>
                <c:pt idx="413">
                  <c:v>33.44</c:v>
                </c:pt>
                <c:pt idx="414">
                  <c:v>34.99</c:v>
                </c:pt>
                <c:pt idx="415">
                  <c:v>31.2</c:v>
                </c:pt>
                <c:pt idx="416">
                  <c:v>32.14</c:v>
                </c:pt>
                <c:pt idx="417">
                  <c:v>38.630000000000003</c:v>
                </c:pt>
                <c:pt idx="418">
                  <c:v>40.590000000000003</c:v>
                </c:pt>
                <c:pt idx="419">
                  <c:v>45.1</c:v>
                </c:pt>
                <c:pt idx="420">
                  <c:v>36.51</c:v>
                </c:pt>
                <c:pt idx="421">
                  <c:v>39.230000000000011</c:v>
                </c:pt>
                <c:pt idx="422">
                  <c:v>35.61</c:v>
                </c:pt>
                <c:pt idx="423">
                  <c:v>36.380000000000003</c:v>
                </c:pt>
                <c:pt idx="424">
                  <c:v>38.300000000000004</c:v>
                </c:pt>
                <c:pt idx="425">
                  <c:v>41.230000000000011</c:v>
                </c:pt>
                <c:pt idx="426">
                  <c:v>41.03</c:v>
                </c:pt>
                <c:pt idx="427">
                  <c:v>40.4</c:v>
                </c:pt>
                <c:pt idx="428">
                  <c:v>34.21</c:v>
                </c:pt>
                <c:pt idx="429">
                  <c:v>33.74</c:v>
                </c:pt>
                <c:pt idx="430">
                  <c:v>30.03</c:v>
                </c:pt>
                <c:pt idx="431">
                  <c:v>35.840000000000003</c:v>
                </c:pt>
                <c:pt idx="432">
                  <c:v>35.64</c:v>
                </c:pt>
                <c:pt idx="433">
                  <c:v>36.910000000000004</c:v>
                </c:pt>
                <c:pt idx="434">
                  <c:v>32.49</c:v>
                </c:pt>
                <c:pt idx="435">
                  <c:v>37.75</c:v>
                </c:pt>
                <c:pt idx="436">
                  <c:v>31.99</c:v>
                </c:pt>
                <c:pt idx="437">
                  <c:v>38.880000000000003</c:v>
                </c:pt>
                <c:pt idx="438">
                  <c:v>36.86</c:v>
                </c:pt>
                <c:pt idx="439">
                  <c:v>39.270000000000003</c:v>
                </c:pt>
                <c:pt idx="440">
                  <c:v>43.86</c:v>
                </c:pt>
                <c:pt idx="441">
                  <c:v>38.56</c:v>
                </c:pt>
                <c:pt idx="442">
                  <c:v>38.980000000000004</c:v>
                </c:pt>
                <c:pt idx="443">
                  <c:v>33.17</c:v>
                </c:pt>
                <c:pt idx="444">
                  <c:v>33.14</c:v>
                </c:pt>
                <c:pt idx="445">
                  <c:v>42.96</c:v>
                </c:pt>
                <c:pt idx="446">
                  <c:v>34.43</c:v>
                </c:pt>
                <c:pt idx="447">
                  <c:v>34.44</c:v>
                </c:pt>
                <c:pt idx="448">
                  <c:v>43.02</c:v>
                </c:pt>
                <c:pt idx="449">
                  <c:v>39.57</c:v>
                </c:pt>
                <c:pt idx="450">
                  <c:v>45.33</c:v>
                </c:pt>
                <c:pt idx="451">
                  <c:v>37.07</c:v>
                </c:pt>
                <c:pt idx="452">
                  <c:v>31.89</c:v>
                </c:pt>
                <c:pt idx="453">
                  <c:v>41.39</c:v>
                </c:pt>
                <c:pt idx="454">
                  <c:v>35.870000000000005</c:v>
                </c:pt>
                <c:pt idx="455">
                  <c:v>41.37</c:v>
                </c:pt>
                <c:pt idx="456">
                  <c:v>41.730000000000011</c:v>
                </c:pt>
                <c:pt idx="457">
                  <c:v>34.9</c:v>
                </c:pt>
                <c:pt idx="458">
                  <c:v>42.3</c:v>
                </c:pt>
                <c:pt idx="459">
                  <c:v>33</c:v>
                </c:pt>
                <c:pt idx="460">
                  <c:v>40.700000000000003</c:v>
                </c:pt>
                <c:pt idx="461">
                  <c:v>38.9</c:v>
                </c:pt>
                <c:pt idx="462">
                  <c:v>46.97</c:v>
                </c:pt>
                <c:pt idx="463">
                  <c:v>46.01</c:v>
                </c:pt>
                <c:pt idx="464">
                  <c:v>38.56</c:v>
                </c:pt>
                <c:pt idx="465">
                  <c:v>37.660000000000011</c:v>
                </c:pt>
                <c:pt idx="466">
                  <c:v>41.95</c:v>
                </c:pt>
                <c:pt idx="467">
                  <c:v>41.07</c:v>
                </c:pt>
                <c:pt idx="468">
                  <c:v>43.25</c:v>
                </c:pt>
                <c:pt idx="469">
                  <c:v>32.86</c:v>
                </c:pt>
                <c:pt idx="470">
                  <c:v>37.82</c:v>
                </c:pt>
                <c:pt idx="471">
                  <c:v>34.83</c:v>
                </c:pt>
                <c:pt idx="472">
                  <c:v>43.86</c:v>
                </c:pt>
                <c:pt idx="473">
                  <c:v>38.220000000000013</c:v>
                </c:pt>
                <c:pt idx="474">
                  <c:v>41.55</c:v>
                </c:pt>
                <c:pt idx="475">
                  <c:v>41.99</c:v>
                </c:pt>
                <c:pt idx="476">
                  <c:v>30.23</c:v>
                </c:pt>
                <c:pt idx="477">
                  <c:v>35.67</c:v>
                </c:pt>
                <c:pt idx="478">
                  <c:v>45.07</c:v>
                </c:pt>
                <c:pt idx="479">
                  <c:v>36.450000000000003</c:v>
                </c:pt>
                <c:pt idx="480">
                  <c:v>36.550000000000004</c:v>
                </c:pt>
                <c:pt idx="481">
                  <c:v>38.520000000000003</c:v>
                </c:pt>
                <c:pt idx="482">
                  <c:v>38.96</c:v>
                </c:pt>
                <c:pt idx="483">
                  <c:v>35.880000000000003</c:v>
                </c:pt>
                <c:pt idx="484">
                  <c:v>35.08</c:v>
                </c:pt>
                <c:pt idx="485">
                  <c:v>40.35</c:v>
                </c:pt>
                <c:pt idx="486">
                  <c:v>34.660000000000011</c:v>
                </c:pt>
                <c:pt idx="487">
                  <c:v>34.43</c:v>
                </c:pt>
                <c:pt idx="488">
                  <c:v>34.43</c:v>
                </c:pt>
                <c:pt idx="489">
                  <c:v>45.6</c:v>
                </c:pt>
                <c:pt idx="490">
                  <c:v>39.99</c:v>
                </c:pt>
                <c:pt idx="491">
                  <c:v>37.94</c:v>
                </c:pt>
                <c:pt idx="492">
                  <c:v>39.15</c:v>
                </c:pt>
                <c:pt idx="493">
                  <c:v>41.760000000000012</c:v>
                </c:pt>
                <c:pt idx="494">
                  <c:v>43.7</c:v>
                </c:pt>
                <c:pt idx="495">
                  <c:v>45.86</c:v>
                </c:pt>
                <c:pt idx="496">
                  <c:v>34.71</c:v>
                </c:pt>
                <c:pt idx="497">
                  <c:v>38.550000000000004</c:v>
                </c:pt>
                <c:pt idx="498">
                  <c:v>40.83</c:v>
                </c:pt>
                <c:pt idx="499">
                  <c:v>40.86</c:v>
                </c:pt>
                <c:pt idx="500">
                  <c:v>46.08</c:v>
                </c:pt>
                <c:pt idx="501">
                  <c:v>37.450000000000003</c:v>
                </c:pt>
                <c:pt idx="502">
                  <c:v>41.35</c:v>
                </c:pt>
                <c:pt idx="503">
                  <c:v>38.270000000000003</c:v>
                </c:pt>
                <c:pt idx="504">
                  <c:v>39.15</c:v>
                </c:pt>
                <c:pt idx="505">
                  <c:v>35.54</c:v>
                </c:pt>
                <c:pt idx="506">
                  <c:v>40.520000000000003</c:v>
                </c:pt>
                <c:pt idx="507">
                  <c:v>43.27</c:v>
                </c:pt>
                <c:pt idx="508">
                  <c:v>38.980000000000004</c:v>
                </c:pt>
                <c:pt idx="509">
                  <c:v>36.51</c:v>
                </c:pt>
                <c:pt idx="510">
                  <c:v>40.74</c:v>
                </c:pt>
                <c:pt idx="511">
                  <c:v>38.61</c:v>
                </c:pt>
                <c:pt idx="512">
                  <c:v>39.760000000000012</c:v>
                </c:pt>
                <c:pt idx="513">
                  <c:v>41.61</c:v>
                </c:pt>
                <c:pt idx="514">
                  <c:v>38.5</c:v>
                </c:pt>
                <c:pt idx="515">
                  <c:v>33.9</c:v>
                </c:pt>
                <c:pt idx="516">
                  <c:v>46.660000000000011</c:v>
                </c:pt>
                <c:pt idx="517">
                  <c:v>42.720000000000013</c:v>
                </c:pt>
                <c:pt idx="518">
                  <c:v>40.51</c:v>
                </c:pt>
                <c:pt idx="519">
                  <c:v>41.190000000000012</c:v>
                </c:pt>
                <c:pt idx="520">
                  <c:v>42.87</c:v>
                </c:pt>
                <c:pt idx="521">
                  <c:v>41.41</c:v>
                </c:pt>
                <c:pt idx="522">
                  <c:v>37.660000000000011</c:v>
                </c:pt>
                <c:pt idx="523">
                  <c:v>33.93</c:v>
                </c:pt>
                <c:pt idx="524">
                  <c:v>37.32</c:v>
                </c:pt>
                <c:pt idx="525">
                  <c:v>43.94</c:v>
                </c:pt>
                <c:pt idx="526">
                  <c:v>36.51</c:v>
                </c:pt>
                <c:pt idx="527">
                  <c:v>40.58</c:v>
                </c:pt>
                <c:pt idx="528">
                  <c:v>29.43</c:v>
                </c:pt>
                <c:pt idx="529">
                  <c:v>40.39</c:v>
                </c:pt>
                <c:pt idx="530">
                  <c:v>36.93</c:v>
                </c:pt>
                <c:pt idx="531">
                  <c:v>38.620000000000012</c:v>
                </c:pt>
                <c:pt idx="532">
                  <c:v>38.630000000000003</c:v>
                </c:pt>
                <c:pt idx="533">
                  <c:v>46.02</c:v>
                </c:pt>
                <c:pt idx="534">
                  <c:v>34.160000000000011</c:v>
                </c:pt>
                <c:pt idx="535">
                  <c:v>34.61</c:v>
                </c:pt>
                <c:pt idx="536">
                  <c:v>36.880000000000003</c:v>
                </c:pt>
                <c:pt idx="537">
                  <c:v>38.840000000000003</c:v>
                </c:pt>
                <c:pt idx="538">
                  <c:v>40.870000000000005</c:v>
                </c:pt>
                <c:pt idx="539">
                  <c:v>43.55</c:v>
                </c:pt>
                <c:pt idx="540">
                  <c:v>34.99</c:v>
                </c:pt>
                <c:pt idx="541">
                  <c:v>32.840000000000003</c:v>
                </c:pt>
                <c:pt idx="542">
                  <c:v>41.44</c:v>
                </c:pt>
                <c:pt idx="543">
                  <c:v>38.260000000000012</c:v>
                </c:pt>
                <c:pt idx="544">
                  <c:v>35.33</c:v>
                </c:pt>
                <c:pt idx="545">
                  <c:v>40.800000000000004</c:v>
                </c:pt>
                <c:pt idx="546">
                  <c:v>38.78</c:v>
                </c:pt>
                <c:pt idx="547">
                  <c:v>40.01</c:v>
                </c:pt>
                <c:pt idx="548">
                  <c:v>38.04</c:v>
                </c:pt>
                <c:pt idx="549">
                  <c:v>32.270000000000003</c:v>
                </c:pt>
                <c:pt idx="550">
                  <c:v>43.65</c:v>
                </c:pt>
                <c:pt idx="551">
                  <c:v>46.17</c:v>
                </c:pt>
                <c:pt idx="552">
                  <c:v>36.4</c:v>
                </c:pt>
                <c:pt idx="553">
                  <c:v>36.800000000000004</c:v>
                </c:pt>
                <c:pt idx="554">
                  <c:v>38.550000000000004</c:v>
                </c:pt>
                <c:pt idx="555">
                  <c:v>39.660000000000011</c:v>
                </c:pt>
                <c:pt idx="556">
                  <c:v>42.3</c:v>
                </c:pt>
                <c:pt idx="557">
                  <c:v>36.86</c:v>
                </c:pt>
                <c:pt idx="558">
                  <c:v>38.050000000000004</c:v>
                </c:pt>
                <c:pt idx="559">
                  <c:v>34.15</c:v>
                </c:pt>
                <c:pt idx="560">
                  <c:v>38.36</c:v>
                </c:pt>
                <c:pt idx="561">
                  <c:v>36.450000000000003</c:v>
                </c:pt>
                <c:pt idx="562">
                  <c:v>42.39</c:v>
                </c:pt>
                <c:pt idx="563">
                  <c:v>38.340000000000003</c:v>
                </c:pt>
                <c:pt idx="564">
                  <c:v>42.230000000000011</c:v>
                </c:pt>
                <c:pt idx="565">
                  <c:v>40.910000000000004</c:v>
                </c:pt>
                <c:pt idx="566">
                  <c:v>35.51</c:v>
                </c:pt>
                <c:pt idx="567">
                  <c:v>38.85</c:v>
                </c:pt>
                <c:pt idx="568">
                  <c:v>45.1</c:v>
                </c:pt>
                <c:pt idx="569">
                  <c:v>41.64</c:v>
                </c:pt>
                <c:pt idx="570">
                  <c:v>36.67</c:v>
                </c:pt>
                <c:pt idx="571">
                  <c:v>40.520000000000003</c:v>
                </c:pt>
                <c:pt idx="572">
                  <c:v>34.75</c:v>
                </c:pt>
                <c:pt idx="573">
                  <c:v>36.760000000000012</c:v>
                </c:pt>
                <c:pt idx="574">
                  <c:v>41.06</c:v>
                </c:pt>
                <c:pt idx="575">
                  <c:v>38.67</c:v>
                </c:pt>
                <c:pt idx="576">
                  <c:v>32.700000000000003</c:v>
                </c:pt>
                <c:pt idx="577">
                  <c:v>42.54</c:v>
                </c:pt>
                <c:pt idx="578">
                  <c:v>41.99</c:v>
                </c:pt>
                <c:pt idx="579">
                  <c:v>42.32</c:v>
                </c:pt>
                <c:pt idx="580">
                  <c:v>40.64</c:v>
                </c:pt>
                <c:pt idx="581">
                  <c:v>37.54</c:v>
                </c:pt>
                <c:pt idx="582">
                  <c:v>40.480000000000004</c:v>
                </c:pt>
                <c:pt idx="583">
                  <c:v>41.38</c:v>
                </c:pt>
                <c:pt idx="584">
                  <c:v>32.93</c:v>
                </c:pt>
                <c:pt idx="585">
                  <c:v>37.6</c:v>
                </c:pt>
                <c:pt idx="586">
                  <c:v>38</c:v>
                </c:pt>
                <c:pt idx="587">
                  <c:v>42.03</c:v>
                </c:pt>
                <c:pt idx="588">
                  <c:v>40.24</c:v>
                </c:pt>
                <c:pt idx="589">
                  <c:v>37.21</c:v>
                </c:pt>
                <c:pt idx="590">
                  <c:v>39.78</c:v>
                </c:pt>
                <c:pt idx="591">
                  <c:v>40.67</c:v>
                </c:pt>
                <c:pt idx="592">
                  <c:v>32</c:v>
                </c:pt>
                <c:pt idx="593">
                  <c:v>33.31</c:v>
                </c:pt>
                <c:pt idx="594">
                  <c:v>38.760000000000012</c:v>
                </c:pt>
                <c:pt idx="595">
                  <c:v>37.51</c:v>
                </c:pt>
                <c:pt idx="596">
                  <c:v>41.08</c:v>
                </c:pt>
                <c:pt idx="597">
                  <c:v>40.94</c:v>
                </c:pt>
                <c:pt idx="598">
                  <c:v>36.220000000000013</c:v>
                </c:pt>
                <c:pt idx="599">
                  <c:v>37.99</c:v>
                </c:pt>
                <c:pt idx="600">
                  <c:v>42.82</c:v>
                </c:pt>
                <c:pt idx="601">
                  <c:v>37.120000000000012</c:v>
                </c:pt>
                <c:pt idx="602">
                  <c:v>43.98</c:v>
                </c:pt>
                <c:pt idx="603">
                  <c:v>41.52</c:v>
                </c:pt>
                <c:pt idx="604">
                  <c:v>32.17</c:v>
                </c:pt>
                <c:pt idx="605">
                  <c:v>40.71</c:v>
                </c:pt>
                <c:pt idx="606">
                  <c:v>38.230000000000011</c:v>
                </c:pt>
                <c:pt idx="607">
                  <c:v>36.61</c:v>
                </c:pt>
                <c:pt idx="608">
                  <c:v>39.340000000000003</c:v>
                </c:pt>
                <c:pt idx="609">
                  <c:v>39.99</c:v>
                </c:pt>
                <c:pt idx="610">
                  <c:v>35.130000000000003</c:v>
                </c:pt>
                <c:pt idx="611">
                  <c:v>40.03</c:v>
                </c:pt>
                <c:pt idx="612">
                  <c:v>39.01</c:v>
                </c:pt>
                <c:pt idx="613">
                  <c:v>37.56</c:v>
                </c:pt>
                <c:pt idx="614">
                  <c:v>36.96</c:v>
                </c:pt>
                <c:pt idx="615">
                  <c:v>43</c:v>
                </c:pt>
                <c:pt idx="616">
                  <c:v>40.75</c:v>
                </c:pt>
                <c:pt idx="617">
                  <c:v>38.620000000000012</c:v>
                </c:pt>
                <c:pt idx="618">
                  <c:v>41.13</c:v>
                </c:pt>
                <c:pt idx="619">
                  <c:v>35.54</c:v>
                </c:pt>
                <c:pt idx="620">
                  <c:v>41.660000000000011</c:v>
                </c:pt>
                <c:pt idx="621">
                  <c:v>44.720000000000013</c:v>
                </c:pt>
                <c:pt idx="622">
                  <c:v>35.980000000000004</c:v>
                </c:pt>
                <c:pt idx="623">
                  <c:v>36.33</c:v>
                </c:pt>
                <c:pt idx="624">
                  <c:v>41.4</c:v>
                </c:pt>
                <c:pt idx="625">
                  <c:v>38.25</c:v>
                </c:pt>
                <c:pt idx="626">
                  <c:v>37.54</c:v>
                </c:pt>
                <c:pt idx="627">
                  <c:v>38.83</c:v>
                </c:pt>
                <c:pt idx="628">
                  <c:v>47.2</c:v>
                </c:pt>
                <c:pt idx="629">
                  <c:v>35.590000000000003</c:v>
                </c:pt>
                <c:pt idx="630">
                  <c:v>50.81</c:v>
                </c:pt>
                <c:pt idx="631">
                  <c:v>36.18</c:v>
                </c:pt>
                <c:pt idx="632">
                  <c:v>36.31</c:v>
                </c:pt>
                <c:pt idx="633">
                  <c:v>39.96</c:v>
                </c:pt>
                <c:pt idx="634">
                  <c:v>38.93</c:v>
                </c:pt>
                <c:pt idx="635">
                  <c:v>35.56</c:v>
                </c:pt>
                <c:pt idx="636">
                  <c:v>37.89</c:v>
                </c:pt>
                <c:pt idx="637">
                  <c:v>42.82</c:v>
                </c:pt>
                <c:pt idx="638">
                  <c:v>38.370000000000005</c:v>
                </c:pt>
                <c:pt idx="639">
                  <c:v>34.700000000000003</c:v>
                </c:pt>
                <c:pt idx="640">
                  <c:v>36.58</c:v>
                </c:pt>
                <c:pt idx="641">
                  <c:v>33.690000000000012</c:v>
                </c:pt>
                <c:pt idx="642">
                  <c:v>37.81</c:v>
                </c:pt>
                <c:pt idx="643">
                  <c:v>39.590000000000003</c:v>
                </c:pt>
                <c:pt idx="644">
                  <c:v>38.800000000000004</c:v>
                </c:pt>
                <c:pt idx="645">
                  <c:v>41</c:v>
                </c:pt>
                <c:pt idx="646">
                  <c:v>44.05</c:v>
                </c:pt>
                <c:pt idx="647">
                  <c:v>35.99</c:v>
                </c:pt>
                <c:pt idx="648">
                  <c:v>38.92</c:v>
                </c:pt>
                <c:pt idx="649">
                  <c:v>32.800000000000004</c:v>
                </c:pt>
                <c:pt idx="650">
                  <c:v>40.620000000000012</c:v>
                </c:pt>
                <c:pt idx="651">
                  <c:v>40.410000000000004</c:v>
                </c:pt>
                <c:pt idx="652">
                  <c:v>38.65</c:v>
                </c:pt>
                <c:pt idx="653">
                  <c:v>44.3</c:v>
                </c:pt>
                <c:pt idx="654">
                  <c:v>38.82</c:v>
                </c:pt>
                <c:pt idx="655">
                  <c:v>36.050000000000004</c:v>
                </c:pt>
                <c:pt idx="656">
                  <c:v>38.590000000000003</c:v>
                </c:pt>
                <c:pt idx="657">
                  <c:v>35.57</c:v>
                </c:pt>
                <c:pt idx="658">
                  <c:v>38.64</c:v>
                </c:pt>
                <c:pt idx="659">
                  <c:v>37.58</c:v>
                </c:pt>
                <c:pt idx="660">
                  <c:v>37.6</c:v>
                </c:pt>
                <c:pt idx="661">
                  <c:v>37.720000000000013</c:v>
                </c:pt>
                <c:pt idx="662">
                  <c:v>44.690000000000012</c:v>
                </c:pt>
                <c:pt idx="663">
                  <c:v>44</c:v>
                </c:pt>
                <c:pt idx="664">
                  <c:v>42.42</c:v>
                </c:pt>
                <c:pt idx="665">
                  <c:v>40.58</c:v>
                </c:pt>
                <c:pt idx="666">
                  <c:v>37.36</c:v>
                </c:pt>
                <c:pt idx="667">
                  <c:v>42.94</c:v>
                </c:pt>
                <c:pt idx="668">
                  <c:v>39.61</c:v>
                </c:pt>
                <c:pt idx="669">
                  <c:v>40.93</c:v>
                </c:pt>
                <c:pt idx="670">
                  <c:v>41.25</c:v>
                </c:pt>
                <c:pt idx="671">
                  <c:v>36.82</c:v>
                </c:pt>
                <c:pt idx="672">
                  <c:v>40.08</c:v>
                </c:pt>
                <c:pt idx="673">
                  <c:v>38.36</c:v>
                </c:pt>
                <c:pt idx="674">
                  <c:v>43.74</c:v>
                </c:pt>
                <c:pt idx="675">
                  <c:v>41.120000000000012</c:v>
                </c:pt>
                <c:pt idx="676">
                  <c:v>41.28</c:v>
                </c:pt>
                <c:pt idx="677">
                  <c:v>40.190000000000012</c:v>
                </c:pt>
                <c:pt idx="678">
                  <c:v>35.31</c:v>
                </c:pt>
                <c:pt idx="679">
                  <c:v>41.8</c:v>
                </c:pt>
                <c:pt idx="680">
                  <c:v>44.46</c:v>
                </c:pt>
                <c:pt idx="681">
                  <c:v>43.64</c:v>
                </c:pt>
                <c:pt idx="682">
                  <c:v>38.120000000000012</c:v>
                </c:pt>
                <c:pt idx="683">
                  <c:v>38.33</c:v>
                </c:pt>
                <c:pt idx="684">
                  <c:v>35.880000000000003</c:v>
                </c:pt>
                <c:pt idx="685">
                  <c:v>40.61</c:v>
                </c:pt>
                <c:pt idx="686">
                  <c:v>38.82</c:v>
                </c:pt>
                <c:pt idx="687">
                  <c:v>37.43</c:v>
                </c:pt>
                <c:pt idx="688">
                  <c:v>36.25</c:v>
                </c:pt>
                <c:pt idx="689">
                  <c:v>38.68</c:v>
                </c:pt>
                <c:pt idx="690">
                  <c:v>44.59</c:v>
                </c:pt>
                <c:pt idx="691">
                  <c:v>41.06</c:v>
                </c:pt>
                <c:pt idx="692">
                  <c:v>36.43</c:v>
                </c:pt>
                <c:pt idx="693">
                  <c:v>36.68</c:v>
                </c:pt>
                <c:pt idx="694">
                  <c:v>39.67</c:v>
                </c:pt>
                <c:pt idx="695">
                  <c:v>38.730000000000011</c:v>
                </c:pt>
                <c:pt idx="696">
                  <c:v>41.98</c:v>
                </c:pt>
                <c:pt idx="697">
                  <c:v>40.85</c:v>
                </c:pt>
                <c:pt idx="698">
                  <c:v>38.32</c:v>
                </c:pt>
                <c:pt idx="699">
                  <c:v>40.21</c:v>
                </c:pt>
                <c:pt idx="700">
                  <c:v>40.910000000000004</c:v>
                </c:pt>
                <c:pt idx="701">
                  <c:v>34.880000000000003</c:v>
                </c:pt>
                <c:pt idx="702">
                  <c:v>39.93</c:v>
                </c:pt>
                <c:pt idx="703">
                  <c:v>38.83</c:v>
                </c:pt>
                <c:pt idx="704">
                  <c:v>37.21</c:v>
                </c:pt>
                <c:pt idx="705">
                  <c:v>36.790000000000013</c:v>
                </c:pt>
                <c:pt idx="706">
                  <c:v>43.760000000000012</c:v>
                </c:pt>
                <c:pt idx="707">
                  <c:v>43.760000000000012</c:v>
                </c:pt>
                <c:pt idx="708">
                  <c:v>46</c:v>
                </c:pt>
                <c:pt idx="709">
                  <c:v>44</c:v>
                </c:pt>
                <c:pt idx="710">
                  <c:v>36.730000000000011</c:v>
                </c:pt>
                <c:pt idx="711">
                  <c:v>42.230000000000011</c:v>
                </c:pt>
                <c:pt idx="712">
                  <c:v>43.68</c:v>
                </c:pt>
                <c:pt idx="713">
                  <c:v>37.270000000000003</c:v>
                </c:pt>
                <c:pt idx="714">
                  <c:v>37.4</c:v>
                </c:pt>
                <c:pt idx="715">
                  <c:v>41.5</c:v>
                </c:pt>
                <c:pt idx="716">
                  <c:v>38.950000000000003</c:v>
                </c:pt>
                <c:pt idx="717">
                  <c:v>40.85</c:v>
                </c:pt>
                <c:pt idx="718">
                  <c:v>37.57</c:v>
                </c:pt>
                <c:pt idx="719">
                  <c:v>36.94</c:v>
                </c:pt>
                <c:pt idx="720">
                  <c:v>40.86</c:v>
                </c:pt>
                <c:pt idx="721">
                  <c:v>37.03</c:v>
                </c:pt>
                <c:pt idx="722">
                  <c:v>36.520000000000003</c:v>
                </c:pt>
                <c:pt idx="723">
                  <c:v>40.31</c:v>
                </c:pt>
                <c:pt idx="724">
                  <c:v>40.880000000000003</c:v>
                </c:pt>
                <c:pt idx="725">
                  <c:v>43.190000000000012</c:v>
                </c:pt>
                <c:pt idx="726">
                  <c:v>36.450000000000003</c:v>
                </c:pt>
                <c:pt idx="727">
                  <c:v>41.120000000000012</c:v>
                </c:pt>
                <c:pt idx="728">
                  <c:v>30.47</c:v>
                </c:pt>
                <c:pt idx="729">
                  <c:v>37.15</c:v>
                </c:pt>
                <c:pt idx="730">
                  <c:v>37.24</c:v>
                </c:pt>
                <c:pt idx="731">
                  <c:v>40.74</c:v>
                </c:pt>
                <c:pt idx="732">
                  <c:v>36.520000000000003</c:v>
                </c:pt>
                <c:pt idx="733">
                  <c:v>37.56</c:v>
                </c:pt>
                <c:pt idx="734">
                  <c:v>40.65</c:v>
                </c:pt>
                <c:pt idx="735">
                  <c:v>43.31</c:v>
                </c:pt>
                <c:pt idx="736">
                  <c:v>35.11</c:v>
                </c:pt>
                <c:pt idx="737">
                  <c:v>41.21</c:v>
                </c:pt>
                <c:pt idx="738">
                  <c:v>43.120000000000012</c:v>
                </c:pt>
                <c:pt idx="739">
                  <c:v>38.620000000000012</c:v>
                </c:pt>
                <c:pt idx="740">
                  <c:v>41.15</c:v>
                </c:pt>
                <c:pt idx="741">
                  <c:v>40.230000000000011</c:v>
                </c:pt>
                <c:pt idx="742">
                  <c:v>35.51</c:v>
                </c:pt>
                <c:pt idx="743">
                  <c:v>42.8</c:v>
                </c:pt>
                <c:pt idx="744">
                  <c:v>40.32</c:v>
                </c:pt>
                <c:pt idx="745">
                  <c:v>38.840000000000003</c:v>
                </c:pt>
                <c:pt idx="746">
                  <c:v>39.86</c:v>
                </c:pt>
                <c:pt idx="747">
                  <c:v>38.06</c:v>
                </c:pt>
                <c:pt idx="748">
                  <c:v>39.4</c:v>
                </c:pt>
                <c:pt idx="749">
                  <c:v>38.25</c:v>
                </c:pt>
                <c:pt idx="750">
                  <c:v>48.25</c:v>
                </c:pt>
                <c:pt idx="751">
                  <c:v>44.93</c:v>
                </c:pt>
                <c:pt idx="752">
                  <c:v>39.04</c:v>
                </c:pt>
                <c:pt idx="753">
                  <c:v>41.8</c:v>
                </c:pt>
                <c:pt idx="754">
                  <c:v>37.94</c:v>
                </c:pt>
                <c:pt idx="755">
                  <c:v>40.85</c:v>
                </c:pt>
                <c:pt idx="756">
                  <c:v>38.65</c:v>
                </c:pt>
                <c:pt idx="757">
                  <c:v>36.47</c:v>
                </c:pt>
                <c:pt idx="758">
                  <c:v>36.89</c:v>
                </c:pt>
                <c:pt idx="759">
                  <c:v>42.25</c:v>
                </c:pt>
                <c:pt idx="760">
                  <c:v>38.75</c:v>
                </c:pt>
                <c:pt idx="761">
                  <c:v>38.01</c:v>
                </c:pt>
                <c:pt idx="762">
                  <c:v>45.15</c:v>
                </c:pt>
                <c:pt idx="763">
                  <c:v>42.44</c:v>
                </c:pt>
                <c:pt idx="764">
                  <c:v>34.89</c:v>
                </c:pt>
                <c:pt idx="765">
                  <c:v>38.870000000000005</c:v>
                </c:pt>
                <c:pt idx="766">
                  <c:v>38.64</c:v>
                </c:pt>
                <c:pt idx="767">
                  <c:v>39.090000000000003</c:v>
                </c:pt>
                <c:pt idx="768">
                  <c:v>35.06</c:v>
                </c:pt>
                <c:pt idx="769">
                  <c:v>35.21</c:v>
                </c:pt>
                <c:pt idx="770">
                  <c:v>44.98</c:v>
                </c:pt>
                <c:pt idx="771">
                  <c:v>41.230000000000011</c:v>
                </c:pt>
                <c:pt idx="772">
                  <c:v>45.08</c:v>
                </c:pt>
                <c:pt idx="773">
                  <c:v>40.98</c:v>
                </c:pt>
                <c:pt idx="774">
                  <c:v>41.220000000000013</c:v>
                </c:pt>
                <c:pt idx="775">
                  <c:v>39.130000000000003</c:v>
                </c:pt>
                <c:pt idx="776">
                  <c:v>41.51</c:v>
                </c:pt>
                <c:pt idx="777">
                  <c:v>43.03</c:v>
                </c:pt>
                <c:pt idx="778">
                  <c:v>35.18</c:v>
                </c:pt>
                <c:pt idx="779">
                  <c:v>41.57</c:v>
                </c:pt>
                <c:pt idx="780">
                  <c:v>41.37</c:v>
                </c:pt>
                <c:pt idx="781">
                  <c:v>35.950000000000003</c:v>
                </c:pt>
                <c:pt idx="782">
                  <c:v>41.84</c:v>
                </c:pt>
                <c:pt idx="783">
                  <c:v>40.86</c:v>
                </c:pt>
                <c:pt idx="784">
                  <c:v>38.67</c:v>
                </c:pt>
                <c:pt idx="785">
                  <c:v>40.220000000000013</c:v>
                </c:pt>
                <c:pt idx="786">
                  <c:v>40.730000000000011</c:v>
                </c:pt>
                <c:pt idx="787">
                  <c:v>40.790000000000013</c:v>
                </c:pt>
                <c:pt idx="788">
                  <c:v>40.370000000000005</c:v>
                </c:pt>
                <c:pt idx="789">
                  <c:v>39.78</c:v>
                </c:pt>
                <c:pt idx="790">
                  <c:v>39.130000000000003</c:v>
                </c:pt>
                <c:pt idx="791">
                  <c:v>39.68</c:v>
                </c:pt>
                <c:pt idx="792">
                  <c:v>40.42</c:v>
                </c:pt>
                <c:pt idx="793">
                  <c:v>39.410000000000004</c:v>
                </c:pt>
                <c:pt idx="794">
                  <c:v>35.050000000000004</c:v>
                </c:pt>
                <c:pt idx="795">
                  <c:v>45.39</c:v>
                </c:pt>
                <c:pt idx="796">
                  <c:v>41.01</c:v>
                </c:pt>
                <c:pt idx="797">
                  <c:v>37.290000000000013</c:v>
                </c:pt>
                <c:pt idx="798">
                  <c:v>37.51</c:v>
                </c:pt>
                <c:pt idx="799">
                  <c:v>34.74</c:v>
                </c:pt>
                <c:pt idx="800">
                  <c:v>40.690000000000012</c:v>
                </c:pt>
                <c:pt idx="801">
                  <c:v>39.01</c:v>
                </c:pt>
                <c:pt idx="802">
                  <c:v>34.54</c:v>
                </c:pt>
                <c:pt idx="803">
                  <c:v>36.520000000000003</c:v>
                </c:pt>
                <c:pt idx="804">
                  <c:v>35.46</c:v>
                </c:pt>
                <c:pt idx="805">
                  <c:v>38.85</c:v>
                </c:pt>
                <c:pt idx="806">
                  <c:v>37.43</c:v>
                </c:pt>
                <c:pt idx="807">
                  <c:v>38.690000000000012</c:v>
                </c:pt>
                <c:pt idx="808">
                  <c:v>38.190000000000012</c:v>
                </c:pt>
                <c:pt idx="809">
                  <c:v>34.83</c:v>
                </c:pt>
                <c:pt idx="810">
                  <c:v>42.77</c:v>
                </c:pt>
                <c:pt idx="811">
                  <c:v>37.53</c:v>
                </c:pt>
                <c:pt idx="812">
                  <c:v>44.3</c:v>
                </c:pt>
                <c:pt idx="813">
                  <c:v>34.700000000000003</c:v>
                </c:pt>
                <c:pt idx="814">
                  <c:v>37.42</c:v>
                </c:pt>
                <c:pt idx="815">
                  <c:v>38.68</c:v>
                </c:pt>
                <c:pt idx="816">
                  <c:v>41.46</c:v>
                </c:pt>
                <c:pt idx="817">
                  <c:v>45.08</c:v>
                </c:pt>
                <c:pt idx="818">
                  <c:v>38.340000000000003</c:v>
                </c:pt>
                <c:pt idx="819">
                  <c:v>41.08</c:v>
                </c:pt>
                <c:pt idx="820">
                  <c:v>43.21</c:v>
                </c:pt>
                <c:pt idx="821">
                  <c:v>39.690000000000012</c:v>
                </c:pt>
                <c:pt idx="822">
                  <c:v>44.02</c:v>
                </c:pt>
                <c:pt idx="823">
                  <c:v>34.43</c:v>
                </c:pt>
                <c:pt idx="824">
                  <c:v>42.9</c:v>
                </c:pt>
                <c:pt idx="825">
                  <c:v>39.78</c:v>
                </c:pt>
                <c:pt idx="826">
                  <c:v>42.32</c:v>
                </c:pt>
                <c:pt idx="827">
                  <c:v>35.54</c:v>
                </c:pt>
                <c:pt idx="828">
                  <c:v>36.910000000000004</c:v>
                </c:pt>
                <c:pt idx="829">
                  <c:v>41.06</c:v>
                </c:pt>
                <c:pt idx="830">
                  <c:v>41.43</c:v>
                </c:pt>
                <c:pt idx="831">
                  <c:v>38.660000000000011</c:v>
                </c:pt>
                <c:pt idx="832">
                  <c:v>39.1</c:v>
                </c:pt>
                <c:pt idx="833">
                  <c:v>39.94</c:v>
                </c:pt>
                <c:pt idx="834">
                  <c:v>40.92</c:v>
                </c:pt>
                <c:pt idx="835">
                  <c:v>36.71</c:v>
                </c:pt>
                <c:pt idx="836">
                  <c:v>37.190000000000012</c:v>
                </c:pt>
                <c:pt idx="837">
                  <c:v>35.21</c:v>
                </c:pt>
                <c:pt idx="838">
                  <c:v>37.6</c:v>
                </c:pt>
                <c:pt idx="839">
                  <c:v>37.730000000000011</c:v>
                </c:pt>
                <c:pt idx="840">
                  <c:v>35.630000000000003</c:v>
                </c:pt>
                <c:pt idx="841">
                  <c:v>43.49</c:v>
                </c:pt>
                <c:pt idx="842">
                  <c:v>35.450000000000003</c:v>
                </c:pt>
                <c:pt idx="843">
                  <c:v>36.93</c:v>
                </c:pt>
                <c:pt idx="844">
                  <c:v>37.130000000000003</c:v>
                </c:pt>
                <c:pt idx="845">
                  <c:v>39.28</c:v>
                </c:pt>
                <c:pt idx="846">
                  <c:v>43.04</c:v>
                </c:pt>
                <c:pt idx="847">
                  <c:v>34.9</c:v>
                </c:pt>
                <c:pt idx="848">
                  <c:v>38.380000000000003</c:v>
                </c:pt>
                <c:pt idx="849">
                  <c:v>39.03</c:v>
                </c:pt>
                <c:pt idx="850">
                  <c:v>34.450000000000003</c:v>
                </c:pt>
                <c:pt idx="851">
                  <c:v>36.790000000000013</c:v>
                </c:pt>
                <c:pt idx="852">
                  <c:v>38.96</c:v>
                </c:pt>
                <c:pt idx="853">
                  <c:v>42.120000000000012</c:v>
                </c:pt>
                <c:pt idx="854">
                  <c:v>40.590000000000003</c:v>
                </c:pt>
                <c:pt idx="855">
                  <c:v>32.730000000000011</c:v>
                </c:pt>
                <c:pt idx="856">
                  <c:v>40.61</c:v>
                </c:pt>
                <c:pt idx="857">
                  <c:v>39.64</c:v>
                </c:pt>
                <c:pt idx="858">
                  <c:v>35.020000000000003</c:v>
                </c:pt>
                <c:pt idx="859">
                  <c:v>38.56</c:v>
                </c:pt>
                <c:pt idx="860">
                  <c:v>38.720000000000013</c:v>
                </c:pt>
                <c:pt idx="861">
                  <c:v>40.39</c:v>
                </c:pt>
                <c:pt idx="862">
                  <c:v>36.71</c:v>
                </c:pt>
                <c:pt idx="863">
                  <c:v>44.95</c:v>
                </c:pt>
                <c:pt idx="864">
                  <c:v>41.03</c:v>
                </c:pt>
                <c:pt idx="865">
                  <c:v>40.15</c:v>
                </c:pt>
                <c:pt idx="866">
                  <c:v>41.82</c:v>
                </c:pt>
                <c:pt idx="867">
                  <c:v>40.46</c:v>
                </c:pt>
                <c:pt idx="868">
                  <c:v>36.130000000000003</c:v>
                </c:pt>
                <c:pt idx="869">
                  <c:v>38.840000000000003</c:v>
                </c:pt>
                <c:pt idx="870">
                  <c:v>37.410000000000004</c:v>
                </c:pt>
                <c:pt idx="871">
                  <c:v>43.190000000000012</c:v>
                </c:pt>
                <c:pt idx="872">
                  <c:v>38.630000000000003</c:v>
                </c:pt>
                <c:pt idx="873">
                  <c:v>41.220000000000013</c:v>
                </c:pt>
                <c:pt idx="874">
                  <c:v>36.720000000000013</c:v>
                </c:pt>
                <c:pt idx="875">
                  <c:v>37.690000000000012</c:v>
                </c:pt>
                <c:pt idx="876">
                  <c:v>37.07</c:v>
                </c:pt>
                <c:pt idx="877">
                  <c:v>35.6</c:v>
                </c:pt>
                <c:pt idx="878">
                  <c:v>40.47</c:v>
                </c:pt>
                <c:pt idx="879">
                  <c:v>39.47</c:v>
                </c:pt>
                <c:pt idx="880">
                  <c:v>37.56</c:v>
                </c:pt>
                <c:pt idx="881">
                  <c:v>41.2</c:v>
                </c:pt>
                <c:pt idx="882">
                  <c:v>42.84</c:v>
                </c:pt>
                <c:pt idx="883">
                  <c:v>41.08</c:v>
                </c:pt>
                <c:pt idx="884">
                  <c:v>42.82</c:v>
                </c:pt>
                <c:pt idx="885">
                  <c:v>37.83</c:v>
                </c:pt>
                <c:pt idx="886">
                  <c:v>41.75</c:v>
                </c:pt>
                <c:pt idx="887">
                  <c:v>35.68</c:v>
                </c:pt>
                <c:pt idx="888">
                  <c:v>39.92</c:v>
                </c:pt>
                <c:pt idx="889">
                  <c:v>46</c:v>
                </c:pt>
                <c:pt idx="890">
                  <c:v>39.78</c:v>
                </c:pt>
                <c:pt idx="891">
                  <c:v>38.14</c:v>
                </c:pt>
                <c:pt idx="892">
                  <c:v>39.65</c:v>
                </c:pt>
                <c:pt idx="893">
                  <c:v>35.39</c:v>
                </c:pt>
                <c:pt idx="894">
                  <c:v>39.46</c:v>
                </c:pt>
                <c:pt idx="895">
                  <c:v>38.630000000000003</c:v>
                </c:pt>
                <c:pt idx="896">
                  <c:v>36.36</c:v>
                </c:pt>
                <c:pt idx="897">
                  <c:v>39.57</c:v>
                </c:pt>
                <c:pt idx="898">
                  <c:v>38.770000000000003</c:v>
                </c:pt>
                <c:pt idx="899">
                  <c:v>43.24</c:v>
                </c:pt>
                <c:pt idx="900">
                  <c:v>38.74</c:v>
                </c:pt>
                <c:pt idx="901">
                  <c:v>39.620000000000012</c:v>
                </c:pt>
                <c:pt idx="902">
                  <c:v>43.02</c:v>
                </c:pt>
                <c:pt idx="903">
                  <c:v>39.35</c:v>
                </c:pt>
                <c:pt idx="904">
                  <c:v>35.270000000000003</c:v>
                </c:pt>
                <c:pt idx="905">
                  <c:v>40.950000000000003</c:v>
                </c:pt>
                <c:pt idx="906">
                  <c:v>40.96</c:v>
                </c:pt>
                <c:pt idx="907">
                  <c:v>36.61</c:v>
                </c:pt>
                <c:pt idx="908">
                  <c:v>37.690000000000012</c:v>
                </c:pt>
                <c:pt idx="909">
                  <c:v>38.96</c:v>
                </c:pt>
                <c:pt idx="910">
                  <c:v>36.15</c:v>
                </c:pt>
                <c:pt idx="911">
                  <c:v>38.53</c:v>
                </c:pt>
                <c:pt idx="912">
                  <c:v>38.92</c:v>
                </c:pt>
                <c:pt idx="913">
                  <c:v>41.120000000000012</c:v>
                </c:pt>
                <c:pt idx="914">
                  <c:v>40.93</c:v>
                </c:pt>
                <c:pt idx="915">
                  <c:v>41.88</c:v>
                </c:pt>
                <c:pt idx="916">
                  <c:v>39.43</c:v>
                </c:pt>
                <c:pt idx="917">
                  <c:v>37.340000000000003</c:v>
                </c:pt>
                <c:pt idx="918">
                  <c:v>39.53</c:v>
                </c:pt>
                <c:pt idx="919">
                  <c:v>34.97</c:v>
                </c:pt>
                <c:pt idx="920">
                  <c:v>35.51</c:v>
                </c:pt>
                <c:pt idx="921">
                  <c:v>38.99</c:v>
                </c:pt>
                <c:pt idx="922">
                  <c:v>37.370000000000005</c:v>
                </c:pt>
                <c:pt idx="923">
                  <c:v>40.17</c:v>
                </c:pt>
                <c:pt idx="924">
                  <c:v>41.67</c:v>
                </c:pt>
                <c:pt idx="925">
                  <c:v>42.95</c:v>
                </c:pt>
                <c:pt idx="926">
                  <c:v>39.31</c:v>
                </c:pt>
                <c:pt idx="927">
                  <c:v>40.97</c:v>
                </c:pt>
                <c:pt idx="928">
                  <c:v>39.65</c:v>
                </c:pt>
                <c:pt idx="929">
                  <c:v>37</c:v>
                </c:pt>
                <c:pt idx="930">
                  <c:v>34.790000000000013</c:v>
                </c:pt>
                <c:pt idx="931">
                  <c:v>38.86</c:v>
                </c:pt>
                <c:pt idx="932">
                  <c:v>41.59</c:v>
                </c:pt>
                <c:pt idx="933">
                  <c:v>37.24</c:v>
                </c:pt>
                <c:pt idx="934">
                  <c:v>42.39</c:v>
                </c:pt>
                <c:pt idx="935">
                  <c:v>39.340000000000003</c:v>
                </c:pt>
                <c:pt idx="936">
                  <c:v>40.46</c:v>
                </c:pt>
                <c:pt idx="937">
                  <c:v>38.04</c:v>
                </c:pt>
                <c:pt idx="938">
                  <c:v>40.33</c:v>
                </c:pt>
                <c:pt idx="939">
                  <c:v>41.98</c:v>
                </c:pt>
                <c:pt idx="940">
                  <c:v>44.290000000000013</c:v>
                </c:pt>
                <c:pt idx="941">
                  <c:v>34.790000000000013</c:v>
                </c:pt>
                <c:pt idx="942">
                  <c:v>39.06</c:v>
                </c:pt>
                <c:pt idx="943">
                  <c:v>36.910000000000004</c:v>
                </c:pt>
                <c:pt idx="944">
                  <c:v>34.980000000000004</c:v>
                </c:pt>
                <c:pt idx="945">
                  <c:v>38.96</c:v>
                </c:pt>
                <c:pt idx="946">
                  <c:v>36.480000000000004</c:v>
                </c:pt>
                <c:pt idx="947">
                  <c:v>35.58</c:v>
                </c:pt>
                <c:pt idx="948">
                  <c:v>36.590000000000003</c:v>
                </c:pt>
                <c:pt idx="949">
                  <c:v>40.39</c:v>
                </c:pt>
                <c:pt idx="950">
                  <c:v>44.04</c:v>
                </c:pt>
                <c:pt idx="951">
                  <c:v>44.89</c:v>
                </c:pt>
                <c:pt idx="952">
                  <c:v>39.300000000000004</c:v>
                </c:pt>
                <c:pt idx="953">
                  <c:v>40.74</c:v>
                </c:pt>
                <c:pt idx="954">
                  <c:v>41.07</c:v>
                </c:pt>
                <c:pt idx="955">
                  <c:v>36.660000000000011</c:v>
                </c:pt>
                <c:pt idx="956">
                  <c:v>38.9</c:v>
                </c:pt>
                <c:pt idx="957">
                  <c:v>42.44</c:v>
                </c:pt>
                <c:pt idx="958">
                  <c:v>39.74</c:v>
                </c:pt>
                <c:pt idx="959">
                  <c:v>44.53</c:v>
                </c:pt>
                <c:pt idx="960">
                  <c:v>39.590000000000003</c:v>
                </c:pt>
                <c:pt idx="961">
                  <c:v>37.270000000000003</c:v>
                </c:pt>
                <c:pt idx="962">
                  <c:v>36.89</c:v>
                </c:pt>
                <c:pt idx="963">
                  <c:v>36.690000000000012</c:v>
                </c:pt>
                <c:pt idx="964">
                  <c:v>37.840000000000003</c:v>
                </c:pt>
                <c:pt idx="965">
                  <c:v>41.9</c:v>
                </c:pt>
                <c:pt idx="966">
                  <c:v>43.9</c:v>
                </c:pt>
                <c:pt idx="967">
                  <c:v>41.58</c:v>
                </c:pt>
                <c:pt idx="968">
                  <c:v>35.03</c:v>
                </c:pt>
                <c:pt idx="969">
                  <c:v>39.33</c:v>
                </c:pt>
                <c:pt idx="970">
                  <c:v>44.84</c:v>
                </c:pt>
                <c:pt idx="971">
                  <c:v>40.020000000000003</c:v>
                </c:pt>
                <c:pt idx="972">
                  <c:v>40.03</c:v>
                </c:pt>
                <c:pt idx="973">
                  <c:v>37.260000000000012</c:v>
                </c:pt>
                <c:pt idx="974">
                  <c:v>39.230000000000011</c:v>
                </c:pt>
                <c:pt idx="975">
                  <c:v>42.87</c:v>
                </c:pt>
                <c:pt idx="976">
                  <c:v>43.45</c:v>
                </c:pt>
                <c:pt idx="977">
                  <c:v>34.25</c:v>
                </c:pt>
                <c:pt idx="978">
                  <c:v>43.28</c:v>
                </c:pt>
                <c:pt idx="979">
                  <c:v>36.120000000000012</c:v>
                </c:pt>
                <c:pt idx="980">
                  <c:v>40.200000000000003</c:v>
                </c:pt>
                <c:pt idx="981">
                  <c:v>39.78</c:v>
                </c:pt>
                <c:pt idx="982">
                  <c:v>44.98</c:v>
                </c:pt>
                <c:pt idx="983">
                  <c:v>40.25</c:v>
                </c:pt>
                <c:pt idx="984">
                  <c:v>37.590000000000003</c:v>
                </c:pt>
                <c:pt idx="985">
                  <c:v>39.260000000000012</c:v>
                </c:pt>
                <c:pt idx="986">
                  <c:v>37.04</c:v>
                </c:pt>
                <c:pt idx="987">
                  <c:v>44.49</c:v>
                </c:pt>
                <c:pt idx="988">
                  <c:v>36.89</c:v>
                </c:pt>
                <c:pt idx="989">
                  <c:v>37.620000000000012</c:v>
                </c:pt>
                <c:pt idx="990">
                  <c:v>40.700000000000003</c:v>
                </c:pt>
                <c:pt idx="991">
                  <c:v>35.800000000000004</c:v>
                </c:pt>
                <c:pt idx="992">
                  <c:v>37.24</c:v>
                </c:pt>
                <c:pt idx="993">
                  <c:v>38.01</c:v>
                </c:pt>
                <c:pt idx="994">
                  <c:v>41.160000000000011</c:v>
                </c:pt>
                <c:pt idx="995">
                  <c:v>38.950000000000003</c:v>
                </c:pt>
                <c:pt idx="996">
                  <c:v>37.260000000000012</c:v>
                </c:pt>
                <c:pt idx="997">
                  <c:v>39.89</c:v>
                </c:pt>
                <c:pt idx="998">
                  <c:v>40.47</c:v>
                </c:pt>
                <c:pt idx="999">
                  <c:v>39.200000000000003</c:v>
                </c:pt>
                <c:pt idx="1000">
                  <c:v>37.32</c:v>
                </c:pt>
                <c:pt idx="1001">
                  <c:v>36.47</c:v>
                </c:pt>
                <c:pt idx="1002">
                  <c:v>36.61</c:v>
                </c:pt>
                <c:pt idx="1003">
                  <c:v>38.49</c:v>
                </c:pt>
                <c:pt idx="1004">
                  <c:v>42.620000000000012</c:v>
                </c:pt>
                <c:pt idx="1005">
                  <c:v>35.07</c:v>
                </c:pt>
                <c:pt idx="1006">
                  <c:v>43.15</c:v>
                </c:pt>
                <c:pt idx="1007">
                  <c:v>40.220000000000013</c:v>
                </c:pt>
                <c:pt idx="1008">
                  <c:v>41.21</c:v>
                </c:pt>
                <c:pt idx="1009">
                  <c:v>39.790000000000013</c:v>
                </c:pt>
                <c:pt idx="1010">
                  <c:v>41.94</c:v>
                </c:pt>
                <c:pt idx="1011">
                  <c:v>42.82</c:v>
                </c:pt>
                <c:pt idx="1012">
                  <c:v>36.520000000000003</c:v>
                </c:pt>
                <c:pt idx="1013">
                  <c:v>40.47</c:v>
                </c:pt>
                <c:pt idx="1014">
                  <c:v>37.07</c:v>
                </c:pt>
                <c:pt idx="1015">
                  <c:v>38.520000000000003</c:v>
                </c:pt>
                <c:pt idx="1016">
                  <c:v>41.27</c:v>
                </c:pt>
                <c:pt idx="1017">
                  <c:v>39.92</c:v>
                </c:pt>
                <c:pt idx="1018">
                  <c:v>38.130000000000003</c:v>
                </c:pt>
              </c:numCache>
            </c:numRef>
          </c:val>
        </c:ser>
        <c:ser>
          <c:idx val="1"/>
          <c:order val="1"/>
          <c:tx>
            <c:strRef>
              <c:f>cache0result!$G$1</c:f>
              <c:strCache>
                <c:ptCount val="1"/>
                <c:pt idx="0">
                  <c:v>手法 1</c:v>
                </c:pt>
              </c:strCache>
            </c:strRef>
          </c:tx>
          <c:spPr>
            <a:ln>
              <a:noFill/>
            </a:ln>
          </c:spPr>
          <c:marker>
            <c:symbol val="none"/>
          </c:marker>
          <c:trendline>
            <c:spPr>
              <a:ln w="25400">
                <a:solidFill>
                  <a:srgbClr val="FF0000"/>
                </a:solidFill>
              </a:ln>
            </c:spPr>
            <c:trendlineType val="linear"/>
            <c:dispEq val="1"/>
            <c:trendlineLbl>
              <c:layout>
                <c:manualLayout>
                  <c:x val="1.2708566007285741E-2"/>
                  <c:y val="0.42698642117705676"/>
                </c:manualLayout>
              </c:layout>
              <c:numFmt formatCode="General" sourceLinked="0"/>
            </c:trendlineLbl>
          </c:trendline>
          <c:val>
            <c:numRef>
              <c:f>cache0result!$G$2:$G$1020</c:f>
              <c:numCache>
                <c:formatCode>General</c:formatCode>
                <c:ptCount val="1019"/>
                <c:pt idx="0">
                  <c:v>5.3199999999999985</c:v>
                </c:pt>
                <c:pt idx="1">
                  <c:v>4.1899999999999995</c:v>
                </c:pt>
                <c:pt idx="2">
                  <c:v>30.8</c:v>
                </c:pt>
                <c:pt idx="3">
                  <c:v>30.05</c:v>
                </c:pt>
                <c:pt idx="4">
                  <c:v>5.2700000000000014</c:v>
                </c:pt>
                <c:pt idx="5">
                  <c:v>4.42</c:v>
                </c:pt>
                <c:pt idx="6">
                  <c:v>35.800000000000004</c:v>
                </c:pt>
                <c:pt idx="7">
                  <c:v>36.590000000000003</c:v>
                </c:pt>
                <c:pt idx="8">
                  <c:v>4.4000000000000004</c:v>
                </c:pt>
                <c:pt idx="9">
                  <c:v>6.95</c:v>
                </c:pt>
                <c:pt idx="10">
                  <c:v>6.78</c:v>
                </c:pt>
                <c:pt idx="11">
                  <c:v>7.37</c:v>
                </c:pt>
                <c:pt idx="12">
                  <c:v>29.979999999999986</c:v>
                </c:pt>
                <c:pt idx="13">
                  <c:v>4.79</c:v>
                </c:pt>
                <c:pt idx="14">
                  <c:v>4.5999999999999996</c:v>
                </c:pt>
                <c:pt idx="15">
                  <c:v>35.870000000000005</c:v>
                </c:pt>
                <c:pt idx="16">
                  <c:v>4.99</c:v>
                </c:pt>
                <c:pt idx="17">
                  <c:v>6.6</c:v>
                </c:pt>
                <c:pt idx="18">
                  <c:v>4.8899999999999997</c:v>
                </c:pt>
                <c:pt idx="19">
                  <c:v>4.53</c:v>
                </c:pt>
                <c:pt idx="20">
                  <c:v>9.6300000000000008</c:v>
                </c:pt>
                <c:pt idx="21">
                  <c:v>7.81</c:v>
                </c:pt>
                <c:pt idx="22">
                  <c:v>6.9300000000000024</c:v>
                </c:pt>
                <c:pt idx="23">
                  <c:v>7.87</c:v>
                </c:pt>
                <c:pt idx="24">
                  <c:v>5.1099999999999985</c:v>
                </c:pt>
                <c:pt idx="25">
                  <c:v>8.7900000000000009</c:v>
                </c:pt>
                <c:pt idx="26">
                  <c:v>5.0999999999999996</c:v>
                </c:pt>
                <c:pt idx="27">
                  <c:v>8.3600000000000048</c:v>
                </c:pt>
                <c:pt idx="28">
                  <c:v>5.4</c:v>
                </c:pt>
                <c:pt idx="29">
                  <c:v>6.84</c:v>
                </c:pt>
                <c:pt idx="30">
                  <c:v>5.09</c:v>
                </c:pt>
                <c:pt idx="31">
                  <c:v>5.25</c:v>
                </c:pt>
                <c:pt idx="32">
                  <c:v>9.82</c:v>
                </c:pt>
                <c:pt idx="33">
                  <c:v>9.7199999999999989</c:v>
                </c:pt>
                <c:pt idx="34">
                  <c:v>30.330000000000005</c:v>
                </c:pt>
                <c:pt idx="35">
                  <c:v>10.56</c:v>
                </c:pt>
                <c:pt idx="36">
                  <c:v>11.44</c:v>
                </c:pt>
                <c:pt idx="37">
                  <c:v>30.130000000000031</c:v>
                </c:pt>
                <c:pt idx="38">
                  <c:v>6.8199999999999985</c:v>
                </c:pt>
                <c:pt idx="39">
                  <c:v>9.4</c:v>
                </c:pt>
                <c:pt idx="40">
                  <c:v>5.17</c:v>
                </c:pt>
                <c:pt idx="41">
                  <c:v>7.02</c:v>
                </c:pt>
                <c:pt idx="42">
                  <c:v>9.09</c:v>
                </c:pt>
                <c:pt idx="43">
                  <c:v>5.17</c:v>
                </c:pt>
                <c:pt idx="44">
                  <c:v>8.31</c:v>
                </c:pt>
                <c:pt idx="45">
                  <c:v>30.22</c:v>
                </c:pt>
                <c:pt idx="46">
                  <c:v>9.2900000000000009</c:v>
                </c:pt>
                <c:pt idx="47">
                  <c:v>10.450000000000006</c:v>
                </c:pt>
                <c:pt idx="48">
                  <c:v>5.1599999999999975</c:v>
                </c:pt>
                <c:pt idx="49">
                  <c:v>6.68</c:v>
                </c:pt>
                <c:pt idx="50">
                  <c:v>30.24</c:v>
                </c:pt>
                <c:pt idx="51">
                  <c:v>7.05</c:v>
                </c:pt>
                <c:pt idx="52">
                  <c:v>9.81</c:v>
                </c:pt>
                <c:pt idx="53">
                  <c:v>10.28</c:v>
                </c:pt>
                <c:pt idx="54">
                  <c:v>7.13</c:v>
                </c:pt>
                <c:pt idx="55">
                  <c:v>7.2</c:v>
                </c:pt>
                <c:pt idx="56">
                  <c:v>30.49</c:v>
                </c:pt>
                <c:pt idx="57">
                  <c:v>30.779999999999987</c:v>
                </c:pt>
                <c:pt idx="58">
                  <c:v>34.85</c:v>
                </c:pt>
                <c:pt idx="59">
                  <c:v>36.03</c:v>
                </c:pt>
                <c:pt idx="60">
                  <c:v>7.05</c:v>
                </c:pt>
                <c:pt idx="61">
                  <c:v>10.57</c:v>
                </c:pt>
                <c:pt idx="62">
                  <c:v>8.52</c:v>
                </c:pt>
                <c:pt idx="63">
                  <c:v>10.64</c:v>
                </c:pt>
                <c:pt idx="64">
                  <c:v>8.25</c:v>
                </c:pt>
                <c:pt idx="65">
                  <c:v>34.950000000000003</c:v>
                </c:pt>
                <c:pt idx="66">
                  <c:v>10.7</c:v>
                </c:pt>
                <c:pt idx="67">
                  <c:v>31.06</c:v>
                </c:pt>
                <c:pt idx="68">
                  <c:v>30.610000000000031</c:v>
                </c:pt>
                <c:pt idx="69">
                  <c:v>8.52</c:v>
                </c:pt>
                <c:pt idx="70">
                  <c:v>7.04</c:v>
                </c:pt>
                <c:pt idx="71">
                  <c:v>9.67</c:v>
                </c:pt>
                <c:pt idx="72">
                  <c:v>6.71</c:v>
                </c:pt>
                <c:pt idx="73">
                  <c:v>11.63</c:v>
                </c:pt>
                <c:pt idx="74">
                  <c:v>7.08</c:v>
                </c:pt>
                <c:pt idx="75">
                  <c:v>10.43</c:v>
                </c:pt>
                <c:pt idx="76">
                  <c:v>29.9</c:v>
                </c:pt>
                <c:pt idx="77">
                  <c:v>8.5400000000000009</c:v>
                </c:pt>
                <c:pt idx="78">
                  <c:v>12.25</c:v>
                </c:pt>
                <c:pt idx="79">
                  <c:v>8.3500000000000068</c:v>
                </c:pt>
                <c:pt idx="80">
                  <c:v>12.7</c:v>
                </c:pt>
                <c:pt idx="81">
                  <c:v>6.85</c:v>
                </c:pt>
                <c:pt idx="82">
                  <c:v>8.68</c:v>
                </c:pt>
                <c:pt idx="83">
                  <c:v>12.13</c:v>
                </c:pt>
                <c:pt idx="84">
                  <c:v>35.78</c:v>
                </c:pt>
                <c:pt idx="85">
                  <c:v>9.620000000000001</c:v>
                </c:pt>
                <c:pt idx="86">
                  <c:v>30.45</c:v>
                </c:pt>
                <c:pt idx="87">
                  <c:v>12.5</c:v>
                </c:pt>
                <c:pt idx="88">
                  <c:v>11.49</c:v>
                </c:pt>
                <c:pt idx="89">
                  <c:v>6.81</c:v>
                </c:pt>
                <c:pt idx="90">
                  <c:v>35.880000000000003</c:v>
                </c:pt>
                <c:pt idx="91">
                  <c:v>10.72</c:v>
                </c:pt>
                <c:pt idx="92">
                  <c:v>12.65</c:v>
                </c:pt>
                <c:pt idx="93">
                  <c:v>11.56</c:v>
                </c:pt>
                <c:pt idx="94">
                  <c:v>11.73</c:v>
                </c:pt>
                <c:pt idx="95">
                  <c:v>35.32</c:v>
                </c:pt>
                <c:pt idx="96">
                  <c:v>11.23</c:v>
                </c:pt>
                <c:pt idx="97">
                  <c:v>9.01</c:v>
                </c:pt>
                <c:pt idx="98">
                  <c:v>37.17</c:v>
                </c:pt>
                <c:pt idx="99">
                  <c:v>35.230000000000011</c:v>
                </c:pt>
                <c:pt idx="100">
                  <c:v>34.78</c:v>
                </c:pt>
                <c:pt idx="101">
                  <c:v>30.82</c:v>
                </c:pt>
                <c:pt idx="102">
                  <c:v>12.12</c:v>
                </c:pt>
                <c:pt idx="103">
                  <c:v>12.19</c:v>
                </c:pt>
                <c:pt idx="104">
                  <c:v>13.02</c:v>
                </c:pt>
                <c:pt idx="105">
                  <c:v>15</c:v>
                </c:pt>
                <c:pt idx="106">
                  <c:v>35.17</c:v>
                </c:pt>
                <c:pt idx="107">
                  <c:v>30.39</c:v>
                </c:pt>
                <c:pt idx="108">
                  <c:v>30.259999999999987</c:v>
                </c:pt>
                <c:pt idx="109">
                  <c:v>12.59</c:v>
                </c:pt>
                <c:pt idx="110">
                  <c:v>8.64</c:v>
                </c:pt>
                <c:pt idx="111">
                  <c:v>13.350000000000026</c:v>
                </c:pt>
                <c:pt idx="112">
                  <c:v>11.57</c:v>
                </c:pt>
                <c:pt idx="113">
                  <c:v>9.9700000000000006</c:v>
                </c:pt>
                <c:pt idx="114">
                  <c:v>12.65</c:v>
                </c:pt>
                <c:pt idx="115">
                  <c:v>34.090000000000003</c:v>
                </c:pt>
                <c:pt idx="116">
                  <c:v>35.21</c:v>
                </c:pt>
                <c:pt idx="117">
                  <c:v>35.44</c:v>
                </c:pt>
                <c:pt idx="118">
                  <c:v>12.12</c:v>
                </c:pt>
                <c:pt idx="119">
                  <c:v>9.81</c:v>
                </c:pt>
                <c:pt idx="120">
                  <c:v>14.07</c:v>
                </c:pt>
                <c:pt idx="121">
                  <c:v>30.69</c:v>
                </c:pt>
                <c:pt idx="122">
                  <c:v>8.82</c:v>
                </c:pt>
                <c:pt idx="123">
                  <c:v>12.77</c:v>
                </c:pt>
                <c:pt idx="124">
                  <c:v>8.5500000000000007</c:v>
                </c:pt>
                <c:pt idx="125">
                  <c:v>8.52</c:v>
                </c:pt>
                <c:pt idx="126">
                  <c:v>11.18</c:v>
                </c:pt>
                <c:pt idx="127">
                  <c:v>9.65</c:v>
                </c:pt>
                <c:pt idx="128">
                  <c:v>11.69</c:v>
                </c:pt>
                <c:pt idx="129">
                  <c:v>14.81</c:v>
                </c:pt>
                <c:pt idx="130">
                  <c:v>9.9600000000000026</c:v>
                </c:pt>
                <c:pt idx="131">
                  <c:v>35.11</c:v>
                </c:pt>
                <c:pt idx="132">
                  <c:v>12.84</c:v>
                </c:pt>
                <c:pt idx="133">
                  <c:v>12.57</c:v>
                </c:pt>
                <c:pt idx="134">
                  <c:v>13.4</c:v>
                </c:pt>
                <c:pt idx="135">
                  <c:v>30.49</c:v>
                </c:pt>
                <c:pt idx="136">
                  <c:v>15.3</c:v>
                </c:pt>
                <c:pt idx="137">
                  <c:v>14.870000000000006</c:v>
                </c:pt>
                <c:pt idx="138">
                  <c:v>13.42</c:v>
                </c:pt>
                <c:pt idx="139">
                  <c:v>30.759999999999987</c:v>
                </c:pt>
                <c:pt idx="140">
                  <c:v>11.59</c:v>
                </c:pt>
                <c:pt idx="141">
                  <c:v>14.08</c:v>
                </c:pt>
                <c:pt idx="142">
                  <c:v>15.79</c:v>
                </c:pt>
                <c:pt idx="143">
                  <c:v>35.17</c:v>
                </c:pt>
                <c:pt idx="144">
                  <c:v>8.69</c:v>
                </c:pt>
                <c:pt idx="145">
                  <c:v>9.73</c:v>
                </c:pt>
                <c:pt idx="146">
                  <c:v>12.65</c:v>
                </c:pt>
                <c:pt idx="147">
                  <c:v>12.78</c:v>
                </c:pt>
                <c:pt idx="148">
                  <c:v>9.77</c:v>
                </c:pt>
                <c:pt idx="149">
                  <c:v>11.08</c:v>
                </c:pt>
                <c:pt idx="150">
                  <c:v>13.81</c:v>
                </c:pt>
                <c:pt idx="151">
                  <c:v>8.67</c:v>
                </c:pt>
                <c:pt idx="152">
                  <c:v>12.11</c:v>
                </c:pt>
                <c:pt idx="153">
                  <c:v>29.34</c:v>
                </c:pt>
                <c:pt idx="154">
                  <c:v>12.21</c:v>
                </c:pt>
                <c:pt idx="155">
                  <c:v>13</c:v>
                </c:pt>
                <c:pt idx="156">
                  <c:v>13.58</c:v>
                </c:pt>
                <c:pt idx="157">
                  <c:v>35.11</c:v>
                </c:pt>
                <c:pt idx="158">
                  <c:v>14.01</c:v>
                </c:pt>
                <c:pt idx="159">
                  <c:v>9.4700000000000006</c:v>
                </c:pt>
                <c:pt idx="160">
                  <c:v>14.17</c:v>
                </c:pt>
                <c:pt idx="161">
                  <c:v>12.22</c:v>
                </c:pt>
                <c:pt idx="162">
                  <c:v>9.91</c:v>
                </c:pt>
                <c:pt idx="163">
                  <c:v>14.67</c:v>
                </c:pt>
                <c:pt idx="164">
                  <c:v>16.190000000000001</c:v>
                </c:pt>
                <c:pt idx="165">
                  <c:v>10.81</c:v>
                </c:pt>
                <c:pt idx="166">
                  <c:v>14.83</c:v>
                </c:pt>
                <c:pt idx="167">
                  <c:v>14.51</c:v>
                </c:pt>
                <c:pt idx="168">
                  <c:v>11.83</c:v>
                </c:pt>
                <c:pt idx="169">
                  <c:v>13.18</c:v>
                </c:pt>
                <c:pt idx="170">
                  <c:v>30.57</c:v>
                </c:pt>
                <c:pt idx="171">
                  <c:v>9.51</c:v>
                </c:pt>
                <c:pt idx="172">
                  <c:v>11.61</c:v>
                </c:pt>
                <c:pt idx="173">
                  <c:v>30.4</c:v>
                </c:pt>
                <c:pt idx="174">
                  <c:v>12.22</c:v>
                </c:pt>
                <c:pt idx="175">
                  <c:v>10.130000000000001</c:v>
                </c:pt>
                <c:pt idx="176">
                  <c:v>16.739999999999988</c:v>
                </c:pt>
                <c:pt idx="177">
                  <c:v>10.68</c:v>
                </c:pt>
                <c:pt idx="178">
                  <c:v>10.33</c:v>
                </c:pt>
                <c:pt idx="179">
                  <c:v>15.98</c:v>
                </c:pt>
                <c:pt idx="180">
                  <c:v>10.360000000000024</c:v>
                </c:pt>
                <c:pt idx="181">
                  <c:v>12.39</c:v>
                </c:pt>
                <c:pt idx="182">
                  <c:v>14.88</c:v>
                </c:pt>
                <c:pt idx="183">
                  <c:v>13.84</c:v>
                </c:pt>
                <c:pt idx="184">
                  <c:v>15.16</c:v>
                </c:pt>
                <c:pt idx="185">
                  <c:v>13.31</c:v>
                </c:pt>
                <c:pt idx="186">
                  <c:v>30.19</c:v>
                </c:pt>
                <c:pt idx="187">
                  <c:v>12.69</c:v>
                </c:pt>
                <c:pt idx="188">
                  <c:v>15.65</c:v>
                </c:pt>
                <c:pt idx="189">
                  <c:v>34.65</c:v>
                </c:pt>
                <c:pt idx="190">
                  <c:v>14.14</c:v>
                </c:pt>
                <c:pt idx="191">
                  <c:v>12.94</c:v>
                </c:pt>
                <c:pt idx="192">
                  <c:v>13.29</c:v>
                </c:pt>
                <c:pt idx="193">
                  <c:v>13.64</c:v>
                </c:pt>
                <c:pt idx="194">
                  <c:v>15.29</c:v>
                </c:pt>
                <c:pt idx="195">
                  <c:v>15.2</c:v>
                </c:pt>
                <c:pt idx="196">
                  <c:v>34.39</c:v>
                </c:pt>
                <c:pt idx="197">
                  <c:v>13.48</c:v>
                </c:pt>
                <c:pt idx="198">
                  <c:v>12.39</c:v>
                </c:pt>
                <c:pt idx="199">
                  <c:v>16.489999999999903</c:v>
                </c:pt>
                <c:pt idx="200">
                  <c:v>13.850000000000026</c:v>
                </c:pt>
                <c:pt idx="201">
                  <c:v>14.450000000000006</c:v>
                </c:pt>
                <c:pt idx="202">
                  <c:v>15.53</c:v>
                </c:pt>
                <c:pt idx="203">
                  <c:v>16.25</c:v>
                </c:pt>
                <c:pt idx="204">
                  <c:v>11.54</c:v>
                </c:pt>
                <c:pt idx="205">
                  <c:v>11.47</c:v>
                </c:pt>
                <c:pt idx="206">
                  <c:v>14.57</c:v>
                </c:pt>
                <c:pt idx="207">
                  <c:v>14.48</c:v>
                </c:pt>
                <c:pt idx="208">
                  <c:v>12.2</c:v>
                </c:pt>
                <c:pt idx="209">
                  <c:v>14.74</c:v>
                </c:pt>
                <c:pt idx="210">
                  <c:v>16.05</c:v>
                </c:pt>
                <c:pt idx="211">
                  <c:v>16.779999999999987</c:v>
                </c:pt>
                <c:pt idx="212">
                  <c:v>11.38</c:v>
                </c:pt>
                <c:pt idx="213">
                  <c:v>17.420000000000002</c:v>
                </c:pt>
                <c:pt idx="214">
                  <c:v>12.32</c:v>
                </c:pt>
                <c:pt idx="215">
                  <c:v>14.47</c:v>
                </c:pt>
                <c:pt idx="216">
                  <c:v>11.5</c:v>
                </c:pt>
                <c:pt idx="217">
                  <c:v>13.1</c:v>
                </c:pt>
                <c:pt idx="218">
                  <c:v>13.870000000000006</c:v>
                </c:pt>
                <c:pt idx="219">
                  <c:v>15.23</c:v>
                </c:pt>
                <c:pt idx="220">
                  <c:v>15.15</c:v>
                </c:pt>
                <c:pt idx="221">
                  <c:v>15.15</c:v>
                </c:pt>
                <c:pt idx="222">
                  <c:v>14.8</c:v>
                </c:pt>
                <c:pt idx="223">
                  <c:v>15.74</c:v>
                </c:pt>
                <c:pt idx="224">
                  <c:v>15.84</c:v>
                </c:pt>
                <c:pt idx="225">
                  <c:v>12.7</c:v>
                </c:pt>
                <c:pt idx="226">
                  <c:v>12.4</c:v>
                </c:pt>
                <c:pt idx="227">
                  <c:v>10.28</c:v>
                </c:pt>
                <c:pt idx="228">
                  <c:v>12.81</c:v>
                </c:pt>
                <c:pt idx="229">
                  <c:v>12.29</c:v>
                </c:pt>
                <c:pt idx="230">
                  <c:v>19.43</c:v>
                </c:pt>
                <c:pt idx="231">
                  <c:v>11.68</c:v>
                </c:pt>
                <c:pt idx="232">
                  <c:v>13.98</c:v>
                </c:pt>
                <c:pt idx="233">
                  <c:v>13.19</c:v>
                </c:pt>
                <c:pt idx="234">
                  <c:v>16.64</c:v>
                </c:pt>
                <c:pt idx="235">
                  <c:v>15.97</c:v>
                </c:pt>
                <c:pt idx="236">
                  <c:v>15.6</c:v>
                </c:pt>
                <c:pt idx="237">
                  <c:v>35.290000000000013</c:v>
                </c:pt>
                <c:pt idx="238">
                  <c:v>13.66</c:v>
                </c:pt>
                <c:pt idx="239">
                  <c:v>15.64</c:v>
                </c:pt>
                <c:pt idx="240">
                  <c:v>13.91</c:v>
                </c:pt>
                <c:pt idx="241">
                  <c:v>16.079999999999988</c:v>
                </c:pt>
                <c:pt idx="242">
                  <c:v>16.73</c:v>
                </c:pt>
                <c:pt idx="243">
                  <c:v>13.69</c:v>
                </c:pt>
                <c:pt idx="244">
                  <c:v>17.52</c:v>
                </c:pt>
                <c:pt idx="245">
                  <c:v>35.520000000000003</c:v>
                </c:pt>
                <c:pt idx="246">
                  <c:v>19.86</c:v>
                </c:pt>
                <c:pt idx="247">
                  <c:v>10.79</c:v>
                </c:pt>
                <c:pt idx="248">
                  <c:v>14.05</c:v>
                </c:pt>
                <c:pt idx="249">
                  <c:v>16.130000000000031</c:v>
                </c:pt>
                <c:pt idx="250">
                  <c:v>16.23</c:v>
                </c:pt>
                <c:pt idx="251">
                  <c:v>16.38</c:v>
                </c:pt>
                <c:pt idx="252">
                  <c:v>29.9</c:v>
                </c:pt>
                <c:pt idx="253">
                  <c:v>14.59</c:v>
                </c:pt>
                <c:pt idx="254">
                  <c:v>15.69</c:v>
                </c:pt>
                <c:pt idx="255">
                  <c:v>10.73</c:v>
                </c:pt>
                <c:pt idx="256">
                  <c:v>17.18</c:v>
                </c:pt>
                <c:pt idx="257">
                  <c:v>12.88</c:v>
                </c:pt>
                <c:pt idx="258">
                  <c:v>19.939999999999987</c:v>
                </c:pt>
                <c:pt idx="259">
                  <c:v>19.239999999999988</c:v>
                </c:pt>
                <c:pt idx="260">
                  <c:v>13.27</c:v>
                </c:pt>
                <c:pt idx="261">
                  <c:v>14.950000000000006</c:v>
                </c:pt>
                <c:pt idx="262">
                  <c:v>17.14</c:v>
                </c:pt>
                <c:pt idx="263">
                  <c:v>16.68</c:v>
                </c:pt>
                <c:pt idx="264">
                  <c:v>14.83</c:v>
                </c:pt>
                <c:pt idx="265">
                  <c:v>17.21</c:v>
                </c:pt>
                <c:pt idx="266">
                  <c:v>16.779999999999987</c:v>
                </c:pt>
                <c:pt idx="267">
                  <c:v>16.149999999999999</c:v>
                </c:pt>
                <c:pt idx="268">
                  <c:v>14.04</c:v>
                </c:pt>
                <c:pt idx="269">
                  <c:v>17.399999999999999</c:v>
                </c:pt>
                <c:pt idx="270">
                  <c:v>18.18</c:v>
                </c:pt>
                <c:pt idx="271">
                  <c:v>13.33</c:v>
                </c:pt>
                <c:pt idx="272">
                  <c:v>17.71</c:v>
                </c:pt>
                <c:pt idx="273">
                  <c:v>18.66</c:v>
                </c:pt>
                <c:pt idx="274">
                  <c:v>17.670000000000005</c:v>
                </c:pt>
                <c:pt idx="275">
                  <c:v>12.58</c:v>
                </c:pt>
                <c:pt idx="276">
                  <c:v>14.22</c:v>
                </c:pt>
                <c:pt idx="277">
                  <c:v>15.34</c:v>
                </c:pt>
                <c:pt idx="278">
                  <c:v>16.630000000000031</c:v>
                </c:pt>
                <c:pt idx="279">
                  <c:v>17.36</c:v>
                </c:pt>
                <c:pt idx="280">
                  <c:v>16.09</c:v>
                </c:pt>
                <c:pt idx="281">
                  <c:v>18.39</c:v>
                </c:pt>
                <c:pt idx="282">
                  <c:v>15.450000000000006</c:v>
                </c:pt>
                <c:pt idx="283">
                  <c:v>15.77</c:v>
                </c:pt>
                <c:pt idx="284">
                  <c:v>14.2</c:v>
                </c:pt>
                <c:pt idx="285">
                  <c:v>13.49</c:v>
                </c:pt>
                <c:pt idx="286">
                  <c:v>16.43</c:v>
                </c:pt>
                <c:pt idx="287">
                  <c:v>19.07</c:v>
                </c:pt>
                <c:pt idx="288">
                  <c:v>10.79</c:v>
                </c:pt>
                <c:pt idx="289">
                  <c:v>15.29</c:v>
                </c:pt>
                <c:pt idx="290">
                  <c:v>17.559999999999999</c:v>
                </c:pt>
                <c:pt idx="291">
                  <c:v>15.71</c:v>
                </c:pt>
                <c:pt idx="292">
                  <c:v>16.89</c:v>
                </c:pt>
                <c:pt idx="293">
                  <c:v>16.899999999999999</c:v>
                </c:pt>
                <c:pt idx="294">
                  <c:v>18.53</c:v>
                </c:pt>
                <c:pt idx="295">
                  <c:v>16.59</c:v>
                </c:pt>
                <c:pt idx="296">
                  <c:v>15.82</c:v>
                </c:pt>
                <c:pt idx="297">
                  <c:v>11.67</c:v>
                </c:pt>
                <c:pt idx="298">
                  <c:v>14.99</c:v>
                </c:pt>
                <c:pt idx="299">
                  <c:v>16.329999999999988</c:v>
                </c:pt>
                <c:pt idx="300">
                  <c:v>16.39</c:v>
                </c:pt>
                <c:pt idx="301">
                  <c:v>15.78</c:v>
                </c:pt>
                <c:pt idx="302">
                  <c:v>20.22</c:v>
                </c:pt>
                <c:pt idx="303">
                  <c:v>14.97</c:v>
                </c:pt>
                <c:pt idx="304">
                  <c:v>20.41</c:v>
                </c:pt>
                <c:pt idx="305">
                  <c:v>14.03</c:v>
                </c:pt>
                <c:pt idx="306">
                  <c:v>18.610000000000031</c:v>
                </c:pt>
                <c:pt idx="307">
                  <c:v>14.61</c:v>
                </c:pt>
                <c:pt idx="308">
                  <c:v>19.23</c:v>
                </c:pt>
                <c:pt idx="309">
                  <c:v>20.03</c:v>
                </c:pt>
                <c:pt idx="310">
                  <c:v>17.12</c:v>
                </c:pt>
                <c:pt idx="311">
                  <c:v>35.31</c:v>
                </c:pt>
                <c:pt idx="312">
                  <c:v>16.939999999999987</c:v>
                </c:pt>
                <c:pt idx="313">
                  <c:v>17.760000000000002</c:v>
                </c:pt>
                <c:pt idx="314">
                  <c:v>15.89</c:v>
                </c:pt>
                <c:pt idx="315">
                  <c:v>17.630000000000031</c:v>
                </c:pt>
                <c:pt idx="316">
                  <c:v>17.309999999999999</c:v>
                </c:pt>
                <c:pt idx="317">
                  <c:v>13.41</c:v>
                </c:pt>
                <c:pt idx="318">
                  <c:v>16.82</c:v>
                </c:pt>
                <c:pt idx="319">
                  <c:v>14.51</c:v>
                </c:pt>
                <c:pt idx="320">
                  <c:v>30.18</c:v>
                </c:pt>
                <c:pt idx="321">
                  <c:v>19.2</c:v>
                </c:pt>
                <c:pt idx="322">
                  <c:v>14.66</c:v>
                </c:pt>
                <c:pt idx="323">
                  <c:v>18.02</c:v>
                </c:pt>
                <c:pt idx="324">
                  <c:v>19.110000000000031</c:v>
                </c:pt>
                <c:pt idx="325">
                  <c:v>18.7</c:v>
                </c:pt>
                <c:pt idx="326">
                  <c:v>20.03</c:v>
                </c:pt>
                <c:pt idx="327">
                  <c:v>35.25</c:v>
                </c:pt>
                <c:pt idx="328">
                  <c:v>18.23</c:v>
                </c:pt>
                <c:pt idx="329">
                  <c:v>14.83</c:v>
                </c:pt>
                <c:pt idx="330">
                  <c:v>16.79</c:v>
                </c:pt>
                <c:pt idx="331">
                  <c:v>18.21</c:v>
                </c:pt>
                <c:pt idx="332">
                  <c:v>16.91</c:v>
                </c:pt>
                <c:pt idx="333">
                  <c:v>12.8</c:v>
                </c:pt>
                <c:pt idx="334">
                  <c:v>20.88</c:v>
                </c:pt>
                <c:pt idx="335">
                  <c:v>35.480000000000004</c:v>
                </c:pt>
                <c:pt idx="336">
                  <c:v>17.779999999999987</c:v>
                </c:pt>
                <c:pt idx="337">
                  <c:v>19.850000000000001</c:v>
                </c:pt>
                <c:pt idx="338">
                  <c:v>17.87</c:v>
                </c:pt>
                <c:pt idx="339">
                  <c:v>17.559999999999999</c:v>
                </c:pt>
                <c:pt idx="340">
                  <c:v>15.99</c:v>
                </c:pt>
                <c:pt idx="341">
                  <c:v>19.07</c:v>
                </c:pt>
                <c:pt idx="342">
                  <c:v>15.74</c:v>
                </c:pt>
                <c:pt idx="343">
                  <c:v>19.2</c:v>
                </c:pt>
                <c:pt idx="344">
                  <c:v>13.73</c:v>
                </c:pt>
                <c:pt idx="345">
                  <c:v>16.64</c:v>
                </c:pt>
                <c:pt idx="346">
                  <c:v>18.579999999999988</c:v>
                </c:pt>
                <c:pt idx="347">
                  <c:v>14.17</c:v>
                </c:pt>
                <c:pt idx="348">
                  <c:v>17.36</c:v>
                </c:pt>
                <c:pt idx="349">
                  <c:v>17.420000000000002</c:v>
                </c:pt>
                <c:pt idx="350">
                  <c:v>19.079999999999988</c:v>
                </c:pt>
                <c:pt idx="351">
                  <c:v>18.59</c:v>
                </c:pt>
                <c:pt idx="352">
                  <c:v>18.25</c:v>
                </c:pt>
                <c:pt idx="353">
                  <c:v>16.02</c:v>
                </c:pt>
                <c:pt idx="354">
                  <c:v>17.16</c:v>
                </c:pt>
                <c:pt idx="355">
                  <c:v>21.959999999999987</c:v>
                </c:pt>
                <c:pt idx="356">
                  <c:v>15.83</c:v>
                </c:pt>
                <c:pt idx="357">
                  <c:v>19.399999999999999</c:v>
                </c:pt>
                <c:pt idx="358">
                  <c:v>20.66</c:v>
                </c:pt>
                <c:pt idx="359">
                  <c:v>30.05</c:v>
                </c:pt>
                <c:pt idx="360">
                  <c:v>20.29</c:v>
                </c:pt>
                <c:pt idx="361">
                  <c:v>17.309999999999999</c:v>
                </c:pt>
                <c:pt idx="362">
                  <c:v>21.02</c:v>
                </c:pt>
                <c:pt idx="363">
                  <c:v>18.8</c:v>
                </c:pt>
                <c:pt idx="364">
                  <c:v>20.479999999999986</c:v>
                </c:pt>
                <c:pt idx="365">
                  <c:v>17</c:v>
                </c:pt>
                <c:pt idx="366">
                  <c:v>15.82</c:v>
                </c:pt>
                <c:pt idx="367">
                  <c:v>16.16</c:v>
                </c:pt>
                <c:pt idx="368">
                  <c:v>19.439999999999987</c:v>
                </c:pt>
                <c:pt idx="369">
                  <c:v>16.489999999999903</c:v>
                </c:pt>
                <c:pt idx="370">
                  <c:v>18.72</c:v>
                </c:pt>
                <c:pt idx="371">
                  <c:v>18.850000000000001</c:v>
                </c:pt>
                <c:pt idx="372">
                  <c:v>17.34</c:v>
                </c:pt>
                <c:pt idx="373">
                  <c:v>14.84</c:v>
                </c:pt>
                <c:pt idx="374">
                  <c:v>20.759999999999987</c:v>
                </c:pt>
                <c:pt idx="375">
                  <c:v>18.39</c:v>
                </c:pt>
                <c:pt idx="376">
                  <c:v>20.830000000000005</c:v>
                </c:pt>
                <c:pt idx="377">
                  <c:v>16.36</c:v>
                </c:pt>
                <c:pt idx="378">
                  <c:v>15.67</c:v>
                </c:pt>
                <c:pt idx="379">
                  <c:v>17.21</c:v>
                </c:pt>
                <c:pt idx="380">
                  <c:v>19.29</c:v>
                </c:pt>
                <c:pt idx="381">
                  <c:v>20.02</c:v>
                </c:pt>
                <c:pt idx="382">
                  <c:v>19.72</c:v>
                </c:pt>
                <c:pt idx="383">
                  <c:v>18.77</c:v>
                </c:pt>
                <c:pt idx="384">
                  <c:v>21.43</c:v>
                </c:pt>
                <c:pt idx="385">
                  <c:v>14.7</c:v>
                </c:pt>
                <c:pt idx="386">
                  <c:v>21.41</c:v>
                </c:pt>
                <c:pt idx="387">
                  <c:v>21.95</c:v>
                </c:pt>
                <c:pt idx="388">
                  <c:v>21.05</c:v>
                </c:pt>
                <c:pt idx="389">
                  <c:v>17.479999999999986</c:v>
                </c:pt>
                <c:pt idx="390">
                  <c:v>16.84</c:v>
                </c:pt>
                <c:pt idx="391">
                  <c:v>16.809999999999999</c:v>
                </c:pt>
                <c:pt idx="392">
                  <c:v>15.26</c:v>
                </c:pt>
                <c:pt idx="393">
                  <c:v>19.059999999999999</c:v>
                </c:pt>
                <c:pt idx="394">
                  <c:v>20.57</c:v>
                </c:pt>
                <c:pt idx="395">
                  <c:v>19.959999999999987</c:v>
                </c:pt>
                <c:pt idx="396">
                  <c:v>19.57</c:v>
                </c:pt>
                <c:pt idx="397">
                  <c:v>21.39</c:v>
                </c:pt>
                <c:pt idx="398">
                  <c:v>16.53</c:v>
                </c:pt>
                <c:pt idx="399">
                  <c:v>20.279999999999987</c:v>
                </c:pt>
                <c:pt idx="400">
                  <c:v>20.66</c:v>
                </c:pt>
                <c:pt idx="401">
                  <c:v>35.07</c:v>
                </c:pt>
                <c:pt idx="402">
                  <c:v>18.55</c:v>
                </c:pt>
                <c:pt idx="403">
                  <c:v>19.88</c:v>
                </c:pt>
                <c:pt idx="404">
                  <c:v>20.010000000000005</c:v>
                </c:pt>
                <c:pt idx="405">
                  <c:v>16.72</c:v>
                </c:pt>
                <c:pt idx="406">
                  <c:v>19.71</c:v>
                </c:pt>
                <c:pt idx="407">
                  <c:v>16.899999999999999</c:v>
                </c:pt>
                <c:pt idx="408">
                  <c:v>16.130000000000031</c:v>
                </c:pt>
                <c:pt idx="409">
                  <c:v>20.77</c:v>
                </c:pt>
                <c:pt idx="410">
                  <c:v>14.41</c:v>
                </c:pt>
                <c:pt idx="411">
                  <c:v>20.86</c:v>
                </c:pt>
                <c:pt idx="412">
                  <c:v>18.439999999999987</c:v>
                </c:pt>
                <c:pt idx="413">
                  <c:v>14.27</c:v>
                </c:pt>
                <c:pt idx="414">
                  <c:v>14.99</c:v>
                </c:pt>
                <c:pt idx="415">
                  <c:v>14.94</c:v>
                </c:pt>
                <c:pt idx="416">
                  <c:v>12.64</c:v>
                </c:pt>
                <c:pt idx="417">
                  <c:v>21.8</c:v>
                </c:pt>
                <c:pt idx="418">
                  <c:v>30.479999999999986</c:v>
                </c:pt>
                <c:pt idx="419">
                  <c:v>19.14</c:v>
                </c:pt>
                <c:pt idx="420">
                  <c:v>22.959999999999987</c:v>
                </c:pt>
                <c:pt idx="421">
                  <c:v>18.57</c:v>
                </c:pt>
                <c:pt idx="422">
                  <c:v>18.41</c:v>
                </c:pt>
                <c:pt idx="423">
                  <c:v>20.479999999999986</c:v>
                </c:pt>
                <c:pt idx="424">
                  <c:v>21.16</c:v>
                </c:pt>
                <c:pt idx="425">
                  <c:v>16.64</c:v>
                </c:pt>
                <c:pt idx="426">
                  <c:v>30.45</c:v>
                </c:pt>
                <c:pt idx="427">
                  <c:v>17.670000000000005</c:v>
                </c:pt>
                <c:pt idx="428">
                  <c:v>22.18</c:v>
                </c:pt>
                <c:pt idx="429">
                  <c:v>17.03</c:v>
                </c:pt>
                <c:pt idx="430">
                  <c:v>16.239999999999988</c:v>
                </c:pt>
                <c:pt idx="431">
                  <c:v>19.23</c:v>
                </c:pt>
                <c:pt idx="432">
                  <c:v>22.259999999999987</c:v>
                </c:pt>
                <c:pt idx="433">
                  <c:v>20.6</c:v>
                </c:pt>
                <c:pt idx="434">
                  <c:v>18.610000000000031</c:v>
                </c:pt>
                <c:pt idx="435">
                  <c:v>18.260000000000002</c:v>
                </c:pt>
                <c:pt idx="436">
                  <c:v>18.37</c:v>
                </c:pt>
                <c:pt idx="437">
                  <c:v>21.89</c:v>
                </c:pt>
                <c:pt idx="438">
                  <c:v>17.899999999999999</c:v>
                </c:pt>
                <c:pt idx="439">
                  <c:v>20</c:v>
                </c:pt>
                <c:pt idx="440">
                  <c:v>23.439999999999987</c:v>
                </c:pt>
                <c:pt idx="441">
                  <c:v>16.439999999999987</c:v>
                </c:pt>
                <c:pt idx="442">
                  <c:v>19.779999999999987</c:v>
                </c:pt>
                <c:pt idx="443">
                  <c:v>17.03</c:v>
                </c:pt>
                <c:pt idx="444">
                  <c:v>19.329999999999988</c:v>
                </c:pt>
                <c:pt idx="445">
                  <c:v>21.97</c:v>
                </c:pt>
                <c:pt idx="446">
                  <c:v>23.86</c:v>
                </c:pt>
                <c:pt idx="447">
                  <c:v>20.959999999999987</c:v>
                </c:pt>
                <c:pt idx="448">
                  <c:v>20.16</c:v>
                </c:pt>
                <c:pt idx="449">
                  <c:v>17.309999999999999</c:v>
                </c:pt>
                <c:pt idx="450">
                  <c:v>21.71</c:v>
                </c:pt>
                <c:pt idx="451">
                  <c:v>19.899999999999999</c:v>
                </c:pt>
                <c:pt idx="452">
                  <c:v>17.809999999999999</c:v>
                </c:pt>
                <c:pt idx="453">
                  <c:v>22.779999999999987</c:v>
                </c:pt>
                <c:pt idx="454">
                  <c:v>19.170000000000005</c:v>
                </c:pt>
                <c:pt idx="455">
                  <c:v>18.62</c:v>
                </c:pt>
                <c:pt idx="456">
                  <c:v>21.59</c:v>
                </c:pt>
                <c:pt idx="457">
                  <c:v>17.489999999999903</c:v>
                </c:pt>
                <c:pt idx="458">
                  <c:v>30.53</c:v>
                </c:pt>
                <c:pt idx="459">
                  <c:v>19.03</c:v>
                </c:pt>
                <c:pt idx="460">
                  <c:v>20.21</c:v>
                </c:pt>
                <c:pt idx="461">
                  <c:v>21.69</c:v>
                </c:pt>
                <c:pt idx="462">
                  <c:v>22.19</c:v>
                </c:pt>
                <c:pt idx="463">
                  <c:v>21.2</c:v>
                </c:pt>
                <c:pt idx="464">
                  <c:v>20.64</c:v>
                </c:pt>
                <c:pt idx="465">
                  <c:v>17.920000000000002</c:v>
                </c:pt>
                <c:pt idx="466">
                  <c:v>21.39</c:v>
                </c:pt>
                <c:pt idx="467">
                  <c:v>20.88</c:v>
                </c:pt>
                <c:pt idx="468">
                  <c:v>18.21</c:v>
                </c:pt>
                <c:pt idx="469">
                  <c:v>16.439999999999987</c:v>
                </c:pt>
                <c:pt idx="470">
                  <c:v>24.17</c:v>
                </c:pt>
                <c:pt idx="471">
                  <c:v>17.71</c:v>
                </c:pt>
                <c:pt idx="472">
                  <c:v>21.77</c:v>
                </c:pt>
                <c:pt idx="473">
                  <c:v>20.79</c:v>
                </c:pt>
                <c:pt idx="474">
                  <c:v>23.150000000000031</c:v>
                </c:pt>
                <c:pt idx="475">
                  <c:v>21.830000000000005</c:v>
                </c:pt>
                <c:pt idx="476">
                  <c:v>16.45</c:v>
                </c:pt>
                <c:pt idx="477">
                  <c:v>21.57</c:v>
                </c:pt>
                <c:pt idx="478">
                  <c:v>21.55</c:v>
                </c:pt>
                <c:pt idx="479">
                  <c:v>21.12</c:v>
                </c:pt>
                <c:pt idx="480">
                  <c:v>18.309999999999999</c:v>
                </c:pt>
                <c:pt idx="481">
                  <c:v>23.830000000000005</c:v>
                </c:pt>
                <c:pt idx="482">
                  <c:v>30.25</c:v>
                </c:pt>
                <c:pt idx="483">
                  <c:v>19.760000000000002</c:v>
                </c:pt>
                <c:pt idx="484">
                  <c:v>21.630000000000031</c:v>
                </c:pt>
                <c:pt idx="485">
                  <c:v>30.29</c:v>
                </c:pt>
                <c:pt idx="486">
                  <c:v>18.41</c:v>
                </c:pt>
                <c:pt idx="487">
                  <c:v>20.64</c:v>
                </c:pt>
                <c:pt idx="488">
                  <c:v>19.979999999999986</c:v>
                </c:pt>
                <c:pt idx="489">
                  <c:v>29.66</c:v>
                </c:pt>
                <c:pt idx="490">
                  <c:v>20.830000000000005</c:v>
                </c:pt>
                <c:pt idx="491">
                  <c:v>23.35</c:v>
                </c:pt>
                <c:pt idx="492">
                  <c:v>21.56</c:v>
                </c:pt>
                <c:pt idx="493">
                  <c:v>21.7</c:v>
                </c:pt>
                <c:pt idx="494">
                  <c:v>19.89</c:v>
                </c:pt>
                <c:pt idx="495">
                  <c:v>22.279999999999987</c:v>
                </c:pt>
                <c:pt idx="496">
                  <c:v>21.35</c:v>
                </c:pt>
                <c:pt idx="497">
                  <c:v>22.41</c:v>
                </c:pt>
                <c:pt idx="498">
                  <c:v>22.7</c:v>
                </c:pt>
                <c:pt idx="499">
                  <c:v>24.07</c:v>
                </c:pt>
                <c:pt idx="500">
                  <c:v>22.29</c:v>
                </c:pt>
                <c:pt idx="501">
                  <c:v>30.52</c:v>
                </c:pt>
                <c:pt idx="502">
                  <c:v>22.71</c:v>
                </c:pt>
                <c:pt idx="503">
                  <c:v>23.36</c:v>
                </c:pt>
                <c:pt idx="504">
                  <c:v>24.04</c:v>
                </c:pt>
                <c:pt idx="505">
                  <c:v>29.959999999999987</c:v>
                </c:pt>
                <c:pt idx="506">
                  <c:v>22.2</c:v>
                </c:pt>
                <c:pt idx="507">
                  <c:v>22</c:v>
                </c:pt>
                <c:pt idx="508">
                  <c:v>21.21</c:v>
                </c:pt>
                <c:pt idx="509">
                  <c:v>23.7</c:v>
                </c:pt>
                <c:pt idx="510">
                  <c:v>26.47</c:v>
                </c:pt>
                <c:pt idx="511">
                  <c:v>22.24</c:v>
                </c:pt>
                <c:pt idx="512">
                  <c:v>20.6</c:v>
                </c:pt>
                <c:pt idx="513">
                  <c:v>22.62</c:v>
                </c:pt>
                <c:pt idx="514">
                  <c:v>25.29</c:v>
                </c:pt>
                <c:pt idx="515">
                  <c:v>17.309999999999999</c:v>
                </c:pt>
                <c:pt idx="516">
                  <c:v>22.4</c:v>
                </c:pt>
                <c:pt idx="517">
                  <c:v>21.47</c:v>
                </c:pt>
                <c:pt idx="518">
                  <c:v>20.58</c:v>
                </c:pt>
                <c:pt idx="519">
                  <c:v>21.14</c:v>
                </c:pt>
                <c:pt idx="520">
                  <c:v>21.439999999999987</c:v>
                </c:pt>
                <c:pt idx="521">
                  <c:v>20.350000000000001</c:v>
                </c:pt>
                <c:pt idx="522">
                  <c:v>17.82</c:v>
                </c:pt>
                <c:pt idx="523">
                  <c:v>18.18</c:v>
                </c:pt>
                <c:pt idx="524">
                  <c:v>20.36</c:v>
                </c:pt>
                <c:pt idx="525">
                  <c:v>20.309999999999999</c:v>
                </c:pt>
                <c:pt idx="526">
                  <c:v>33.290000000000013</c:v>
                </c:pt>
                <c:pt idx="527">
                  <c:v>23.979999999999986</c:v>
                </c:pt>
                <c:pt idx="528">
                  <c:v>15.62</c:v>
                </c:pt>
                <c:pt idx="529">
                  <c:v>23.32</c:v>
                </c:pt>
                <c:pt idx="530">
                  <c:v>19.64</c:v>
                </c:pt>
                <c:pt idx="531">
                  <c:v>23.24</c:v>
                </c:pt>
                <c:pt idx="532">
                  <c:v>23.54</c:v>
                </c:pt>
                <c:pt idx="533">
                  <c:v>22.25</c:v>
                </c:pt>
                <c:pt idx="534">
                  <c:v>17.39</c:v>
                </c:pt>
                <c:pt idx="535">
                  <c:v>24.04</c:v>
                </c:pt>
                <c:pt idx="536">
                  <c:v>19.89</c:v>
                </c:pt>
                <c:pt idx="537">
                  <c:v>22.08</c:v>
                </c:pt>
                <c:pt idx="538">
                  <c:v>24.99</c:v>
                </c:pt>
                <c:pt idx="539">
                  <c:v>23.67</c:v>
                </c:pt>
                <c:pt idx="540">
                  <c:v>21.09</c:v>
                </c:pt>
                <c:pt idx="541">
                  <c:v>20.74</c:v>
                </c:pt>
                <c:pt idx="542">
                  <c:v>21.84</c:v>
                </c:pt>
                <c:pt idx="543">
                  <c:v>21.56</c:v>
                </c:pt>
                <c:pt idx="544">
                  <c:v>22.1</c:v>
                </c:pt>
                <c:pt idx="545">
                  <c:v>22.27</c:v>
                </c:pt>
                <c:pt idx="546">
                  <c:v>21.66</c:v>
                </c:pt>
                <c:pt idx="547">
                  <c:v>24.37</c:v>
                </c:pt>
                <c:pt idx="548">
                  <c:v>24.2</c:v>
                </c:pt>
                <c:pt idx="549">
                  <c:v>18.170000000000005</c:v>
                </c:pt>
                <c:pt idx="550">
                  <c:v>20.93</c:v>
                </c:pt>
                <c:pt idx="551">
                  <c:v>19.68</c:v>
                </c:pt>
                <c:pt idx="552">
                  <c:v>19.91</c:v>
                </c:pt>
                <c:pt idx="553">
                  <c:v>33.630000000000003</c:v>
                </c:pt>
                <c:pt idx="554">
                  <c:v>23.52</c:v>
                </c:pt>
                <c:pt idx="555">
                  <c:v>20.759999999999987</c:v>
                </c:pt>
                <c:pt idx="556">
                  <c:v>30.27</c:v>
                </c:pt>
                <c:pt idx="557">
                  <c:v>24.68</c:v>
                </c:pt>
                <c:pt idx="558">
                  <c:v>23.99</c:v>
                </c:pt>
                <c:pt idx="559">
                  <c:v>23.5</c:v>
                </c:pt>
                <c:pt idx="560">
                  <c:v>24.18</c:v>
                </c:pt>
                <c:pt idx="561">
                  <c:v>18.97</c:v>
                </c:pt>
                <c:pt idx="562">
                  <c:v>24.419999999999987</c:v>
                </c:pt>
                <c:pt idx="563">
                  <c:v>24.01</c:v>
                </c:pt>
                <c:pt idx="564">
                  <c:v>25.56</c:v>
                </c:pt>
                <c:pt idx="565">
                  <c:v>20.86</c:v>
                </c:pt>
                <c:pt idx="566">
                  <c:v>26.110000000000031</c:v>
                </c:pt>
                <c:pt idx="567">
                  <c:v>26.259999999999987</c:v>
                </c:pt>
                <c:pt idx="568">
                  <c:v>24.9</c:v>
                </c:pt>
                <c:pt idx="569">
                  <c:v>22.72</c:v>
                </c:pt>
                <c:pt idx="570">
                  <c:v>26.29</c:v>
                </c:pt>
                <c:pt idx="571">
                  <c:v>21.25</c:v>
                </c:pt>
                <c:pt idx="572">
                  <c:v>23.38</c:v>
                </c:pt>
                <c:pt idx="573">
                  <c:v>17.71</c:v>
                </c:pt>
                <c:pt idx="574">
                  <c:v>27.09</c:v>
                </c:pt>
                <c:pt idx="575">
                  <c:v>24.5</c:v>
                </c:pt>
                <c:pt idx="576">
                  <c:v>18.86</c:v>
                </c:pt>
                <c:pt idx="577">
                  <c:v>22.01</c:v>
                </c:pt>
                <c:pt idx="578">
                  <c:v>18.850000000000001</c:v>
                </c:pt>
                <c:pt idx="579">
                  <c:v>24.3</c:v>
                </c:pt>
                <c:pt idx="580">
                  <c:v>26.810000000000031</c:v>
                </c:pt>
                <c:pt idx="581">
                  <c:v>34.660000000000011</c:v>
                </c:pt>
                <c:pt idx="582">
                  <c:v>30.09</c:v>
                </c:pt>
                <c:pt idx="583">
                  <c:v>22.55</c:v>
                </c:pt>
                <c:pt idx="584">
                  <c:v>19.59</c:v>
                </c:pt>
                <c:pt idx="585">
                  <c:v>29.110000000000031</c:v>
                </c:pt>
                <c:pt idx="586">
                  <c:v>28.86</c:v>
                </c:pt>
                <c:pt idx="587">
                  <c:v>21.84</c:v>
                </c:pt>
                <c:pt idx="588">
                  <c:v>24.53</c:v>
                </c:pt>
                <c:pt idx="589">
                  <c:v>20.71</c:v>
                </c:pt>
                <c:pt idx="590">
                  <c:v>19.57</c:v>
                </c:pt>
                <c:pt idx="591">
                  <c:v>27.37</c:v>
                </c:pt>
                <c:pt idx="592">
                  <c:v>18.23</c:v>
                </c:pt>
                <c:pt idx="593">
                  <c:v>19.37</c:v>
                </c:pt>
                <c:pt idx="594">
                  <c:v>23.66</c:v>
                </c:pt>
                <c:pt idx="595">
                  <c:v>21.18</c:v>
                </c:pt>
                <c:pt idx="596">
                  <c:v>21.29</c:v>
                </c:pt>
                <c:pt idx="597">
                  <c:v>23.7</c:v>
                </c:pt>
                <c:pt idx="598">
                  <c:v>24.93</c:v>
                </c:pt>
                <c:pt idx="599">
                  <c:v>27.610000000000031</c:v>
                </c:pt>
                <c:pt idx="600">
                  <c:v>23.4</c:v>
                </c:pt>
                <c:pt idx="601">
                  <c:v>30.810000000000031</c:v>
                </c:pt>
                <c:pt idx="602">
                  <c:v>20.149999999999999</c:v>
                </c:pt>
                <c:pt idx="603">
                  <c:v>21.32</c:v>
                </c:pt>
                <c:pt idx="604">
                  <c:v>19.03</c:v>
                </c:pt>
                <c:pt idx="605">
                  <c:v>23.66</c:v>
                </c:pt>
                <c:pt idx="606">
                  <c:v>20.439999999999987</c:v>
                </c:pt>
                <c:pt idx="607">
                  <c:v>19.959999999999987</c:v>
                </c:pt>
                <c:pt idx="608">
                  <c:v>25.43</c:v>
                </c:pt>
                <c:pt idx="609">
                  <c:v>19.489999999999903</c:v>
                </c:pt>
                <c:pt idx="610">
                  <c:v>24.19</c:v>
                </c:pt>
                <c:pt idx="611">
                  <c:v>24.95</c:v>
                </c:pt>
                <c:pt idx="612">
                  <c:v>21.79</c:v>
                </c:pt>
                <c:pt idx="613">
                  <c:v>23.86</c:v>
                </c:pt>
                <c:pt idx="614">
                  <c:v>27.04</c:v>
                </c:pt>
                <c:pt idx="615">
                  <c:v>23.4</c:v>
                </c:pt>
                <c:pt idx="616">
                  <c:v>23.32</c:v>
                </c:pt>
                <c:pt idx="617">
                  <c:v>21.68</c:v>
                </c:pt>
                <c:pt idx="618">
                  <c:v>24.21</c:v>
                </c:pt>
                <c:pt idx="619">
                  <c:v>25.06</c:v>
                </c:pt>
                <c:pt idx="620">
                  <c:v>22.93</c:v>
                </c:pt>
                <c:pt idx="621">
                  <c:v>25.24</c:v>
                </c:pt>
                <c:pt idx="622">
                  <c:v>18.899999999999999</c:v>
                </c:pt>
                <c:pt idx="623">
                  <c:v>19.54</c:v>
                </c:pt>
                <c:pt idx="624">
                  <c:v>22.23</c:v>
                </c:pt>
                <c:pt idx="625">
                  <c:v>23.87</c:v>
                </c:pt>
                <c:pt idx="626">
                  <c:v>25.38</c:v>
                </c:pt>
                <c:pt idx="627">
                  <c:v>30.47</c:v>
                </c:pt>
                <c:pt idx="628">
                  <c:v>20.919999999999987</c:v>
                </c:pt>
                <c:pt idx="629">
                  <c:v>25.43</c:v>
                </c:pt>
                <c:pt idx="630">
                  <c:v>21</c:v>
                </c:pt>
                <c:pt idx="631">
                  <c:v>28.85</c:v>
                </c:pt>
                <c:pt idx="632">
                  <c:v>20.759999999999987</c:v>
                </c:pt>
                <c:pt idx="633">
                  <c:v>24.71</c:v>
                </c:pt>
                <c:pt idx="634">
                  <c:v>25.95</c:v>
                </c:pt>
                <c:pt idx="635">
                  <c:v>24.17</c:v>
                </c:pt>
                <c:pt idx="636">
                  <c:v>24.08</c:v>
                </c:pt>
                <c:pt idx="637">
                  <c:v>26.52</c:v>
                </c:pt>
                <c:pt idx="638">
                  <c:v>23.18</c:v>
                </c:pt>
                <c:pt idx="639">
                  <c:v>17.34</c:v>
                </c:pt>
                <c:pt idx="640">
                  <c:v>33.120000000000012</c:v>
                </c:pt>
                <c:pt idx="641">
                  <c:v>24.3</c:v>
                </c:pt>
                <c:pt idx="642">
                  <c:v>25.27</c:v>
                </c:pt>
                <c:pt idx="643">
                  <c:v>30.07</c:v>
                </c:pt>
                <c:pt idx="644">
                  <c:v>23.9</c:v>
                </c:pt>
                <c:pt idx="645">
                  <c:v>26.05</c:v>
                </c:pt>
                <c:pt idx="646">
                  <c:v>25.01</c:v>
                </c:pt>
                <c:pt idx="647">
                  <c:v>19.190000000000001</c:v>
                </c:pt>
                <c:pt idx="648">
                  <c:v>21.25</c:v>
                </c:pt>
                <c:pt idx="649">
                  <c:v>18.86</c:v>
                </c:pt>
                <c:pt idx="650">
                  <c:v>24.37</c:v>
                </c:pt>
                <c:pt idx="651">
                  <c:v>24.71</c:v>
                </c:pt>
                <c:pt idx="652">
                  <c:v>26.54</c:v>
                </c:pt>
                <c:pt idx="653">
                  <c:v>20.959999999999987</c:v>
                </c:pt>
                <c:pt idx="654">
                  <c:v>20.27</c:v>
                </c:pt>
                <c:pt idx="655">
                  <c:v>18.87</c:v>
                </c:pt>
                <c:pt idx="656">
                  <c:v>24.2</c:v>
                </c:pt>
                <c:pt idx="657">
                  <c:v>24.610000000000031</c:v>
                </c:pt>
                <c:pt idx="658">
                  <c:v>26.110000000000031</c:v>
                </c:pt>
                <c:pt idx="659">
                  <c:v>27.130000000000031</c:v>
                </c:pt>
                <c:pt idx="660">
                  <c:v>25.77</c:v>
                </c:pt>
                <c:pt idx="661">
                  <c:v>24.89</c:v>
                </c:pt>
                <c:pt idx="662">
                  <c:v>25.01</c:v>
                </c:pt>
                <c:pt idx="663">
                  <c:v>30.5</c:v>
                </c:pt>
                <c:pt idx="664">
                  <c:v>24.919999999999987</c:v>
                </c:pt>
                <c:pt idx="665">
                  <c:v>24.3</c:v>
                </c:pt>
                <c:pt idx="666">
                  <c:v>20.71</c:v>
                </c:pt>
                <c:pt idx="667">
                  <c:v>28.650000000000031</c:v>
                </c:pt>
                <c:pt idx="668">
                  <c:v>28.47</c:v>
                </c:pt>
                <c:pt idx="669">
                  <c:v>25.830000000000005</c:v>
                </c:pt>
                <c:pt idx="670">
                  <c:v>34.1</c:v>
                </c:pt>
                <c:pt idx="671">
                  <c:v>23.77</c:v>
                </c:pt>
                <c:pt idx="672">
                  <c:v>22.38</c:v>
                </c:pt>
                <c:pt idx="673">
                  <c:v>34.25</c:v>
                </c:pt>
                <c:pt idx="674">
                  <c:v>23.84</c:v>
                </c:pt>
                <c:pt idx="675">
                  <c:v>23.06</c:v>
                </c:pt>
                <c:pt idx="676">
                  <c:v>23.64</c:v>
                </c:pt>
                <c:pt idx="677">
                  <c:v>29.439999999999987</c:v>
                </c:pt>
                <c:pt idx="678">
                  <c:v>26.64</c:v>
                </c:pt>
                <c:pt idx="679">
                  <c:v>21.57</c:v>
                </c:pt>
                <c:pt idx="680">
                  <c:v>28.62</c:v>
                </c:pt>
                <c:pt idx="681">
                  <c:v>22.69</c:v>
                </c:pt>
                <c:pt idx="682">
                  <c:v>24.27</c:v>
                </c:pt>
                <c:pt idx="683">
                  <c:v>24.95</c:v>
                </c:pt>
                <c:pt idx="684">
                  <c:v>17.34</c:v>
                </c:pt>
                <c:pt idx="685">
                  <c:v>23.9</c:v>
                </c:pt>
                <c:pt idx="686">
                  <c:v>25.99</c:v>
                </c:pt>
                <c:pt idx="687">
                  <c:v>27.779999999999987</c:v>
                </c:pt>
                <c:pt idx="688">
                  <c:v>27.01</c:v>
                </c:pt>
                <c:pt idx="689">
                  <c:v>24.830000000000005</c:v>
                </c:pt>
                <c:pt idx="690">
                  <c:v>22.53</c:v>
                </c:pt>
                <c:pt idx="691">
                  <c:v>30.75</c:v>
                </c:pt>
                <c:pt idx="692">
                  <c:v>25.330000000000005</c:v>
                </c:pt>
                <c:pt idx="693">
                  <c:v>25.14</c:v>
                </c:pt>
                <c:pt idx="694">
                  <c:v>25.73</c:v>
                </c:pt>
                <c:pt idx="695">
                  <c:v>25.89</c:v>
                </c:pt>
                <c:pt idx="696">
                  <c:v>29.3</c:v>
                </c:pt>
                <c:pt idx="697">
                  <c:v>27.91</c:v>
                </c:pt>
                <c:pt idx="698">
                  <c:v>22.72</c:v>
                </c:pt>
                <c:pt idx="699">
                  <c:v>24.45</c:v>
                </c:pt>
                <c:pt idx="700">
                  <c:v>32.42</c:v>
                </c:pt>
                <c:pt idx="701">
                  <c:v>25.93</c:v>
                </c:pt>
                <c:pt idx="702">
                  <c:v>25.12</c:v>
                </c:pt>
                <c:pt idx="703">
                  <c:v>25.16</c:v>
                </c:pt>
                <c:pt idx="704">
                  <c:v>31.759999999999987</c:v>
                </c:pt>
                <c:pt idx="705">
                  <c:v>25.72</c:v>
                </c:pt>
                <c:pt idx="706">
                  <c:v>23.479999999999986</c:v>
                </c:pt>
                <c:pt idx="707">
                  <c:v>21.89</c:v>
                </c:pt>
                <c:pt idx="708">
                  <c:v>20.350000000000001</c:v>
                </c:pt>
                <c:pt idx="709">
                  <c:v>22.82</c:v>
                </c:pt>
                <c:pt idx="710">
                  <c:v>24.759999999999987</c:v>
                </c:pt>
                <c:pt idx="711">
                  <c:v>27.939999999999987</c:v>
                </c:pt>
                <c:pt idx="712">
                  <c:v>23.71</c:v>
                </c:pt>
                <c:pt idx="713">
                  <c:v>26.43</c:v>
                </c:pt>
                <c:pt idx="714">
                  <c:v>26.12</c:v>
                </c:pt>
                <c:pt idx="715">
                  <c:v>21.979999999999986</c:v>
                </c:pt>
                <c:pt idx="716">
                  <c:v>31.110000000000031</c:v>
                </c:pt>
                <c:pt idx="717">
                  <c:v>27.16</c:v>
                </c:pt>
                <c:pt idx="718">
                  <c:v>28.27</c:v>
                </c:pt>
                <c:pt idx="719">
                  <c:v>25.919999999999987</c:v>
                </c:pt>
                <c:pt idx="720">
                  <c:v>31.1</c:v>
                </c:pt>
                <c:pt idx="721">
                  <c:v>24.89</c:v>
                </c:pt>
                <c:pt idx="722">
                  <c:v>25.439999999999987</c:v>
                </c:pt>
                <c:pt idx="723">
                  <c:v>29.779999999999987</c:v>
                </c:pt>
                <c:pt idx="724">
                  <c:v>22.5</c:v>
                </c:pt>
                <c:pt idx="725">
                  <c:v>24.439999999999987</c:v>
                </c:pt>
                <c:pt idx="726">
                  <c:v>24.84</c:v>
                </c:pt>
                <c:pt idx="727">
                  <c:v>31.97</c:v>
                </c:pt>
                <c:pt idx="728">
                  <c:v>16.14</c:v>
                </c:pt>
                <c:pt idx="729">
                  <c:v>28.5</c:v>
                </c:pt>
                <c:pt idx="730">
                  <c:v>30.39</c:v>
                </c:pt>
                <c:pt idx="731">
                  <c:v>22.74</c:v>
                </c:pt>
                <c:pt idx="732">
                  <c:v>25.34</c:v>
                </c:pt>
                <c:pt idx="733">
                  <c:v>26.93</c:v>
                </c:pt>
                <c:pt idx="734">
                  <c:v>26.53</c:v>
                </c:pt>
                <c:pt idx="735">
                  <c:v>30.21</c:v>
                </c:pt>
                <c:pt idx="736">
                  <c:v>29.17</c:v>
                </c:pt>
                <c:pt idx="737">
                  <c:v>28.22</c:v>
                </c:pt>
                <c:pt idx="738">
                  <c:v>23.91</c:v>
                </c:pt>
                <c:pt idx="739">
                  <c:v>21.779999999999987</c:v>
                </c:pt>
                <c:pt idx="740">
                  <c:v>30.93</c:v>
                </c:pt>
                <c:pt idx="741">
                  <c:v>30.23</c:v>
                </c:pt>
                <c:pt idx="742">
                  <c:v>18.73</c:v>
                </c:pt>
                <c:pt idx="743">
                  <c:v>26.939999999999987</c:v>
                </c:pt>
                <c:pt idx="744">
                  <c:v>29.779999999999987</c:v>
                </c:pt>
                <c:pt idx="745">
                  <c:v>26.14</c:v>
                </c:pt>
                <c:pt idx="746">
                  <c:v>33.64</c:v>
                </c:pt>
                <c:pt idx="747">
                  <c:v>23.259999999999987</c:v>
                </c:pt>
                <c:pt idx="748">
                  <c:v>31.130000000000031</c:v>
                </c:pt>
                <c:pt idx="749">
                  <c:v>22.959999999999987</c:v>
                </c:pt>
                <c:pt idx="750">
                  <c:v>23.979999999999986</c:v>
                </c:pt>
                <c:pt idx="751">
                  <c:v>24.9</c:v>
                </c:pt>
                <c:pt idx="752">
                  <c:v>26.25</c:v>
                </c:pt>
                <c:pt idx="753">
                  <c:v>29.150000000000031</c:v>
                </c:pt>
                <c:pt idx="754">
                  <c:v>33.51</c:v>
                </c:pt>
                <c:pt idx="755">
                  <c:v>28.18</c:v>
                </c:pt>
                <c:pt idx="756">
                  <c:v>23.650000000000031</c:v>
                </c:pt>
                <c:pt idx="757">
                  <c:v>29.09</c:v>
                </c:pt>
                <c:pt idx="758">
                  <c:v>25.630000000000031</c:v>
                </c:pt>
                <c:pt idx="759">
                  <c:v>30.23</c:v>
                </c:pt>
                <c:pt idx="760">
                  <c:v>29.09</c:v>
                </c:pt>
                <c:pt idx="761">
                  <c:v>28.77</c:v>
                </c:pt>
                <c:pt idx="762">
                  <c:v>25.12</c:v>
                </c:pt>
                <c:pt idx="763">
                  <c:v>23.99</c:v>
                </c:pt>
                <c:pt idx="764">
                  <c:v>28.810000000000031</c:v>
                </c:pt>
                <c:pt idx="765">
                  <c:v>31.25</c:v>
                </c:pt>
                <c:pt idx="766">
                  <c:v>26.5</c:v>
                </c:pt>
                <c:pt idx="767">
                  <c:v>22.9</c:v>
                </c:pt>
                <c:pt idx="768">
                  <c:v>24.439999999999987</c:v>
                </c:pt>
                <c:pt idx="769">
                  <c:v>26.68</c:v>
                </c:pt>
                <c:pt idx="770">
                  <c:v>32.5</c:v>
                </c:pt>
                <c:pt idx="771">
                  <c:v>27.610000000000031</c:v>
                </c:pt>
                <c:pt idx="772">
                  <c:v>22.23</c:v>
                </c:pt>
                <c:pt idx="773">
                  <c:v>29.130000000000031</c:v>
                </c:pt>
                <c:pt idx="774">
                  <c:v>21.130000000000031</c:v>
                </c:pt>
                <c:pt idx="775">
                  <c:v>28.32</c:v>
                </c:pt>
                <c:pt idx="776">
                  <c:v>18.959999999999987</c:v>
                </c:pt>
                <c:pt idx="777">
                  <c:v>26.439999999999987</c:v>
                </c:pt>
                <c:pt idx="778">
                  <c:v>30.919999999999987</c:v>
                </c:pt>
                <c:pt idx="779">
                  <c:v>28.759999999999987</c:v>
                </c:pt>
                <c:pt idx="780">
                  <c:v>23.47</c:v>
                </c:pt>
                <c:pt idx="781">
                  <c:v>32.75</c:v>
                </c:pt>
                <c:pt idx="782">
                  <c:v>34.300000000000004</c:v>
                </c:pt>
                <c:pt idx="783">
                  <c:v>30.34</c:v>
                </c:pt>
                <c:pt idx="784">
                  <c:v>24.979999999999986</c:v>
                </c:pt>
                <c:pt idx="785">
                  <c:v>28.830000000000005</c:v>
                </c:pt>
                <c:pt idx="786">
                  <c:v>27.38</c:v>
                </c:pt>
                <c:pt idx="787">
                  <c:v>26.59</c:v>
                </c:pt>
                <c:pt idx="788">
                  <c:v>24.6</c:v>
                </c:pt>
                <c:pt idx="789">
                  <c:v>28.55</c:v>
                </c:pt>
                <c:pt idx="790">
                  <c:v>27.279999999999987</c:v>
                </c:pt>
                <c:pt idx="791">
                  <c:v>24.29</c:v>
                </c:pt>
                <c:pt idx="792">
                  <c:v>29.23</c:v>
                </c:pt>
                <c:pt idx="793">
                  <c:v>22.150000000000031</c:v>
                </c:pt>
                <c:pt idx="794">
                  <c:v>24.85</c:v>
                </c:pt>
                <c:pt idx="795">
                  <c:v>34.64</c:v>
                </c:pt>
                <c:pt idx="796">
                  <c:v>25.759999999999987</c:v>
                </c:pt>
                <c:pt idx="797">
                  <c:v>29.02</c:v>
                </c:pt>
                <c:pt idx="798">
                  <c:v>28.82</c:v>
                </c:pt>
                <c:pt idx="799">
                  <c:v>28.89</c:v>
                </c:pt>
                <c:pt idx="800">
                  <c:v>24.1</c:v>
                </c:pt>
                <c:pt idx="801">
                  <c:v>23.23</c:v>
                </c:pt>
                <c:pt idx="802">
                  <c:v>26.91</c:v>
                </c:pt>
                <c:pt idx="803">
                  <c:v>24.86</c:v>
                </c:pt>
                <c:pt idx="804">
                  <c:v>29.459999999999987</c:v>
                </c:pt>
                <c:pt idx="805">
                  <c:v>29.37</c:v>
                </c:pt>
                <c:pt idx="806">
                  <c:v>29.85</c:v>
                </c:pt>
                <c:pt idx="807">
                  <c:v>25.34</c:v>
                </c:pt>
                <c:pt idx="808">
                  <c:v>33.190000000000012</c:v>
                </c:pt>
                <c:pt idx="809">
                  <c:v>30.45</c:v>
                </c:pt>
                <c:pt idx="810">
                  <c:v>25.610000000000031</c:v>
                </c:pt>
                <c:pt idx="811">
                  <c:v>31.23</c:v>
                </c:pt>
                <c:pt idx="812">
                  <c:v>24.18</c:v>
                </c:pt>
                <c:pt idx="813">
                  <c:v>25.56</c:v>
                </c:pt>
                <c:pt idx="814">
                  <c:v>24.55</c:v>
                </c:pt>
                <c:pt idx="815">
                  <c:v>26.74</c:v>
                </c:pt>
                <c:pt idx="816">
                  <c:v>32.31</c:v>
                </c:pt>
                <c:pt idx="817">
                  <c:v>30.8</c:v>
                </c:pt>
                <c:pt idx="818">
                  <c:v>25.6</c:v>
                </c:pt>
                <c:pt idx="819">
                  <c:v>28.779999999999987</c:v>
                </c:pt>
                <c:pt idx="820">
                  <c:v>20.459999999999987</c:v>
                </c:pt>
                <c:pt idx="821">
                  <c:v>29.64</c:v>
                </c:pt>
                <c:pt idx="822">
                  <c:v>23.5</c:v>
                </c:pt>
                <c:pt idx="823">
                  <c:v>24.17</c:v>
                </c:pt>
                <c:pt idx="824">
                  <c:v>23.55</c:v>
                </c:pt>
                <c:pt idx="825">
                  <c:v>28.79</c:v>
                </c:pt>
                <c:pt idx="826">
                  <c:v>27.35</c:v>
                </c:pt>
                <c:pt idx="827">
                  <c:v>24.47</c:v>
                </c:pt>
                <c:pt idx="828">
                  <c:v>25.45</c:v>
                </c:pt>
                <c:pt idx="829">
                  <c:v>27.04</c:v>
                </c:pt>
                <c:pt idx="830">
                  <c:v>26.66</c:v>
                </c:pt>
                <c:pt idx="831">
                  <c:v>30.64</c:v>
                </c:pt>
                <c:pt idx="832">
                  <c:v>27.18</c:v>
                </c:pt>
                <c:pt idx="833">
                  <c:v>24.01</c:v>
                </c:pt>
                <c:pt idx="834">
                  <c:v>28.5</c:v>
                </c:pt>
                <c:pt idx="835">
                  <c:v>25.49</c:v>
                </c:pt>
                <c:pt idx="836">
                  <c:v>26.62</c:v>
                </c:pt>
                <c:pt idx="837">
                  <c:v>26.64</c:v>
                </c:pt>
                <c:pt idx="838">
                  <c:v>25.14</c:v>
                </c:pt>
                <c:pt idx="839">
                  <c:v>28.479999999999986</c:v>
                </c:pt>
                <c:pt idx="840">
                  <c:v>28.37</c:v>
                </c:pt>
                <c:pt idx="841">
                  <c:v>28.1</c:v>
                </c:pt>
                <c:pt idx="842">
                  <c:v>30.25</c:v>
                </c:pt>
                <c:pt idx="843">
                  <c:v>26.47</c:v>
                </c:pt>
                <c:pt idx="844">
                  <c:v>34.43</c:v>
                </c:pt>
                <c:pt idx="845">
                  <c:v>27.23</c:v>
                </c:pt>
                <c:pt idx="846">
                  <c:v>27.330000000000005</c:v>
                </c:pt>
                <c:pt idx="847">
                  <c:v>26.18</c:v>
                </c:pt>
                <c:pt idx="848">
                  <c:v>24.6</c:v>
                </c:pt>
                <c:pt idx="849">
                  <c:v>33.770000000000003</c:v>
                </c:pt>
                <c:pt idx="850">
                  <c:v>29.310000000000031</c:v>
                </c:pt>
                <c:pt idx="851">
                  <c:v>19.739999999999988</c:v>
                </c:pt>
                <c:pt idx="852">
                  <c:v>25.759999999999987</c:v>
                </c:pt>
                <c:pt idx="853">
                  <c:v>26.62</c:v>
                </c:pt>
                <c:pt idx="854">
                  <c:v>30.23</c:v>
                </c:pt>
                <c:pt idx="855">
                  <c:v>20.37</c:v>
                </c:pt>
                <c:pt idx="856">
                  <c:v>28.04</c:v>
                </c:pt>
                <c:pt idx="857">
                  <c:v>28.45</c:v>
                </c:pt>
                <c:pt idx="858">
                  <c:v>29.77</c:v>
                </c:pt>
                <c:pt idx="859">
                  <c:v>29.97</c:v>
                </c:pt>
                <c:pt idx="860">
                  <c:v>29.8</c:v>
                </c:pt>
                <c:pt idx="861">
                  <c:v>30.38</c:v>
                </c:pt>
                <c:pt idx="862">
                  <c:v>29.06</c:v>
                </c:pt>
                <c:pt idx="863">
                  <c:v>32.6</c:v>
                </c:pt>
                <c:pt idx="864">
                  <c:v>31.41</c:v>
                </c:pt>
                <c:pt idx="865">
                  <c:v>29.71</c:v>
                </c:pt>
                <c:pt idx="866">
                  <c:v>30.3</c:v>
                </c:pt>
                <c:pt idx="867">
                  <c:v>34.06</c:v>
                </c:pt>
                <c:pt idx="868">
                  <c:v>27.939999999999987</c:v>
                </c:pt>
                <c:pt idx="869">
                  <c:v>26.39</c:v>
                </c:pt>
                <c:pt idx="870">
                  <c:v>27.630000000000031</c:v>
                </c:pt>
                <c:pt idx="871">
                  <c:v>27.75</c:v>
                </c:pt>
                <c:pt idx="872">
                  <c:v>28.95</c:v>
                </c:pt>
                <c:pt idx="873">
                  <c:v>32.01</c:v>
                </c:pt>
                <c:pt idx="874">
                  <c:v>28.55</c:v>
                </c:pt>
                <c:pt idx="875">
                  <c:v>31.150000000000031</c:v>
                </c:pt>
                <c:pt idx="876">
                  <c:v>29.19</c:v>
                </c:pt>
                <c:pt idx="877">
                  <c:v>25.4</c:v>
                </c:pt>
                <c:pt idx="878">
                  <c:v>33.89</c:v>
                </c:pt>
                <c:pt idx="879">
                  <c:v>28.66</c:v>
                </c:pt>
                <c:pt idx="880">
                  <c:v>28.2</c:v>
                </c:pt>
                <c:pt idx="881">
                  <c:v>24.3</c:v>
                </c:pt>
                <c:pt idx="882">
                  <c:v>25.49</c:v>
                </c:pt>
                <c:pt idx="883">
                  <c:v>30.86</c:v>
                </c:pt>
                <c:pt idx="884">
                  <c:v>31.8</c:v>
                </c:pt>
                <c:pt idx="885">
                  <c:v>25.17</c:v>
                </c:pt>
                <c:pt idx="886">
                  <c:v>28.89</c:v>
                </c:pt>
                <c:pt idx="887">
                  <c:v>32.760000000000012</c:v>
                </c:pt>
                <c:pt idx="888">
                  <c:v>28.88</c:v>
                </c:pt>
                <c:pt idx="889">
                  <c:v>29.75</c:v>
                </c:pt>
                <c:pt idx="890">
                  <c:v>28.67</c:v>
                </c:pt>
                <c:pt idx="891">
                  <c:v>34.120000000000012</c:v>
                </c:pt>
                <c:pt idx="892">
                  <c:v>29.419999999999987</c:v>
                </c:pt>
                <c:pt idx="893">
                  <c:v>27.77</c:v>
                </c:pt>
                <c:pt idx="894">
                  <c:v>35.25</c:v>
                </c:pt>
                <c:pt idx="895">
                  <c:v>35.08</c:v>
                </c:pt>
                <c:pt idx="896">
                  <c:v>34.54</c:v>
                </c:pt>
                <c:pt idx="897">
                  <c:v>31.45</c:v>
                </c:pt>
                <c:pt idx="898">
                  <c:v>26.810000000000031</c:v>
                </c:pt>
                <c:pt idx="899">
                  <c:v>23.43</c:v>
                </c:pt>
                <c:pt idx="900">
                  <c:v>24.86</c:v>
                </c:pt>
                <c:pt idx="901">
                  <c:v>31.64</c:v>
                </c:pt>
                <c:pt idx="902">
                  <c:v>28.259999999999987</c:v>
                </c:pt>
                <c:pt idx="903">
                  <c:v>27.759999999999987</c:v>
                </c:pt>
                <c:pt idx="904">
                  <c:v>29.54</c:v>
                </c:pt>
                <c:pt idx="905">
                  <c:v>24.82</c:v>
                </c:pt>
                <c:pt idx="906">
                  <c:v>28.110000000000031</c:v>
                </c:pt>
                <c:pt idx="907">
                  <c:v>24.79</c:v>
                </c:pt>
                <c:pt idx="908">
                  <c:v>28.01</c:v>
                </c:pt>
                <c:pt idx="909">
                  <c:v>27.69</c:v>
                </c:pt>
                <c:pt idx="910">
                  <c:v>33.06</c:v>
                </c:pt>
                <c:pt idx="911">
                  <c:v>30.16</c:v>
                </c:pt>
                <c:pt idx="912">
                  <c:v>30.87</c:v>
                </c:pt>
                <c:pt idx="913">
                  <c:v>31.88</c:v>
                </c:pt>
                <c:pt idx="914">
                  <c:v>26.7</c:v>
                </c:pt>
                <c:pt idx="915">
                  <c:v>32.840000000000003</c:v>
                </c:pt>
                <c:pt idx="916">
                  <c:v>30.01</c:v>
                </c:pt>
                <c:pt idx="917">
                  <c:v>26.54</c:v>
                </c:pt>
                <c:pt idx="918">
                  <c:v>30.75</c:v>
                </c:pt>
                <c:pt idx="919">
                  <c:v>25.2</c:v>
                </c:pt>
                <c:pt idx="920">
                  <c:v>28.41</c:v>
                </c:pt>
                <c:pt idx="921">
                  <c:v>27.35</c:v>
                </c:pt>
                <c:pt idx="922">
                  <c:v>27.57</c:v>
                </c:pt>
                <c:pt idx="923">
                  <c:v>34.270000000000003</c:v>
                </c:pt>
                <c:pt idx="924">
                  <c:v>35.480000000000004</c:v>
                </c:pt>
                <c:pt idx="925">
                  <c:v>28.1</c:v>
                </c:pt>
                <c:pt idx="926">
                  <c:v>28.17</c:v>
                </c:pt>
                <c:pt idx="927">
                  <c:v>20.85</c:v>
                </c:pt>
                <c:pt idx="928">
                  <c:v>28.67</c:v>
                </c:pt>
                <c:pt idx="929">
                  <c:v>26.53</c:v>
                </c:pt>
                <c:pt idx="930">
                  <c:v>30.37</c:v>
                </c:pt>
                <c:pt idx="931">
                  <c:v>30.8</c:v>
                </c:pt>
                <c:pt idx="932">
                  <c:v>32.910000000000004</c:v>
                </c:pt>
                <c:pt idx="933">
                  <c:v>30.04</c:v>
                </c:pt>
                <c:pt idx="934">
                  <c:v>27.12</c:v>
                </c:pt>
                <c:pt idx="935">
                  <c:v>27.21</c:v>
                </c:pt>
                <c:pt idx="936">
                  <c:v>35.480000000000004</c:v>
                </c:pt>
                <c:pt idx="937">
                  <c:v>28.64</c:v>
                </c:pt>
                <c:pt idx="938">
                  <c:v>29.37</c:v>
                </c:pt>
                <c:pt idx="939">
                  <c:v>34.35</c:v>
                </c:pt>
                <c:pt idx="940">
                  <c:v>28.43</c:v>
                </c:pt>
                <c:pt idx="941">
                  <c:v>25.89</c:v>
                </c:pt>
                <c:pt idx="942">
                  <c:v>30.32</c:v>
                </c:pt>
                <c:pt idx="943">
                  <c:v>26.38</c:v>
                </c:pt>
                <c:pt idx="944">
                  <c:v>27.39</c:v>
                </c:pt>
                <c:pt idx="945">
                  <c:v>30.439999999999987</c:v>
                </c:pt>
                <c:pt idx="946">
                  <c:v>28.29</c:v>
                </c:pt>
                <c:pt idx="947">
                  <c:v>28.23</c:v>
                </c:pt>
                <c:pt idx="948">
                  <c:v>25.25</c:v>
                </c:pt>
                <c:pt idx="949">
                  <c:v>32.74</c:v>
                </c:pt>
                <c:pt idx="950">
                  <c:v>35.260000000000012</c:v>
                </c:pt>
                <c:pt idx="951">
                  <c:v>33.660000000000011</c:v>
                </c:pt>
                <c:pt idx="952">
                  <c:v>27.06</c:v>
                </c:pt>
                <c:pt idx="953">
                  <c:v>34.42</c:v>
                </c:pt>
                <c:pt idx="954">
                  <c:v>29.41</c:v>
                </c:pt>
                <c:pt idx="955">
                  <c:v>29.150000000000031</c:v>
                </c:pt>
                <c:pt idx="956">
                  <c:v>27.2</c:v>
                </c:pt>
                <c:pt idx="957">
                  <c:v>30.05</c:v>
                </c:pt>
                <c:pt idx="958">
                  <c:v>28.84</c:v>
                </c:pt>
                <c:pt idx="959">
                  <c:v>30.06</c:v>
                </c:pt>
                <c:pt idx="960">
                  <c:v>28.57</c:v>
                </c:pt>
                <c:pt idx="961">
                  <c:v>26.53</c:v>
                </c:pt>
                <c:pt idx="962">
                  <c:v>27.3</c:v>
                </c:pt>
                <c:pt idx="963">
                  <c:v>24.17</c:v>
                </c:pt>
                <c:pt idx="964">
                  <c:v>29.17</c:v>
                </c:pt>
                <c:pt idx="965">
                  <c:v>29.23</c:v>
                </c:pt>
                <c:pt idx="966">
                  <c:v>35.39</c:v>
                </c:pt>
                <c:pt idx="967">
                  <c:v>33.450000000000003</c:v>
                </c:pt>
                <c:pt idx="968">
                  <c:v>29.56</c:v>
                </c:pt>
                <c:pt idx="969">
                  <c:v>32.43</c:v>
                </c:pt>
                <c:pt idx="970">
                  <c:v>30.07</c:v>
                </c:pt>
                <c:pt idx="971">
                  <c:v>29.69</c:v>
                </c:pt>
                <c:pt idx="972">
                  <c:v>30.49</c:v>
                </c:pt>
                <c:pt idx="973">
                  <c:v>25.459999999999987</c:v>
                </c:pt>
                <c:pt idx="974">
                  <c:v>32.1</c:v>
                </c:pt>
                <c:pt idx="975">
                  <c:v>28.1</c:v>
                </c:pt>
                <c:pt idx="976">
                  <c:v>29.69</c:v>
                </c:pt>
                <c:pt idx="977">
                  <c:v>26.72</c:v>
                </c:pt>
                <c:pt idx="978">
                  <c:v>30.17</c:v>
                </c:pt>
                <c:pt idx="979">
                  <c:v>29.279999999999987</c:v>
                </c:pt>
                <c:pt idx="980">
                  <c:v>24.279999999999987</c:v>
                </c:pt>
                <c:pt idx="981">
                  <c:v>28.16</c:v>
                </c:pt>
                <c:pt idx="982">
                  <c:v>29.759999999999987</c:v>
                </c:pt>
                <c:pt idx="983">
                  <c:v>34.47</c:v>
                </c:pt>
                <c:pt idx="984">
                  <c:v>32.89</c:v>
                </c:pt>
                <c:pt idx="985">
                  <c:v>30.45</c:v>
                </c:pt>
                <c:pt idx="986">
                  <c:v>25</c:v>
                </c:pt>
                <c:pt idx="987">
                  <c:v>26.18</c:v>
                </c:pt>
                <c:pt idx="988">
                  <c:v>25.939999999999987</c:v>
                </c:pt>
                <c:pt idx="989">
                  <c:v>29.18</c:v>
                </c:pt>
                <c:pt idx="990">
                  <c:v>30.330000000000005</c:v>
                </c:pt>
                <c:pt idx="991">
                  <c:v>27.279999999999987</c:v>
                </c:pt>
                <c:pt idx="992">
                  <c:v>28.979999999999986</c:v>
                </c:pt>
                <c:pt idx="993">
                  <c:v>29.35</c:v>
                </c:pt>
                <c:pt idx="994">
                  <c:v>31.21</c:v>
                </c:pt>
                <c:pt idx="995">
                  <c:v>26.3</c:v>
                </c:pt>
                <c:pt idx="996">
                  <c:v>31.01</c:v>
                </c:pt>
                <c:pt idx="997">
                  <c:v>34.200000000000003</c:v>
                </c:pt>
                <c:pt idx="998">
                  <c:v>29.09</c:v>
                </c:pt>
                <c:pt idx="999">
                  <c:v>28.459999999999987</c:v>
                </c:pt>
                <c:pt idx="1000">
                  <c:v>27.12</c:v>
                </c:pt>
                <c:pt idx="1001">
                  <c:v>28.79</c:v>
                </c:pt>
                <c:pt idx="1002">
                  <c:v>26.779999999999987</c:v>
                </c:pt>
                <c:pt idx="1003">
                  <c:v>25.110000000000031</c:v>
                </c:pt>
                <c:pt idx="1004">
                  <c:v>26.49</c:v>
                </c:pt>
                <c:pt idx="1005">
                  <c:v>25.84</c:v>
                </c:pt>
                <c:pt idx="1006">
                  <c:v>29.86</c:v>
                </c:pt>
                <c:pt idx="1007">
                  <c:v>28.3</c:v>
                </c:pt>
                <c:pt idx="1008">
                  <c:v>32.64</c:v>
                </c:pt>
                <c:pt idx="1009">
                  <c:v>29.130000000000031</c:v>
                </c:pt>
                <c:pt idx="1010">
                  <c:v>29.35</c:v>
                </c:pt>
                <c:pt idx="1011">
                  <c:v>25.43</c:v>
                </c:pt>
                <c:pt idx="1012">
                  <c:v>25.54</c:v>
                </c:pt>
                <c:pt idx="1013">
                  <c:v>28.99</c:v>
                </c:pt>
                <c:pt idx="1014">
                  <c:v>29.919999999999987</c:v>
                </c:pt>
                <c:pt idx="1015">
                  <c:v>29.759999999999987</c:v>
                </c:pt>
                <c:pt idx="1016">
                  <c:v>29.150000000000031</c:v>
                </c:pt>
                <c:pt idx="1017">
                  <c:v>28.979999999999986</c:v>
                </c:pt>
                <c:pt idx="1018">
                  <c:v>28.72</c:v>
                </c:pt>
              </c:numCache>
            </c:numRef>
          </c:val>
        </c:ser>
        <c:ser>
          <c:idx val="2"/>
          <c:order val="2"/>
          <c:tx>
            <c:strRef>
              <c:f>cache0result!$H$1</c:f>
              <c:strCache>
                <c:ptCount val="1"/>
                <c:pt idx="0">
                  <c:v>手法 2</c:v>
                </c:pt>
              </c:strCache>
            </c:strRef>
          </c:tx>
          <c:spPr>
            <a:ln w="25400">
              <a:solidFill>
                <a:schemeClr val="tx1"/>
              </a:solidFill>
            </a:ln>
          </c:spPr>
          <c:marker>
            <c:symbol val="none"/>
          </c:marker>
          <c:val>
            <c:numRef>
              <c:f>cache0result!$H$2:$H$1020</c:f>
              <c:numCache>
                <c:formatCode>General</c:formatCode>
                <c:ptCount val="1019"/>
                <c:pt idx="0">
                  <c:v>1.55</c:v>
                </c:pt>
                <c:pt idx="1">
                  <c:v>1.6300000000000001</c:v>
                </c:pt>
                <c:pt idx="2">
                  <c:v>1.79</c:v>
                </c:pt>
                <c:pt idx="3">
                  <c:v>2</c:v>
                </c:pt>
                <c:pt idx="4">
                  <c:v>2.0299999999999998</c:v>
                </c:pt>
                <c:pt idx="5">
                  <c:v>2.06</c:v>
                </c:pt>
                <c:pt idx="6">
                  <c:v>2.44</c:v>
                </c:pt>
                <c:pt idx="7">
                  <c:v>2.4499999999999997</c:v>
                </c:pt>
                <c:pt idx="8">
                  <c:v>2.62</c:v>
                </c:pt>
                <c:pt idx="9">
                  <c:v>2.68</c:v>
                </c:pt>
                <c:pt idx="10">
                  <c:v>2.68</c:v>
                </c:pt>
                <c:pt idx="11">
                  <c:v>2.73</c:v>
                </c:pt>
                <c:pt idx="12">
                  <c:v>2.79</c:v>
                </c:pt>
                <c:pt idx="13">
                  <c:v>3.03</c:v>
                </c:pt>
                <c:pt idx="14">
                  <c:v>3.03</c:v>
                </c:pt>
                <c:pt idx="15">
                  <c:v>3.08</c:v>
                </c:pt>
                <c:pt idx="16">
                  <c:v>3.1</c:v>
                </c:pt>
                <c:pt idx="17">
                  <c:v>3.13</c:v>
                </c:pt>
                <c:pt idx="18">
                  <c:v>3.14</c:v>
                </c:pt>
                <c:pt idx="19">
                  <c:v>3.16</c:v>
                </c:pt>
                <c:pt idx="20">
                  <c:v>3.19</c:v>
                </c:pt>
                <c:pt idx="21">
                  <c:v>3.23</c:v>
                </c:pt>
                <c:pt idx="22">
                  <c:v>3.3299999999999987</c:v>
                </c:pt>
                <c:pt idx="23">
                  <c:v>3.34</c:v>
                </c:pt>
                <c:pt idx="24">
                  <c:v>3.46</c:v>
                </c:pt>
                <c:pt idx="25">
                  <c:v>3.4899999999999998</c:v>
                </c:pt>
                <c:pt idx="26">
                  <c:v>3.56</c:v>
                </c:pt>
                <c:pt idx="27">
                  <c:v>3.59</c:v>
                </c:pt>
                <c:pt idx="28">
                  <c:v>3.74</c:v>
                </c:pt>
                <c:pt idx="29">
                  <c:v>3.79</c:v>
                </c:pt>
                <c:pt idx="30">
                  <c:v>3.79</c:v>
                </c:pt>
                <c:pt idx="31">
                  <c:v>3.8</c:v>
                </c:pt>
                <c:pt idx="32">
                  <c:v>3.82</c:v>
                </c:pt>
                <c:pt idx="33">
                  <c:v>3.88</c:v>
                </c:pt>
                <c:pt idx="34">
                  <c:v>3.9099999999999997</c:v>
                </c:pt>
                <c:pt idx="35">
                  <c:v>3.92</c:v>
                </c:pt>
                <c:pt idx="36">
                  <c:v>3.9899999999999998</c:v>
                </c:pt>
                <c:pt idx="37">
                  <c:v>3.9899999999999998</c:v>
                </c:pt>
                <c:pt idx="38">
                  <c:v>4.01</c:v>
                </c:pt>
                <c:pt idx="39">
                  <c:v>4.03</c:v>
                </c:pt>
                <c:pt idx="40">
                  <c:v>4.1199999999999966</c:v>
                </c:pt>
                <c:pt idx="41">
                  <c:v>4.13</c:v>
                </c:pt>
                <c:pt idx="42">
                  <c:v>4.1599999999999975</c:v>
                </c:pt>
                <c:pt idx="43">
                  <c:v>4.18</c:v>
                </c:pt>
                <c:pt idx="44">
                  <c:v>4.1899999999999995</c:v>
                </c:pt>
                <c:pt idx="45">
                  <c:v>4.21</c:v>
                </c:pt>
                <c:pt idx="46">
                  <c:v>4.22</c:v>
                </c:pt>
                <c:pt idx="47">
                  <c:v>4.24</c:v>
                </c:pt>
                <c:pt idx="48">
                  <c:v>4.26</c:v>
                </c:pt>
                <c:pt idx="49">
                  <c:v>4.3</c:v>
                </c:pt>
                <c:pt idx="50">
                  <c:v>4.4300000000000024</c:v>
                </c:pt>
                <c:pt idx="51">
                  <c:v>4.4400000000000004</c:v>
                </c:pt>
                <c:pt idx="52">
                  <c:v>4.46</c:v>
                </c:pt>
                <c:pt idx="53">
                  <c:v>4.46</c:v>
                </c:pt>
                <c:pt idx="54">
                  <c:v>4.5</c:v>
                </c:pt>
                <c:pt idx="55">
                  <c:v>4.5599999999999996</c:v>
                </c:pt>
                <c:pt idx="56">
                  <c:v>4.59</c:v>
                </c:pt>
                <c:pt idx="57">
                  <c:v>4.6199999999999966</c:v>
                </c:pt>
                <c:pt idx="58">
                  <c:v>4.63</c:v>
                </c:pt>
                <c:pt idx="59">
                  <c:v>4.6499999999999995</c:v>
                </c:pt>
                <c:pt idx="60">
                  <c:v>4.6599999999999975</c:v>
                </c:pt>
                <c:pt idx="61">
                  <c:v>4.67</c:v>
                </c:pt>
                <c:pt idx="62">
                  <c:v>4.67</c:v>
                </c:pt>
                <c:pt idx="63">
                  <c:v>4.74</c:v>
                </c:pt>
                <c:pt idx="64">
                  <c:v>4.79</c:v>
                </c:pt>
                <c:pt idx="65">
                  <c:v>4.8199999999999985</c:v>
                </c:pt>
                <c:pt idx="66">
                  <c:v>4.8599999999999985</c:v>
                </c:pt>
                <c:pt idx="67">
                  <c:v>4.9000000000000004</c:v>
                </c:pt>
                <c:pt idx="68">
                  <c:v>4.91</c:v>
                </c:pt>
                <c:pt idx="69">
                  <c:v>4.9300000000000024</c:v>
                </c:pt>
                <c:pt idx="70">
                  <c:v>4.95</c:v>
                </c:pt>
                <c:pt idx="71">
                  <c:v>4.96</c:v>
                </c:pt>
                <c:pt idx="72">
                  <c:v>4.99</c:v>
                </c:pt>
                <c:pt idx="73">
                  <c:v>4.99</c:v>
                </c:pt>
                <c:pt idx="74">
                  <c:v>5</c:v>
                </c:pt>
                <c:pt idx="75">
                  <c:v>5.03</c:v>
                </c:pt>
                <c:pt idx="76">
                  <c:v>5.04</c:v>
                </c:pt>
                <c:pt idx="77">
                  <c:v>5.0599999999999996</c:v>
                </c:pt>
                <c:pt idx="78">
                  <c:v>5.13</c:v>
                </c:pt>
                <c:pt idx="79">
                  <c:v>5.17</c:v>
                </c:pt>
                <c:pt idx="80">
                  <c:v>5.17</c:v>
                </c:pt>
                <c:pt idx="81">
                  <c:v>5.21</c:v>
                </c:pt>
                <c:pt idx="82">
                  <c:v>5.21</c:v>
                </c:pt>
                <c:pt idx="83">
                  <c:v>5.28</c:v>
                </c:pt>
                <c:pt idx="84">
                  <c:v>5.33</c:v>
                </c:pt>
                <c:pt idx="85">
                  <c:v>5.33</c:v>
                </c:pt>
                <c:pt idx="86">
                  <c:v>5.3599999999999985</c:v>
                </c:pt>
                <c:pt idx="87">
                  <c:v>5.3599999999999985</c:v>
                </c:pt>
                <c:pt idx="88">
                  <c:v>5.37</c:v>
                </c:pt>
                <c:pt idx="89">
                  <c:v>5.38</c:v>
                </c:pt>
                <c:pt idx="90">
                  <c:v>5.4300000000000024</c:v>
                </c:pt>
                <c:pt idx="91">
                  <c:v>5.4700000000000024</c:v>
                </c:pt>
                <c:pt idx="92">
                  <c:v>5.48</c:v>
                </c:pt>
                <c:pt idx="93">
                  <c:v>5.48</c:v>
                </c:pt>
                <c:pt idx="94">
                  <c:v>5.5</c:v>
                </c:pt>
                <c:pt idx="95">
                  <c:v>5.52</c:v>
                </c:pt>
                <c:pt idx="96">
                  <c:v>5.53</c:v>
                </c:pt>
                <c:pt idx="97">
                  <c:v>5.53</c:v>
                </c:pt>
                <c:pt idx="98">
                  <c:v>5.56</c:v>
                </c:pt>
                <c:pt idx="99">
                  <c:v>5.56</c:v>
                </c:pt>
                <c:pt idx="100">
                  <c:v>5.6099999999999985</c:v>
                </c:pt>
                <c:pt idx="101">
                  <c:v>5.6099999999999985</c:v>
                </c:pt>
                <c:pt idx="102">
                  <c:v>5.6599999999999975</c:v>
                </c:pt>
                <c:pt idx="103">
                  <c:v>5.72</c:v>
                </c:pt>
                <c:pt idx="104">
                  <c:v>5.74</c:v>
                </c:pt>
                <c:pt idx="105">
                  <c:v>5.75</c:v>
                </c:pt>
                <c:pt idx="106">
                  <c:v>5.78</c:v>
                </c:pt>
                <c:pt idx="107">
                  <c:v>5.8</c:v>
                </c:pt>
                <c:pt idx="108">
                  <c:v>5.8599999999999985</c:v>
                </c:pt>
                <c:pt idx="109">
                  <c:v>5.8599999999999985</c:v>
                </c:pt>
                <c:pt idx="110">
                  <c:v>5.9</c:v>
                </c:pt>
                <c:pt idx="111">
                  <c:v>5.91</c:v>
                </c:pt>
                <c:pt idx="112">
                  <c:v>5.91</c:v>
                </c:pt>
                <c:pt idx="113">
                  <c:v>5.9300000000000024</c:v>
                </c:pt>
                <c:pt idx="114">
                  <c:v>5.94</c:v>
                </c:pt>
                <c:pt idx="115">
                  <c:v>5.94</c:v>
                </c:pt>
                <c:pt idx="116">
                  <c:v>5.9700000000000024</c:v>
                </c:pt>
                <c:pt idx="117">
                  <c:v>6.01</c:v>
                </c:pt>
                <c:pt idx="118">
                  <c:v>6.01</c:v>
                </c:pt>
                <c:pt idx="119">
                  <c:v>6.03</c:v>
                </c:pt>
                <c:pt idx="120">
                  <c:v>6.08</c:v>
                </c:pt>
                <c:pt idx="121">
                  <c:v>6.08</c:v>
                </c:pt>
                <c:pt idx="122">
                  <c:v>6.08</c:v>
                </c:pt>
                <c:pt idx="123">
                  <c:v>6.09</c:v>
                </c:pt>
                <c:pt idx="124">
                  <c:v>6.1199999999999966</c:v>
                </c:pt>
                <c:pt idx="125">
                  <c:v>6.1499999999999995</c:v>
                </c:pt>
                <c:pt idx="126">
                  <c:v>6.1899999999999995</c:v>
                </c:pt>
                <c:pt idx="127">
                  <c:v>6.21</c:v>
                </c:pt>
                <c:pt idx="128">
                  <c:v>6.23</c:v>
                </c:pt>
                <c:pt idx="129">
                  <c:v>6.23</c:v>
                </c:pt>
                <c:pt idx="130">
                  <c:v>6.24</c:v>
                </c:pt>
                <c:pt idx="131">
                  <c:v>6.25</c:v>
                </c:pt>
                <c:pt idx="132">
                  <c:v>6.28</c:v>
                </c:pt>
                <c:pt idx="133">
                  <c:v>6.33</c:v>
                </c:pt>
                <c:pt idx="134">
                  <c:v>6.33</c:v>
                </c:pt>
                <c:pt idx="135">
                  <c:v>6.4</c:v>
                </c:pt>
                <c:pt idx="136">
                  <c:v>6.41</c:v>
                </c:pt>
                <c:pt idx="137">
                  <c:v>6.4300000000000024</c:v>
                </c:pt>
                <c:pt idx="138">
                  <c:v>6.46</c:v>
                </c:pt>
                <c:pt idx="139">
                  <c:v>6.46</c:v>
                </c:pt>
                <c:pt idx="140">
                  <c:v>6.53</c:v>
                </c:pt>
                <c:pt idx="141">
                  <c:v>6.53</c:v>
                </c:pt>
                <c:pt idx="142">
                  <c:v>6.54</c:v>
                </c:pt>
                <c:pt idx="143">
                  <c:v>6.54</c:v>
                </c:pt>
                <c:pt idx="144">
                  <c:v>6.57</c:v>
                </c:pt>
                <c:pt idx="145">
                  <c:v>6.6</c:v>
                </c:pt>
                <c:pt idx="146">
                  <c:v>6.6</c:v>
                </c:pt>
                <c:pt idx="147">
                  <c:v>6.6099999999999985</c:v>
                </c:pt>
                <c:pt idx="148">
                  <c:v>6.6199999999999966</c:v>
                </c:pt>
                <c:pt idx="149">
                  <c:v>6.63</c:v>
                </c:pt>
                <c:pt idx="150">
                  <c:v>6.6499999999999995</c:v>
                </c:pt>
                <c:pt idx="151">
                  <c:v>6.6599999999999975</c:v>
                </c:pt>
                <c:pt idx="152">
                  <c:v>6.68</c:v>
                </c:pt>
                <c:pt idx="153">
                  <c:v>6.7</c:v>
                </c:pt>
                <c:pt idx="154">
                  <c:v>6.7</c:v>
                </c:pt>
                <c:pt idx="155">
                  <c:v>6.7</c:v>
                </c:pt>
                <c:pt idx="156">
                  <c:v>6.71</c:v>
                </c:pt>
                <c:pt idx="157">
                  <c:v>6.72</c:v>
                </c:pt>
                <c:pt idx="158">
                  <c:v>6.75</c:v>
                </c:pt>
                <c:pt idx="159">
                  <c:v>6.75</c:v>
                </c:pt>
                <c:pt idx="160">
                  <c:v>6.78</c:v>
                </c:pt>
                <c:pt idx="161">
                  <c:v>6.83</c:v>
                </c:pt>
                <c:pt idx="162">
                  <c:v>6.85</c:v>
                </c:pt>
                <c:pt idx="163">
                  <c:v>6.8599999999999985</c:v>
                </c:pt>
                <c:pt idx="164">
                  <c:v>6.87</c:v>
                </c:pt>
                <c:pt idx="165">
                  <c:v>6.94</c:v>
                </c:pt>
                <c:pt idx="166">
                  <c:v>6.95</c:v>
                </c:pt>
                <c:pt idx="167">
                  <c:v>6.96</c:v>
                </c:pt>
                <c:pt idx="168">
                  <c:v>7.02</c:v>
                </c:pt>
                <c:pt idx="169">
                  <c:v>7.03</c:v>
                </c:pt>
                <c:pt idx="170">
                  <c:v>7.04</c:v>
                </c:pt>
                <c:pt idx="171">
                  <c:v>7.05</c:v>
                </c:pt>
                <c:pt idx="172">
                  <c:v>7.05</c:v>
                </c:pt>
                <c:pt idx="173">
                  <c:v>7.21</c:v>
                </c:pt>
                <c:pt idx="174">
                  <c:v>7.22</c:v>
                </c:pt>
                <c:pt idx="175">
                  <c:v>7.23</c:v>
                </c:pt>
                <c:pt idx="176">
                  <c:v>7.29</c:v>
                </c:pt>
                <c:pt idx="177">
                  <c:v>7.29</c:v>
                </c:pt>
                <c:pt idx="178">
                  <c:v>7.3</c:v>
                </c:pt>
                <c:pt idx="179">
                  <c:v>7.3</c:v>
                </c:pt>
                <c:pt idx="180">
                  <c:v>7.35</c:v>
                </c:pt>
                <c:pt idx="181">
                  <c:v>7.4700000000000024</c:v>
                </c:pt>
                <c:pt idx="182">
                  <c:v>7.5</c:v>
                </c:pt>
                <c:pt idx="183">
                  <c:v>7.6199999999999966</c:v>
                </c:pt>
                <c:pt idx="184">
                  <c:v>7.72</c:v>
                </c:pt>
                <c:pt idx="185">
                  <c:v>7.73</c:v>
                </c:pt>
                <c:pt idx="186">
                  <c:v>7.73</c:v>
                </c:pt>
                <c:pt idx="187">
                  <c:v>7.74</c:v>
                </c:pt>
                <c:pt idx="188">
                  <c:v>7.75</c:v>
                </c:pt>
                <c:pt idx="189">
                  <c:v>7.79</c:v>
                </c:pt>
                <c:pt idx="190">
                  <c:v>7.8</c:v>
                </c:pt>
                <c:pt idx="191">
                  <c:v>7.83</c:v>
                </c:pt>
                <c:pt idx="192">
                  <c:v>7.84</c:v>
                </c:pt>
                <c:pt idx="193">
                  <c:v>7.85</c:v>
                </c:pt>
                <c:pt idx="194">
                  <c:v>7.89</c:v>
                </c:pt>
                <c:pt idx="195">
                  <c:v>7.9</c:v>
                </c:pt>
                <c:pt idx="196">
                  <c:v>8.08</c:v>
                </c:pt>
                <c:pt idx="197">
                  <c:v>8.1300000000000008</c:v>
                </c:pt>
                <c:pt idx="198">
                  <c:v>8.1300000000000008</c:v>
                </c:pt>
                <c:pt idx="199">
                  <c:v>8.15</c:v>
                </c:pt>
                <c:pt idx="200">
                  <c:v>8.16</c:v>
                </c:pt>
                <c:pt idx="201">
                  <c:v>8.16</c:v>
                </c:pt>
                <c:pt idx="202">
                  <c:v>8.17</c:v>
                </c:pt>
                <c:pt idx="203">
                  <c:v>8.19</c:v>
                </c:pt>
                <c:pt idx="204">
                  <c:v>8.2000000000000011</c:v>
                </c:pt>
                <c:pt idx="205">
                  <c:v>8.24</c:v>
                </c:pt>
                <c:pt idx="206">
                  <c:v>8.26</c:v>
                </c:pt>
                <c:pt idx="207">
                  <c:v>8.33</c:v>
                </c:pt>
                <c:pt idx="208">
                  <c:v>8.3800000000000008</c:v>
                </c:pt>
                <c:pt idx="209">
                  <c:v>8.39</c:v>
                </c:pt>
                <c:pt idx="210">
                  <c:v>8.42</c:v>
                </c:pt>
                <c:pt idx="211">
                  <c:v>8.4700000000000006</c:v>
                </c:pt>
                <c:pt idx="212">
                  <c:v>8.52</c:v>
                </c:pt>
                <c:pt idx="213">
                  <c:v>8.6</c:v>
                </c:pt>
                <c:pt idx="214">
                  <c:v>8.61</c:v>
                </c:pt>
                <c:pt idx="215">
                  <c:v>8.65</c:v>
                </c:pt>
                <c:pt idx="216">
                  <c:v>8.66</c:v>
                </c:pt>
                <c:pt idx="217">
                  <c:v>8.68</c:v>
                </c:pt>
                <c:pt idx="218">
                  <c:v>8.68</c:v>
                </c:pt>
                <c:pt idx="219">
                  <c:v>8.68</c:v>
                </c:pt>
                <c:pt idx="220">
                  <c:v>8.69</c:v>
                </c:pt>
                <c:pt idx="221">
                  <c:v>8.69</c:v>
                </c:pt>
                <c:pt idx="222">
                  <c:v>8.7100000000000009</c:v>
                </c:pt>
                <c:pt idx="223">
                  <c:v>8.7199999999999989</c:v>
                </c:pt>
                <c:pt idx="224">
                  <c:v>8.76</c:v>
                </c:pt>
                <c:pt idx="225">
                  <c:v>8.76</c:v>
                </c:pt>
                <c:pt idx="226">
                  <c:v>8.76</c:v>
                </c:pt>
                <c:pt idx="227">
                  <c:v>8.77</c:v>
                </c:pt>
                <c:pt idx="228">
                  <c:v>8.77</c:v>
                </c:pt>
                <c:pt idx="229">
                  <c:v>8.7800000000000011</c:v>
                </c:pt>
                <c:pt idx="230">
                  <c:v>8.7900000000000009</c:v>
                </c:pt>
                <c:pt idx="231">
                  <c:v>8.8700000000000028</c:v>
                </c:pt>
                <c:pt idx="232">
                  <c:v>8.8700000000000028</c:v>
                </c:pt>
                <c:pt idx="233">
                  <c:v>8.8800000000000008</c:v>
                </c:pt>
                <c:pt idx="234">
                  <c:v>8.8800000000000008</c:v>
                </c:pt>
                <c:pt idx="235">
                  <c:v>8.89</c:v>
                </c:pt>
                <c:pt idx="236">
                  <c:v>8.92</c:v>
                </c:pt>
                <c:pt idx="237">
                  <c:v>8.9500000000000028</c:v>
                </c:pt>
                <c:pt idx="238">
                  <c:v>8.9600000000000026</c:v>
                </c:pt>
                <c:pt idx="239">
                  <c:v>8.99</c:v>
                </c:pt>
                <c:pt idx="240">
                  <c:v>9</c:v>
                </c:pt>
                <c:pt idx="241">
                  <c:v>9.09</c:v>
                </c:pt>
                <c:pt idx="242">
                  <c:v>9.11</c:v>
                </c:pt>
                <c:pt idx="243">
                  <c:v>9.11</c:v>
                </c:pt>
                <c:pt idx="244">
                  <c:v>9.11</c:v>
                </c:pt>
                <c:pt idx="245">
                  <c:v>9.1300000000000008</c:v>
                </c:pt>
                <c:pt idx="246">
                  <c:v>9.14</c:v>
                </c:pt>
                <c:pt idx="247">
                  <c:v>9.15</c:v>
                </c:pt>
                <c:pt idx="248">
                  <c:v>9.16</c:v>
                </c:pt>
                <c:pt idx="249">
                  <c:v>9.2000000000000011</c:v>
                </c:pt>
                <c:pt idx="250">
                  <c:v>9.2199999999999989</c:v>
                </c:pt>
                <c:pt idx="251">
                  <c:v>9.23</c:v>
                </c:pt>
                <c:pt idx="252">
                  <c:v>9.23</c:v>
                </c:pt>
                <c:pt idx="253">
                  <c:v>9.25</c:v>
                </c:pt>
                <c:pt idx="254">
                  <c:v>9.25</c:v>
                </c:pt>
                <c:pt idx="255">
                  <c:v>9.27</c:v>
                </c:pt>
                <c:pt idx="256">
                  <c:v>9.2900000000000009</c:v>
                </c:pt>
                <c:pt idx="257">
                  <c:v>9.31</c:v>
                </c:pt>
                <c:pt idx="258">
                  <c:v>9.32</c:v>
                </c:pt>
                <c:pt idx="259">
                  <c:v>9.3500000000000068</c:v>
                </c:pt>
                <c:pt idx="260">
                  <c:v>9.3600000000000048</c:v>
                </c:pt>
                <c:pt idx="261">
                  <c:v>9.3700000000000028</c:v>
                </c:pt>
                <c:pt idx="262">
                  <c:v>9.3700000000000028</c:v>
                </c:pt>
                <c:pt idx="263">
                  <c:v>9.3700000000000028</c:v>
                </c:pt>
                <c:pt idx="264">
                  <c:v>9.3800000000000008</c:v>
                </c:pt>
                <c:pt idx="265">
                  <c:v>9.39</c:v>
                </c:pt>
                <c:pt idx="266">
                  <c:v>9.4</c:v>
                </c:pt>
                <c:pt idx="267">
                  <c:v>9.4500000000000028</c:v>
                </c:pt>
                <c:pt idx="268">
                  <c:v>9.5</c:v>
                </c:pt>
                <c:pt idx="269">
                  <c:v>9.5</c:v>
                </c:pt>
                <c:pt idx="270">
                  <c:v>9.5</c:v>
                </c:pt>
                <c:pt idx="271">
                  <c:v>9.5</c:v>
                </c:pt>
                <c:pt idx="272">
                  <c:v>9.52</c:v>
                </c:pt>
                <c:pt idx="273">
                  <c:v>9.6</c:v>
                </c:pt>
                <c:pt idx="274">
                  <c:v>9.61</c:v>
                </c:pt>
                <c:pt idx="275">
                  <c:v>9.620000000000001</c:v>
                </c:pt>
                <c:pt idx="276">
                  <c:v>9.66</c:v>
                </c:pt>
                <c:pt idx="277">
                  <c:v>9.68</c:v>
                </c:pt>
                <c:pt idx="278">
                  <c:v>9.74</c:v>
                </c:pt>
                <c:pt idx="279">
                  <c:v>9.76</c:v>
                </c:pt>
                <c:pt idx="280">
                  <c:v>9.76</c:v>
                </c:pt>
                <c:pt idx="281">
                  <c:v>9.77</c:v>
                </c:pt>
                <c:pt idx="282">
                  <c:v>9.7800000000000011</c:v>
                </c:pt>
                <c:pt idx="283">
                  <c:v>9.8000000000000007</c:v>
                </c:pt>
                <c:pt idx="284">
                  <c:v>9.81</c:v>
                </c:pt>
                <c:pt idx="285">
                  <c:v>9.8500000000000068</c:v>
                </c:pt>
                <c:pt idx="286">
                  <c:v>9.8800000000000008</c:v>
                </c:pt>
                <c:pt idx="287">
                  <c:v>9.9600000000000026</c:v>
                </c:pt>
                <c:pt idx="288">
                  <c:v>9.9600000000000026</c:v>
                </c:pt>
                <c:pt idx="289">
                  <c:v>10</c:v>
                </c:pt>
                <c:pt idx="290">
                  <c:v>10.030000000000001</c:v>
                </c:pt>
                <c:pt idx="291">
                  <c:v>10.11</c:v>
                </c:pt>
                <c:pt idx="292">
                  <c:v>10.120000000000001</c:v>
                </c:pt>
                <c:pt idx="293">
                  <c:v>10.120000000000001</c:v>
                </c:pt>
                <c:pt idx="294">
                  <c:v>10.130000000000001</c:v>
                </c:pt>
                <c:pt idx="295">
                  <c:v>10.130000000000001</c:v>
                </c:pt>
                <c:pt idx="296">
                  <c:v>10.130000000000001</c:v>
                </c:pt>
                <c:pt idx="297">
                  <c:v>10.130000000000001</c:v>
                </c:pt>
                <c:pt idx="298">
                  <c:v>10.14</c:v>
                </c:pt>
                <c:pt idx="299">
                  <c:v>10.210000000000001</c:v>
                </c:pt>
                <c:pt idx="300">
                  <c:v>10.24</c:v>
                </c:pt>
                <c:pt idx="301">
                  <c:v>10.29</c:v>
                </c:pt>
                <c:pt idx="302">
                  <c:v>10.3</c:v>
                </c:pt>
                <c:pt idx="303">
                  <c:v>10.31</c:v>
                </c:pt>
                <c:pt idx="304">
                  <c:v>10.32</c:v>
                </c:pt>
                <c:pt idx="305">
                  <c:v>10.39</c:v>
                </c:pt>
                <c:pt idx="306">
                  <c:v>10.41</c:v>
                </c:pt>
                <c:pt idx="307">
                  <c:v>10.43</c:v>
                </c:pt>
                <c:pt idx="308">
                  <c:v>10.46</c:v>
                </c:pt>
                <c:pt idx="309">
                  <c:v>10.49</c:v>
                </c:pt>
                <c:pt idx="310">
                  <c:v>10.52</c:v>
                </c:pt>
                <c:pt idx="311">
                  <c:v>10.52</c:v>
                </c:pt>
                <c:pt idx="312">
                  <c:v>10.53</c:v>
                </c:pt>
                <c:pt idx="313">
                  <c:v>10.58</c:v>
                </c:pt>
                <c:pt idx="314">
                  <c:v>10.58</c:v>
                </c:pt>
                <c:pt idx="315">
                  <c:v>10.58</c:v>
                </c:pt>
                <c:pt idx="316">
                  <c:v>10.59</c:v>
                </c:pt>
                <c:pt idx="317">
                  <c:v>10.61</c:v>
                </c:pt>
                <c:pt idx="318">
                  <c:v>10.63</c:v>
                </c:pt>
                <c:pt idx="319">
                  <c:v>10.66</c:v>
                </c:pt>
                <c:pt idx="320">
                  <c:v>10.71</c:v>
                </c:pt>
                <c:pt idx="321">
                  <c:v>10.72</c:v>
                </c:pt>
                <c:pt idx="322">
                  <c:v>10.77</c:v>
                </c:pt>
                <c:pt idx="323">
                  <c:v>10.79</c:v>
                </c:pt>
                <c:pt idx="324">
                  <c:v>10.8</c:v>
                </c:pt>
                <c:pt idx="325">
                  <c:v>10.84</c:v>
                </c:pt>
                <c:pt idx="326">
                  <c:v>10.84</c:v>
                </c:pt>
                <c:pt idx="327">
                  <c:v>10.84</c:v>
                </c:pt>
                <c:pt idx="328">
                  <c:v>10.89</c:v>
                </c:pt>
                <c:pt idx="329">
                  <c:v>10.91</c:v>
                </c:pt>
                <c:pt idx="330">
                  <c:v>10.91</c:v>
                </c:pt>
                <c:pt idx="331">
                  <c:v>10.92</c:v>
                </c:pt>
                <c:pt idx="332">
                  <c:v>10.96</c:v>
                </c:pt>
                <c:pt idx="333">
                  <c:v>10.96</c:v>
                </c:pt>
                <c:pt idx="334">
                  <c:v>10.97</c:v>
                </c:pt>
                <c:pt idx="335">
                  <c:v>11</c:v>
                </c:pt>
                <c:pt idx="336">
                  <c:v>11.01</c:v>
                </c:pt>
                <c:pt idx="337">
                  <c:v>11.06</c:v>
                </c:pt>
                <c:pt idx="338">
                  <c:v>11.09</c:v>
                </c:pt>
                <c:pt idx="339">
                  <c:v>11.11</c:v>
                </c:pt>
                <c:pt idx="340">
                  <c:v>11.11</c:v>
                </c:pt>
                <c:pt idx="341">
                  <c:v>11.14</c:v>
                </c:pt>
                <c:pt idx="342">
                  <c:v>11.15</c:v>
                </c:pt>
                <c:pt idx="343">
                  <c:v>11.18</c:v>
                </c:pt>
                <c:pt idx="344">
                  <c:v>11.24</c:v>
                </c:pt>
                <c:pt idx="345">
                  <c:v>11.24</c:v>
                </c:pt>
                <c:pt idx="346">
                  <c:v>11.24</c:v>
                </c:pt>
                <c:pt idx="347">
                  <c:v>11.25</c:v>
                </c:pt>
                <c:pt idx="348">
                  <c:v>11.26</c:v>
                </c:pt>
                <c:pt idx="349">
                  <c:v>11.26</c:v>
                </c:pt>
                <c:pt idx="350">
                  <c:v>11.27</c:v>
                </c:pt>
                <c:pt idx="351">
                  <c:v>11.28</c:v>
                </c:pt>
                <c:pt idx="352">
                  <c:v>11.29</c:v>
                </c:pt>
                <c:pt idx="353">
                  <c:v>11.3</c:v>
                </c:pt>
                <c:pt idx="354">
                  <c:v>11.33</c:v>
                </c:pt>
                <c:pt idx="355">
                  <c:v>11.33</c:v>
                </c:pt>
                <c:pt idx="356">
                  <c:v>11.350000000000026</c:v>
                </c:pt>
                <c:pt idx="357">
                  <c:v>11.4</c:v>
                </c:pt>
                <c:pt idx="358">
                  <c:v>11.4</c:v>
                </c:pt>
                <c:pt idx="359">
                  <c:v>11.44</c:v>
                </c:pt>
                <c:pt idx="360">
                  <c:v>11.450000000000006</c:v>
                </c:pt>
                <c:pt idx="361">
                  <c:v>11.47</c:v>
                </c:pt>
                <c:pt idx="362">
                  <c:v>11.48</c:v>
                </c:pt>
                <c:pt idx="363">
                  <c:v>11.48</c:v>
                </c:pt>
                <c:pt idx="364">
                  <c:v>11.48</c:v>
                </c:pt>
                <c:pt idx="365">
                  <c:v>11.5</c:v>
                </c:pt>
                <c:pt idx="366">
                  <c:v>11.51</c:v>
                </c:pt>
                <c:pt idx="367">
                  <c:v>11.56</c:v>
                </c:pt>
                <c:pt idx="368">
                  <c:v>11.6</c:v>
                </c:pt>
                <c:pt idx="369">
                  <c:v>11.6</c:v>
                </c:pt>
                <c:pt idx="370">
                  <c:v>11.63</c:v>
                </c:pt>
                <c:pt idx="371">
                  <c:v>11.65</c:v>
                </c:pt>
                <c:pt idx="372">
                  <c:v>11.66</c:v>
                </c:pt>
                <c:pt idx="373">
                  <c:v>11.69</c:v>
                </c:pt>
                <c:pt idx="374">
                  <c:v>11.71</c:v>
                </c:pt>
                <c:pt idx="375">
                  <c:v>11.79</c:v>
                </c:pt>
                <c:pt idx="376">
                  <c:v>11.82</c:v>
                </c:pt>
                <c:pt idx="377">
                  <c:v>11.82</c:v>
                </c:pt>
                <c:pt idx="378">
                  <c:v>11.860000000000024</c:v>
                </c:pt>
                <c:pt idx="379">
                  <c:v>11.91</c:v>
                </c:pt>
                <c:pt idx="380">
                  <c:v>11.91</c:v>
                </c:pt>
                <c:pt idx="381">
                  <c:v>11.950000000000006</c:v>
                </c:pt>
                <c:pt idx="382">
                  <c:v>11.96</c:v>
                </c:pt>
                <c:pt idx="383">
                  <c:v>11.98</c:v>
                </c:pt>
                <c:pt idx="384">
                  <c:v>11.98</c:v>
                </c:pt>
                <c:pt idx="385">
                  <c:v>12</c:v>
                </c:pt>
                <c:pt idx="386">
                  <c:v>12.03</c:v>
                </c:pt>
                <c:pt idx="387">
                  <c:v>12.03</c:v>
                </c:pt>
                <c:pt idx="388">
                  <c:v>12.05</c:v>
                </c:pt>
                <c:pt idx="389">
                  <c:v>12.1</c:v>
                </c:pt>
                <c:pt idx="390">
                  <c:v>12.11</c:v>
                </c:pt>
                <c:pt idx="391">
                  <c:v>12.12</c:v>
                </c:pt>
                <c:pt idx="392">
                  <c:v>12.13</c:v>
                </c:pt>
                <c:pt idx="393">
                  <c:v>12.14</c:v>
                </c:pt>
                <c:pt idx="394">
                  <c:v>12.15</c:v>
                </c:pt>
                <c:pt idx="395">
                  <c:v>12.16</c:v>
                </c:pt>
                <c:pt idx="396">
                  <c:v>12.17</c:v>
                </c:pt>
                <c:pt idx="397">
                  <c:v>12.2</c:v>
                </c:pt>
                <c:pt idx="398">
                  <c:v>12.25</c:v>
                </c:pt>
                <c:pt idx="399">
                  <c:v>12.27</c:v>
                </c:pt>
                <c:pt idx="400">
                  <c:v>12.27</c:v>
                </c:pt>
                <c:pt idx="401">
                  <c:v>12.32</c:v>
                </c:pt>
                <c:pt idx="402">
                  <c:v>12.34</c:v>
                </c:pt>
                <c:pt idx="403">
                  <c:v>12.350000000000026</c:v>
                </c:pt>
                <c:pt idx="404">
                  <c:v>12.360000000000024</c:v>
                </c:pt>
                <c:pt idx="405">
                  <c:v>12.4</c:v>
                </c:pt>
                <c:pt idx="406">
                  <c:v>12.41</c:v>
                </c:pt>
                <c:pt idx="407">
                  <c:v>12.44</c:v>
                </c:pt>
                <c:pt idx="408">
                  <c:v>12.450000000000006</c:v>
                </c:pt>
                <c:pt idx="409">
                  <c:v>12.46</c:v>
                </c:pt>
                <c:pt idx="410">
                  <c:v>12.47</c:v>
                </c:pt>
                <c:pt idx="411">
                  <c:v>12.47</c:v>
                </c:pt>
                <c:pt idx="412">
                  <c:v>12.52</c:v>
                </c:pt>
                <c:pt idx="413">
                  <c:v>12.52</c:v>
                </c:pt>
                <c:pt idx="414">
                  <c:v>12.56</c:v>
                </c:pt>
                <c:pt idx="415">
                  <c:v>12.57</c:v>
                </c:pt>
                <c:pt idx="416">
                  <c:v>12.58</c:v>
                </c:pt>
                <c:pt idx="417">
                  <c:v>12.65</c:v>
                </c:pt>
                <c:pt idx="418">
                  <c:v>12.66</c:v>
                </c:pt>
                <c:pt idx="419">
                  <c:v>12.69</c:v>
                </c:pt>
                <c:pt idx="420">
                  <c:v>12.69</c:v>
                </c:pt>
                <c:pt idx="421">
                  <c:v>12.72</c:v>
                </c:pt>
                <c:pt idx="422">
                  <c:v>12.74</c:v>
                </c:pt>
                <c:pt idx="423">
                  <c:v>12.75</c:v>
                </c:pt>
                <c:pt idx="424">
                  <c:v>12.77</c:v>
                </c:pt>
                <c:pt idx="425">
                  <c:v>12.8</c:v>
                </c:pt>
                <c:pt idx="426">
                  <c:v>12.850000000000026</c:v>
                </c:pt>
                <c:pt idx="427">
                  <c:v>12.92</c:v>
                </c:pt>
                <c:pt idx="428">
                  <c:v>12.92</c:v>
                </c:pt>
                <c:pt idx="429">
                  <c:v>12.93</c:v>
                </c:pt>
                <c:pt idx="430">
                  <c:v>12.93</c:v>
                </c:pt>
                <c:pt idx="431">
                  <c:v>12.94</c:v>
                </c:pt>
                <c:pt idx="432">
                  <c:v>12.94</c:v>
                </c:pt>
                <c:pt idx="433">
                  <c:v>12.950000000000006</c:v>
                </c:pt>
                <c:pt idx="434">
                  <c:v>12.97</c:v>
                </c:pt>
                <c:pt idx="435">
                  <c:v>13.02</c:v>
                </c:pt>
                <c:pt idx="436">
                  <c:v>13.03</c:v>
                </c:pt>
                <c:pt idx="437">
                  <c:v>13.07</c:v>
                </c:pt>
                <c:pt idx="438">
                  <c:v>13.09</c:v>
                </c:pt>
                <c:pt idx="439">
                  <c:v>13.1</c:v>
                </c:pt>
                <c:pt idx="440">
                  <c:v>13.15</c:v>
                </c:pt>
                <c:pt idx="441">
                  <c:v>13.18</c:v>
                </c:pt>
                <c:pt idx="442">
                  <c:v>13.18</c:v>
                </c:pt>
                <c:pt idx="443">
                  <c:v>13.19</c:v>
                </c:pt>
                <c:pt idx="444">
                  <c:v>13.22</c:v>
                </c:pt>
                <c:pt idx="445">
                  <c:v>13.25</c:v>
                </c:pt>
                <c:pt idx="446">
                  <c:v>13.28</c:v>
                </c:pt>
                <c:pt idx="447">
                  <c:v>13.31</c:v>
                </c:pt>
                <c:pt idx="448">
                  <c:v>13.32</c:v>
                </c:pt>
                <c:pt idx="449">
                  <c:v>13.350000000000026</c:v>
                </c:pt>
                <c:pt idx="450">
                  <c:v>13.39</c:v>
                </c:pt>
                <c:pt idx="451">
                  <c:v>13.450000000000006</c:v>
                </c:pt>
                <c:pt idx="452">
                  <c:v>13.450000000000006</c:v>
                </c:pt>
                <c:pt idx="453">
                  <c:v>13.51</c:v>
                </c:pt>
                <c:pt idx="454">
                  <c:v>13.53</c:v>
                </c:pt>
                <c:pt idx="455">
                  <c:v>13.54</c:v>
                </c:pt>
                <c:pt idx="456">
                  <c:v>13.59</c:v>
                </c:pt>
                <c:pt idx="457">
                  <c:v>13.62</c:v>
                </c:pt>
                <c:pt idx="458">
                  <c:v>13.63</c:v>
                </c:pt>
                <c:pt idx="459">
                  <c:v>13.64</c:v>
                </c:pt>
                <c:pt idx="460">
                  <c:v>13.65</c:v>
                </c:pt>
                <c:pt idx="461">
                  <c:v>13.65</c:v>
                </c:pt>
                <c:pt idx="462">
                  <c:v>13.75</c:v>
                </c:pt>
                <c:pt idx="463">
                  <c:v>13.77</c:v>
                </c:pt>
                <c:pt idx="464">
                  <c:v>13.78</c:v>
                </c:pt>
                <c:pt idx="465">
                  <c:v>13.81</c:v>
                </c:pt>
                <c:pt idx="466">
                  <c:v>13.81</c:v>
                </c:pt>
                <c:pt idx="467">
                  <c:v>13.82</c:v>
                </c:pt>
                <c:pt idx="468">
                  <c:v>13.84</c:v>
                </c:pt>
                <c:pt idx="469">
                  <c:v>13.870000000000006</c:v>
                </c:pt>
                <c:pt idx="470">
                  <c:v>13.870000000000006</c:v>
                </c:pt>
                <c:pt idx="471">
                  <c:v>13.96</c:v>
                </c:pt>
                <c:pt idx="472">
                  <c:v>14</c:v>
                </c:pt>
                <c:pt idx="473">
                  <c:v>14.01</c:v>
                </c:pt>
                <c:pt idx="474">
                  <c:v>14.01</c:v>
                </c:pt>
                <c:pt idx="475">
                  <c:v>14.02</c:v>
                </c:pt>
                <c:pt idx="476">
                  <c:v>14.02</c:v>
                </c:pt>
                <c:pt idx="477">
                  <c:v>14.03</c:v>
                </c:pt>
                <c:pt idx="478">
                  <c:v>14.05</c:v>
                </c:pt>
                <c:pt idx="479">
                  <c:v>14.07</c:v>
                </c:pt>
                <c:pt idx="480">
                  <c:v>14.07</c:v>
                </c:pt>
                <c:pt idx="481">
                  <c:v>14.08</c:v>
                </c:pt>
                <c:pt idx="482">
                  <c:v>14.08</c:v>
                </c:pt>
                <c:pt idx="483">
                  <c:v>14.08</c:v>
                </c:pt>
                <c:pt idx="484">
                  <c:v>14.12</c:v>
                </c:pt>
                <c:pt idx="485">
                  <c:v>14.12</c:v>
                </c:pt>
                <c:pt idx="486">
                  <c:v>14.12</c:v>
                </c:pt>
                <c:pt idx="487">
                  <c:v>14.13</c:v>
                </c:pt>
                <c:pt idx="488">
                  <c:v>14.14</c:v>
                </c:pt>
                <c:pt idx="489">
                  <c:v>14.14</c:v>
                </c:pt>
                <c:pt idx="490">
                  <c:v>14.15</c:v>
                </c:pt>
                <c:pt idx="491">
                  <c:v>14.15</c:v>
                </c:pt>
                <c:pt idx="492">
                  <c:v>14.17</c:v>
                </c:pt>
                <c:pt idx="493">
                  <c:v>14.18</c:v>
                </c:pt>
                <c:pt idx="494">
                  <c:v>14.22</c:v>
                </c:pt>
                <c:pt idx="495">
                  <c:v>14.23</c:v>
                </c:pt>
                <c:pt idx="496">
                  <c:v>14.23</c:v>
                </c:pt>
                <c:pt idx="497">
                  <c:v>14.24</c:v>
                </c:pt>
                <c:pt idx="498">
                  <c:v>14.3</c:v>
                </c:pt>
                <c:pt idx="499">
                  <c:v>14.31</c:v>
                </c:pt>
                <c:pt idx="500">
                  <c:v>14.33</c:v>
                </c:pt>
                <c:pt idx="501">
                  <c:v>14.360000000000024</c:v>
                </c:pt>
                <c:pt idx="502">
                  <c:v>14.370000000000006</c:v>
                </c:pt>
                <c:pt idx="503">
                  <c:v>14.5</c:v>
                </c:pt>
                <c:pt idx="504">
                  <c:v>14.51</c:v>
                </c:pt>
                <c:pt idx="505">
                  <c:v>14.53</c:v>
                </c:pt>
                <c:pt idx="506">
                  <c:v>14.56</c:v>
                </c:pt>
                <c:pt idx="507">
                  <c:v>14.58</c:v>
                </c:pt>
                <c:pt idx="508">
                  <c:v>14.66</c:v>
                </c:pt>
                <c:pt idx="509">
                  <c:v>14.7</c:v>
                </c:pt>
                <c:pt idx="510">
                  <c:v>14.74</c:v>
                </c:pt>
                <c:pt idx="511">
                  <c:v>14.76</c:v>
                </c:pt>
                <c:pt idx="512">
                  <c:v>14.77</c:v>
                </c:pt>
                <c:pt idx="513">
                  <c:v>14.83</c:v>
                </c:pt>
                <c:pt idx="514">
                  <c:v>14.84</c:v>
                </c:pt>
                <c:pt idx="515">
                  <c:v>14.89</c:v>
                </c:pt>
                <c:pt idx="516">
                  <c:v>14.89</c:v>
                </c:pt>
                <c:pt idx="517">
                  <c:v>14.9</c:v>
                </c:pt>
                <c:pt idx="518">
                  <c:v>14.92</c:v>
                </c:pt>
                <c:pt idx="519">
                  <c:v>14.93</c:v>
                </c:pt>
                <c:pt idx="520">
                  <c:v>14.950000000000006</c:v>
                </c:pt>
                <c:pt idx="521">
                  <c:v>14.96</c:v>
                </c:pt>
                <c:pt idx="522">
                  <c:v>14.96</c:v>
                </c:pt>
                <c:pt idx="523">
                  <c:v>14.98</c:v>
                </c:pt>
                <c:pt idx="524">
                  <c:v>15.01</c:v>
                </c:pt>
                <c:pt idx="525">
                  <c:v>15.03</c:v>
                </c:pt>
                <c:pt idx="526">
                  <c:v>15.06</c:v>
                </c:pt>
                <c:pt idx="527">
                  <c:v>15.06</c:v>
                </c:pt>
                <c:pt idx="528">
                  <c:v>15.07</c:v>
                </c:pt>
                <c:pt idx="529">
                  <c:v>15.08</c:v>
                </c:pt>
                <c:pt idx="530">
                  <c:v>15.09</c:v>
                </c:pt>
                <c:pt idx="531">
                  <c:v>15.1</c:v>
                </c:pt>
                <c:pt idx="532">
                  <c:v>15.17</c:v>
                </c:pt>
                <c:pt idx="533">
                  <c:v>15.18</c:v>
                </c:pt>
                <c:pt idx="534">
                  <c:v>15.18</c:v>
                </c:pt>
                <c:pt idx="535">
                  <c:v>15.19</c:v>
                </c:pt>
                <c:pt idx="536">
                  <c:v>15.19</c:v>
                </c:pt>
                <c:pt idx="537">
                  <c:v>15.19</c:v>
                </c:pt>
                <c:pt idx="538">
                  <c:v>15.23</c:v>
                </c:pt>
                <c:pt idx="539">
                  <c:v>15.24</c:v>
                </c:pt>
                <c:pt idx="540">
                  <c:v>15.28</c:v>
                </c:pt>
                <c:pt idx="541">
                  <c:v>15.33</c:v>
                </c:pt>
                <c:pt idx="542">
                  <c:v>15.370000000000006</c:v>
                </c:pt>
                <c:pt idx="543">
                  <c:v>15.38</c:v>
                </c:pt>
                <c:pt idx="544">
                  <c:v>15.38</c:v>
                </c:pt>
                <c:pt idx="545">
                  <c:v>15.39</c:v>
                </c:pt>
                <c:pt idx="546">
                  <c:v>15.42</c:v>
                </c:pt>
                <c:pt idx="547">
                  <c:v>15.47</c:v>
                </c:pt>
                <c:pt idx="548">
                  <c:v>15.51</c:v>
                </c:pt>
                <c:pt idx="549">
                  <c:v>15.51</c:v>
                </c:pt>
                <c:pt idx="550">
                  <c:v>15.54</c:v>
                </c:pt>
                <c:pt idx="551">
                  <c:v>15.55</c:v>
                </c:pt>
                <c:pt idx="552">
                  <c:v>15.57</c:v>
                </c:pt>
                <c:pt idx="553">
                  <c:v>15.6</c:v>
                </c:pt>
                <c:pt idx="554">
                  <c:v>15.63</c:v>
                </c:pt>
                <c:pt idx="555">
                  <c:v>15.65</c:v>
                </c:pt>
                <c:pt idx="556">
                  <c:v>15.67</c:v>
                </c:pt>
                <c:pt idx="557">
                  <c:v>15.67</c:v>
                </c:pt>
                <c:pt idx="558">
                  <c:v>15.75</c:v>
                </c:pt>
                <c:pt idx="559">
                  <c:v>15.77</c:v>
                </c:pt>
                <c:pt idx="560">
                  <c:v>15.77</c:v>
                </c:pt>
                <c:pt idx="561">
                  <c:v>15.82</c:v>
                </c:pt>
                <c:pt idx="562">
                  <c:v>15.82</c:v>
                </c:pt>
                <c:pt idx="563">
                  <c:v>15.83</c:v>
                </c:pt>
                <c:pt idx="564">
                  <c:v>15.83</c:v>
                </c:pt>
                <c:pt idx="565">
                  <c:v>15.860000000000024</c:v>
                </c:pt>
                <c:pt idx="566">
                  <c:v>15.88</c:v>
                </c:pt>
                <c:pt idx="567">
                  <c:v>15.9</c:v>
                </c:pt>
                <c:pt idx="568">
                  <c:v>15.94</c:v>
                </c:pt>
                <c:pt idx="569">
                  <c:v>15.96</c:v>
                </c:pt>
                <c:pt idx="570">
                  <c:v>16</c:v>
                </c:pt>
                <c:pt idx="571">
                  <c:v>16.010000000000005</c:v>
                </c:pt>
                <c:pt idx="572">
                  <c:v>16.059999999999999</c:v>
                </c:pt>
                <c:pt idx="573">
                  <c:v>16.07</c:v>
                </c:pt>
                <c:pt idx="574">
                  <c:v>16.100000000000001</c:v>
                </c:pt>
                <c:pt idx="575">
                  <c:v>16.12</c:v>
                </c:pt>
                <c:pt idx="576">
                  <c:v>16.149999999999999</c:v>
                </c:pt>
                <c:pt idx="577">
                  <c:v>16.16</c:v>
                </c:pt>
                <c:pt idx="578">
                  <c:v>16.190000000000001</c:v>
                </c:pt>
                <c:pt idx="579">
                  <c:v>16.2</c:v>
                </c:pt>
                <c:pt idx="580">
                  <c:v>16.27</c:v>
                </c:pt>
                <c:pt idx="581">
                  <c:v>16.279999999999987</c:v>
                </c:pt>
                <c:pt idx="582">
                  <c:v>16.37</c:v>
                </c:pt>
                <c:pt idx="583">
                  <c:v>16.399999999999999</c:v>
                </c:pt>
                <c:pt idx="584">
                  <c:v>16.399999999999999</c:v>
                </c:pt>
                <c:pt idx="585">
                  <c:v>16.41</c:v>
                </c:pt>
                <c:pt idx="586">
                  <c:v>16.43</c:v>
                </c:pt>
                <c:pt idx="587">
                  <c:v>16.439999999999987</c:v>
                </c:pt>
                <c:pt idx="588">
                  <c:v>16.45</c:v>
                </c:pt>
                <c:pt idx="589">
                  <c:v>16.47</c:v>
                </c:pt>
                <c:pt idx="590">
                  <c:v>16.5</c:v>
                </c:pt>
                <c:pt idx="591">
                  <c:v>16.510000000000005</c:v>
                </c:pt>
                <c:pt idx="592">
                  <c:v>16.510000000000005</c:v>
                </c:pt>
                <c:pt idx="593">
                  <c:v>16.52</c:v>
                </c:pt>
                <c:pt idx="594">
                  <c:v>16.53</c:v>
                </c:pt>
                <c:pt idx="595">
                  <c:v>16.54</c:v>
                </c:pt>
                <c:pt idx="596">
                  <c:v>16.55</c:v>
                </c:pt>
                <c:pt idx="597">
                  <c:v>16.559999999999999</c:v>
                </c:pt>
                <c:pt idx="598">
                  <c:v>16.579999999999988</c:v>
                </c:pt>
                <c:pt idx="599">
                  <c:v>16.62</c:v>
                </c:pt>
                <c:pt idx="600">
                  <c:v>16.670000000000005</c:v>
                </c:pt>
                <c:pt idx="601">
                  <c:v>16.670000000000005</c:v>
                </c:pt>
                <c:pt idx="602">
                  <c:v>16.670000000000005</c:v>
                </c:pt>
                <c:pt idx="603">
                  <c:v>16.690000000000001</c:v>
                </c:pt>
                <c:pt idx="604">
                  <c:v>16.71</c:v>
                </c:pt>
                <c:pt idx="605">
                  <c:v>16.739999999999988</c:v>
                </c:pt>
                <c:pt idx="606">
                  <c:v>16.760000000000002</c:v>
                </c:pt>
                <c:pt idx="607">
                  <c:v>16.79</c:v>
                </c:pt>
                <c:pt idx="608">
                  <c:v>16.82</c:v>
                </c:pt>
                <c:pt idx="609">
                  <c:v>16.82</c:v>
                </c:pt>
                <c:pt idx="610">
                  <c:v>16.850000000000001</c:v>
                </c:pt>
                <c:pt idx="611">
                  <c:v>16.88</c:v>
                </c:pt>
                <c:pt idx="612">
                  <c:v>16.89</c:v>
                </c:pt>
                <c:pt idx="613">
                  <c:v>16.97</c:v>
                </c:pt>
                <c:pt idx="614">
                  <c:v>16.97</c:v>
                </c:pt>
                <c:pt idx="615">
                  <c:v>16.989999999999903</c:v>
                </c:pt>
                <c:pt idx="616">
                  <c:v>16.989999999999903</c:v>
                </c:pt>
                <c:pt idx="617">
                  <c:v>17.010000000000005</c:v>
                </c:pt>
                <c:pt idx="618">
                  <c:v>17.04</c:v>
                </c:pt>
                <c:pt idx="619">
                  <c:v>17.14</c:v>
                </c:pt>
                <c:pt idx="620">
                  <c:v>17.18</c:v>
                </c:pt>
                <c:pt idx="621">
                  <c:v>17.21</c:v>
                </c:pt>
                <c:pt idx="622">
                  <c:v>17.21</c:v>
                </c:pt>
                <c:pt idx="623">
                  <c:v>17.25</c:v>
                </c:pt>
                <c:pt idx="624">
                  <c:v>17.29</c:v>
                </c:pt>
                <c:pt idx="625">
                  <c:v>17.350000000000001</c:v>
                </c:pt>
                <c:pt idx="626">
                  <c:v>17.36</c:v>
                </c:pt>
                <c:pt idx="627">
                  <c:v>17.37</c:v>
                </c:pt>
                <c:pt idx="628">
                  <c:v>17.37</c:v>
                </c:pt>
                <c:pt idx="629">
                  <c:v>17.39</c:v>
                </c:pt>
                <c:pt idx="630">
                  <c:v>17.399999999999999</c:v>
                </c:pt>
                <c:pt idx="631">
                  <c:v>17.43</c:v>
                </c:pt>
                <c:pt idx="632">
                  <c:v>17.439999999999987</c:v>
                </c:pt>
                <c:pt idx="633">
                  <c:v>17.64</c:v>
                </c:pt>
                <c:pt idx="634">
                  <c:v>17.649999999999999</c:v>
                </c:pt>
                <c:pt idx="635">
                  <c:v>17.73</c:v>
                </c:pt>
                <c:pt idx="636">
                  <c:v>17.77</c:v>
                </c:pt>
                <c:pt idx="637">
                  <c:v>17.79</c:v>
                </c:pt>
                <c:pt idx="638">
                  <c:v>17.88</c:v>
                </c:pt>
                <c:pt idx="639">
                  <c:v>17.89</c:v>
                </c:pt>
                <c:pt idx="640">
                  <c:v>17.89</c:v>
                </c:pt>
                <c:pt idx="641">
                  <c:v>17.93</c:v>
                </c:pt>
                <c:pt idx="642">
                  <c:v>18.010000000000005</c:v>
                </c:pt>
                <c:pt idx="643">
                  <c:v>18.03</c:v>
                </c:pt>
                <c:pt idx="644">
                  <c:v>18.04</c:v>
                </c:pt>
                <c:pt idx="645">
                  <c:v>18.130000000000031</c:v>
                </c:pt>
                <c:pt idx="646">
                  <c:v>18.149999999999999</c:v>
                </c:pt>
                <c:pt idx="647">
                  <c:v>18.149999999999999</c:v>
                </c:pt>
                <c:pt idx="648">
                  <c:v>18.18</c:v>
                </c:pt>
                <c:pt idx="649">
                  <c:v>18.23</c:v>
                </c:pt>
                <c:pt idx="650">
                  <c:v>18.25</c:v>
                </c:pt>
                <c:pt idx="651">
                  <c:v>18.32</c:v>
                </c:pt>
                <c:pt idx="652">
                  <c:v>18.329999999999988</c:v>
                </c:pt>
                <c:pt idx="653">
                  <c:v>18.36</c:v>
                </c:pt>
                <c:pt idx="654">
                  <c:v>18.5</c:v>
                </c:pt>
                <c:pt idx="655">
                  <c:v>18.510000000000005</c:v>
                </c:pt>
                <c:pt idx="656">
                  <c:v>18.54</c:v>
                </c:pt>
                <c:pt idx="657">
                  <c:v>18.57</c:v>
                </c:pt>
                <c:pt idx="658">
                  <c:v>18.579999999999988</c:v>
                </c:pt>
                <c:pt idx="659">
                  <c:v>18.600000000000001</c:v>
                </c:pt>
                <c:pt idx="660">
                  <c:v>18.600000000000001</c:v>
                </c:pt>
                <c:pt idx="661">
                  <c:v>18.610000000000031</c:v>
                </c:pt>
                <c:pt idx="662">
                  <c:v>18.610000000000031</c:v>
                </c:pt>
                <c:pt idx="663">
                  <c:v>18.630000000000031</c:v>
                </c:pt>
                <c:pt idx="664">
                  <c:v>18.690000000000001</c:v>
                </c:pt>
                <c:pt idx="665">
                  <c:v>18.7</c:v>
                </c:pt>
                <c:pt idx="666">
                  <c:v>18.7</c:v>
                </c:pt>
                <c:pt idx="667">
                  <c:v>18.71</c:v>
                </c:pt>
                <c:pt idx="668">
                  <c:v>18.71</c:v>
                </c:pt>
                <c:pt idx="669">
                  <c:v>18.760000000000002</c:v>
                </c:pt>
                <c:pt idx="670">
                  <c:v>18.79</c:v>
                </c:pt>
                <c:pt idx="671">
                  <c:v>18.87</c:v>
                </c:pt>
                <c:pt idx="672">
                  <c:v>18.89</c:v>
                </c:pt>
                <c:pt idx="673">
                  <c:v>18.920000000000002</c:v>
                </c:pt>
                <c:pt idx="674">
                  <c:v>18.959999999999987</c:v>
                </c:pt>
                <c:pt idx="675">
                  <c:v>18.979999999999986</c:v>
                </c:pt>
                <c:pt idx="676">
                  <c:v>19.04</c:v>
                </c:pt>
                <c:pt idx="677">
                  <c:v>19.07</c:v>
                </c:pt>
                <c:pt idx="678">
                  <c:v>19.130000000000031</c:v>
                </c:pt>
                <c:pt idx="679">
                  <c:v>19.16</c:v>
                </c:pt>
                <c:pt idx="680">
                  <c:v>19.170000000000005</c:v>
                </c:pt>
                <c:pt idx="681">
                  <c:v>19.190000000000001</c:v>
                </c:pt>
                <c:pt idx="682">
                  <c:v>19.21</c:v>
                </c:pt>
                <c:pt idx="683">
                  <c:v>19.22</c:v>
                </c:pt>
                <c:pt idx="684">
                  <c:v>19.239999999999988</c:v>
                </c:pt>
                <c:pt idx="685">
                  <c:v>19.25</c:v>
                </c:pt>
                <c:pt idx="686">
                  <c:v>19.27</c:v>
                </c:pt>
                <c:pt idx="687">
                  <c:v>19.36</c:v>
                </c:pt>
                <c:pt idx="688">
                  <c:v>19.36</c:v>
                </c:pt>
                <c:pt idx="689">
                  <c:v>19.399999999999999</c:v>
                </c:pt>
                <c:pt idx="690">
                  <c:v>19.420000000000002</c:v>
                </c:pt>
                <c:pt idx="691">
                  <c:v>19.459999999999987</c:v>
                </c:pt>
                <c:pt idx="692">
                  <c:v>19.459999999999987</c:v>
                </c:pt>
                <c:pt idx="693">
                  <c:v>19.57</c:v>
                </c:pt>
                <c:pt idx="694">
                  <c:v>19.579999999999988</c:v>
                </c:pt>
                <c:pt idx="695">
                  <c:v>19.600000000000001</c:v>
                </c:pt>
                <c:pt idx="696">
                  <c:v>19.610000000000031</c:v>
                </c:pt>
                <c:pt idx="697">
                  <c:v>19.630000000000031</c:v>
                </c:pt>
                <c:pt idx="698">
                  <c:v>19.64</c:v>
                </c:pt>
                <c:pt idx="699">
                  <c:v>19.64</c:v>
                </c:pt>
                <c:pt idx="700">
                  <c:v>19.68</c:v>
                </c:pt>
                <c:pt idx="701">
                  <c:v>19.68</c:v>
                </c:pt>
                <c:pt idx="702">
                  <c:v>19.71</c:v>
                </c:pt>
                <c:pt idx="703">
                  <c:v>19.739999999999988</c:v>
                </c:pt>
                <c:pt idx="704">
                  <c:v>19.75</c:v>
                </c:pt>
                <c:pt idx="705">
                  <c:v>19.760000000000002</c:v>
                </c:pt>
                <c:pt idx="706">
                  <c:v>19.8</c:v>
                </c:pt>
                <c:pt idx="707">
                  <c:v>19.82</c:v>
                </c:pt>
                <c:pt idx="708">
                  <c:v>19.829999999999988</c:v>
                </c:pt>
                <c:pt idx="709">
                  <c:v>19.87</c:v>
                </c:pt>
                <c:pt idx="710">
                  <c:v>19.899999999999999</c:v>
                </c:pt>
                <c:pt idx="711">
                  <c:v>19.899999999999999</c:v>
                </c:pt>
                <c:pt idx="712">
                  <c:v>19.93</c:v>
                </c:pt>
                <c:pt idx="713">
                  <c:v>19.97</c:v>
                </c:pt>
                <c:pt idx="714">
                  <c:v>19.989999999999903</c:v>
                </c:pt>
                <c:pt idx="715">
                  <c:v>20.05</c:v>
                </c:pt>
                <c:pt idx="716">
                  <c:v>20.110000000000031</c:v>
                </c:pt>
                <c:pt idx="717">
                  <c:v>20.130000000000031</c:v>
                </c:pt>
                <c:pt idx="718">
                  <c:v>20.14</c:v>
                </c:pt>
                <c:pt idx="719">
                  <c:v>20.16</c:v>
                </c:pt>
                <c:pt idx="720">
                  <c:v>20.16</c:v>
                </c:pt>
                <c:pt idx="721">
                  <c:v>20.18</c:v>
                </c:pt>
                <c:pt idx="722">
                  <c:v>20.2</c:v>
                </c:pt>
                <c:pt idx="723">
                  <c:v>20.22</c:v>
                </c:pt>
                <c:pt idx="724">
                  <c:v>20.23</c:v>
                </c:pt>
                <c:pt idx="725">
                  <c:v>20.23</c:v>
                </c:pt>
                <c:pt idx="726">
                  <c:v>20.260000000000002</c:v>
                </c:pt>
                <c:pt idx="727">
                  <c:v>20.279999999999987</c:v>
                </c:pt>
                <c:pt idx="728">
                  <c:v>20.3</c:v>
                </c:pt>
                <c:pt idx="729">
                  <c:v>20.32</c:v>
                </c:pt>
                <c:pt idx="730">
                  <c:v>20.39</c:v>
                </c:pt>
                <c:pt idx="731">
                  <c:v>20.399999999999999</c:v>
                </c:pt>
                <c:pt idx="732">
                  <c:v>20.439999999999987</c:v>
                </c:pt>
                <c:pt idx="733">
                  <c:v>20.45</c:v>
                </c:pt>
                <c:pt idx="734">
                  <c:v>20.45</c:v>
                </c:pt>
                <c:pt idx="735">
                  <c:v>20.45</c:v>
                </c:pt>
                <c:pt idx="736">
                  <c:v>20.45</c:v>
                </c:pt>
                <c:pt idx="737">
                  <c:v>20.459999999999987</c:v>
                </c:pt>
                <c:pt idx="738">
                  <c:v>20.49</c:v>
                </c:pt>
                <c:pt idx="739">
                  <c:v>20.49</c:v>
                </c:pt>
                <c:pt idx="740">
                  <c:v>20.49</c:v>
                </c:pt>
                <c:pt idx="741">
                  <c:v>20.51</c:v>
                </c:pt>
                <c:pt idx="742">
                  <c:v>20.51</c:v>
                </c:pt>
                <c:pt idx="743">
                  <c:v>20.52</c:v>
                </c:pt>
                <c:pt idx="744">
                  <c:v>20.54</c:v>
                </c:pt>
                <c:pt idx="745">
                  <c:v>20.57</c:v>
                </c:pt>
                <c:pt idx="746">
                  <c:v>20.58</c:v>
                </c:pt>
                <c:pt idx="747">
                  <c:v>20.6</c:v>
                </c:pt>
                <c:pt idx="748">
                  <c:v>20.6</c:v>
                </c:pt>
                <c:pt idx="749">
                  <c:v>20.650000000000031</c:v>
                </c:pt>
                <c:pt idx="750">
                  <c:v>20.68</c:v>
                </c:pt>
                <c:pt idx="751">
                  <c:v>20.72</c:v>
                </c:pt>
                <c:pt idx="752">
                  <c:v>20.73</c:v>
                </c:pt>
                <c:pt idx="753">
                  <c:v>20.779999999999987</c:v>
                </c:pt>
                <c:pt idx="754">
                  <c:v>20.8</c:v>
                </c:pt>
                <c:pt idx="755">
                  <c:v>20.82</c:v>
                </c:pt>
                <c:pt idx="756">
                  <c:v>20.88</c:v>
                </c:pt>
                <c:pt idx="757">
                  <c:v>20.91</c:v>
                </c:pt>
                <c:pt idx="758">
                  <c:v>20.959999999999987</c:v>
                </c:pt>
                <c:pt idx="759">
                  <c:v>20.97</c:v>
                </c:pt>
                <c:pt idx="760">
                  <c:v>20.97</c:v>
                </c:pt>
                <c:pt idx="761">
                  <c:v>20.99</c:v>
                </c:pt>
                <c:pt idx="762">
                  <c:v>21.01</c:v>
                </c:pt>
                <c:pt idx="763">
                  <c:v>21.02</c:v>
                </c:pt>
                <c:pt idx="764">
                  <c:v>21.06</c:v>
                </c:pt>
                <c:pt idx="765">
                  <c:v>21.08</c:v>
                </c:pt>
                <c:pt idx="766">
                  <c:v>21.09</c:v>
                </c:pt>
                <c:pt idx="767">
                  <c:v>21.09</c:v>
                </c:pt>
                <c:pt idx="768">
                  <c:v>21.12</c:v>
                </c:pt>
                <c:pt idx="769">
                  <c:v>21.14</c:v>
                </c:pt>
                <c:pt idx="770">
                  <c:v>21.150000000000031</c:v>
                </c:pt>
                <c:pt idx="771">
                  <c:v>21.16</c:v>
                </c:pt>
                <c:pt idx="772">
                  <c:v>21.18</c:v>
                </c:pt>
                <c:pt idx="773">
                  <c:v>21.18</c:v>
                </c:pt>
                <c:pt idx="774">
                  <c:v>21.19</c:v>
                </c:pt>
                <c:pt idx="775">
                  <c:v>21.2</c:v>
                </c:pt>
                <c:pt idx="776">
                  <c:v>21.2</c:v>
                </c:pt>
                <c:pt idx="777">
                  <c:v>21.24</c:v>
                </c:pt>
                <c:pt idx="778">
                  <c:v>21.27</c:v>
                </c:pt>
                <c:pt idx="779">
                  <c:v>21.29</c:v>
                </c:pt>
                <c:pt idx="780">
                  <c:v>21.29</c:v>
                </c:pt>
                <c:pt idx="781">
                  <c:v>21.3</c:v>
                </c:pt>
                <c:pt idx="782">
                  <c:v>21.3</c:v>
                </c:pt>
                <c:pt idx="783">
                  <c:v>21.310000000000031</c:v>
                </c:pt>
                <c:pt idx="784">
                  <c:v>21.310000000000031</c:v>
                </c:pt>
                <c:pt idx="785">
                  <c:v>21.32</c:v>
                </c:pt>
                <c:pt idx="786">
                  <c:v>21.330000000000005</c:v>
                </c:pt>
                <c:pt idx="787">
                  <c:v>21.330000000000005</c:v>
                </c:pt>
                <c:pt idx="788">
                  <c:v>21.36</c:v>
                </c:pt>
                <c:pt idx="789">
                  <c:v>21.36</c:v>
                </c:pt>
                <c:pt idx="790">
                  <c:v>21.37</c:v>
                </c:pt>
                <c:pt idx="791">
                  <c:v>21.39</c:v>
                </c:pt>
                <c:pt idx="792">
                  <c:v>21.4</c:v>
                </c:pt>
                <c:pt idx="793">
                  <c:v>21.4</c:v>
                </c:pt>
                <c:pt idx="794">
                  <c:v>21.4</c:v>
                </c:pt>
                <c:pt idx="795">
                  <c:v>21.419999999999987</c:v>
                </c:pt>
                <c:pt idx="796">
                  <c:v>21.47</c:v>
                </c:pt>
                <c:pt idx="797">
                  <c:v>21.479999999999986</c:v>
                </c:pt>
                <c:pt idx="798">
                  <c:v>21.49</c:v>
                </c:pt>
                <c:pt idx="799">
                  <c:v>21.49</c:v>
                </c:pt>
                <c:pt idx="800">
                  <c:v>21.56</c:v>
                </c:pt>
                <c:pt idx="801">
                  <c:v>21.56</c:v>
                </c:pt>
                <c:pt idx="802">
                  <c:v>21.57</c:v>
                </c:pt>
                <c:pt idx="803">
                  <c:v>21.57</c:v>
                </c:pt>
                <c:pt idx="804">
                  <c:v>21.610000000000031</c:v>
                </c:pt>
                <c:pt idx="805">
                  <c:v>21.66</c:v>
                </c:pt>
                <c:pt idx="806">
                  <c:v>21.66</c:v>
                </c:pt>
                <c:pt idx="807">
                  <c:v>21.66</c:v>
                </c:pt>
                <c:pt idx="808">
                  <c:v>21.759999999999987</c:v>
                </c:pt>
                <c:pt idx="809">
                  <c:v>21.79</c:v>
                </c:pt>
                <c:pt idx="810">
                  <c:v>21.84</c:v>
                </c:pt>
                <c:pt idx="811">
                  <c:v>21.86</c:v>
                </c:pt>
                <c:pt idx="812">
                  <c:v>21.87</c:v>
                </c:pt>
                <c:pt idx="813">
                  <c:v>21.959999999999987</c:v>
                </c:pt>
                <c:pt idx="814">
                  <c:v>21.97</c:v>
                </c:pt>
                <c:pt idx="815">
                  <c:v>21.97</c:v>
                </c:pt>
                <c:pt idx="816">
                  <c:v>21.979999999999986</c:v>
                </c:pt>
                <c:pt idx="817">
                  <c:v>22.06</c:v>
                </c:pt>
                <c:pt idx="818">
                  <c:v>22.09</c:v>
                </c:pt>
                <c:pt idx="819">
                  <c:v>22.1</c:v>
                </c:pt>
                <c:pt idx="820">
                  <c:v>22.12</c:v>
                </c:pt>
                <c:pt idx="821">
                  <c:v>22.14</c:v>
                </c:pt>
                <c:pt idx="822">
                  <c:v>22.14</c:v>
                </c:pt>
                <c:pt idx="823">
                  <c:v>22.17</c:v>
                </c:pt>
                <c:pt idx="824">
                  <c:v>22.18</c:v>
                </c:pt>
                <c:pt idx="825">
                  <c:v>22.22</c:v>
                </c:pt>
                <c:pt idx="826">
                  <c:v>22.279999999999987</c:v>
                </c:pt>
                <c:pt idx="827">
                  <c:v>22.279999999999987</c:v>
                </c:pt>
                <c:pt idx="828">
                  <c:v>22.310000000000031</c:v>
                </c:pt>
                <c:pt idx="829">
                  <c:v>22.36</c:v>
                </c:pt>
                <c:pt idx="830">
                  <c:v>22.37</c:v>
                </c:pt>
                <c:pt idx="831">
                  <c:v>22.38</c:v>
                </c:pt>
                <c:pt idx="832">
                  <c:v>22.38</c:v>
                </c:pt>
                <c:pt idx="833">
                  <c:v>22.41</c:v>
                </c:pt>
                <c:pt idx="834">
                  <c:v>22.419999999999987</c:v>
                </c:pt>
                <c:pt idx="835">
                  <c:v>22.52</c:v>
                </c:pt>
                <c:pt idx="836">
                  <c:v>22.56</c:v>
                </c:pt>
                <c:pt idx="837">
                  <c:v>22.58</c:v>
                </c:pt>
                <c:pt idx="838">
                  <c:v>22.62</c:v>
                </c:pt>
                <c:pt idx="839">
                  <c:v>22.64</c:v>
                </c:pt>
                <c:pt idx="840">
                  <c:v>22.650000000000031</c:v>
                </c:pt>
                <c:pt idx="841">
                  <c:v>22.72</c:v>
                </c:pt>
                <c:pt idx="842">
                  <c:v>22.75</c:v>
                </c:pt>
                <c:pt idx="843">
                  <c:v>22.77</c:v>
                </c:pt>
                <c:pt idx="844">
                  <c:v>22.77</c:v>
                </c:pt>
                <c:pt idx="845">
                  <c:v>22.77</c:v>
                </c:pt>
                <c:pt idx="846">
                  <c:v>22.779999999999987</c:v>
                </c:pt>
                <c:pt idx="847">
                  <c:v>22.8</c:v>
                </c:pt>
                <c:pt idx="848">
                  <c:v>22.88</c:v>
                </c:pt>
                <c:pt idx="849">
                  <c:v>22.979999999999986</c:v>
                </c:pt>
                <c:pt idx="850">
                  <c:v>23</c:v>
                </c:pt>
                <c:pt idx="851">
                  <c:v>23.03</c:v>
                </c:pt>
                <c:pt idx="852">
                  <c:v>23.05</c:v>
                </c:pt>
                <c:pt idx="853">
                  <c:v>23.130000000000031</c:v>
                </c:pt>
                <c:pt idx="854">
                  <c:v>23.16</c:v>
                </c:pt>
                <c:pt idx="855">
                  <c:v>23.27</c:v>
                </c:pt>
                <c:pt idx="856">
                  <c:v>23.36</c:v>
                </c:pt>
                <c:pt idx="857">
                  <c:v>23.5</c:v>
                </c:pt>
                <c:pt idx="858">
                  <c:v>23.5</c:v>
                </c:pt>
                <c:pt idx="859">
                  <c:v>23.73</c:v>
                </c:pt>
                <c:pt idx="860">
                  <c:v>23.759999999999987</c:v>
                </c:pt>
                <c:pt idx="861">
                  <c:v>23.779999999999987</c:v>
                </c:pt>
                <c:pt idx="862">
                  <c:v>23.99</c:v>
                </c:pt>
                <c:pt idx="863">
                  <c:v>24.1</c:v>
                </c:pt>
                <c:pt idx="864">
                  <c:v>24.54</c:v>
                </c:pt>
                <c:pt idx="865">
                  <c:v>24.54</c:v>
                </c:pt>
                <c:pt idx="866">
                  <c:v>24.57</c:v>
                </c:pt>
                <c:pt idx="867">
                  <c:v>24.6</c:v>
                </c:pt>
                <c:pt idx="868">
                  <c:v>24.650000000000031</c:v>
                </c:pt>
                <c:pt idx="869">
                  <c:v>24.66</c:v>
                </c:pt>
                <c:pt idx="870">
                  <c:v>24.68</c:v>
                </c:pt>
                <c:pt idx="871">
                  <c:v>24.72</c:v>
                </c:pt>
                <c:pt idx="872">
                  <c:v>24.73</c:v>
                </c:pt>
                <c:pt idx="873">
                  <c:v>24.74</c:v>
                </c:pt>
                <c:pt idx="874">
                  <c:v>24.810000000000031</c:v>
                </c:pt>
                <c:pt idx="875">
                  <c:v>24.89</c:v>
                </c:pt>
                <c:pt idx="876">
                  <c:v>24.919999999999987</c:v>
                </c:pt>
                <c:pt idx="877">
                  <c:v>24.959999999999987</c:v>
                </c:pt>
                <c:pt idx="878">
                  <c:v>24.99</c:v>
                </c:pt>
                <c:pt idx="879">
                  <c:v>25.02</c:v>
                </c:pt>
                <c:pt idx="880">
                  <c:v>25.04</c:v>
                </c:pt>
                <c:pt idx="881">
                  <c:v>25.05</c:v>
                </c:pt>
                <c:pt idx="882">
                  <c:v>25.07</c:v>
                </c:pt>
                <c:pt idx="883">
                  <c:v>25.14</c:v>
                </c:pt>
                <c:pt idx="884">
                  <c:v>25.19</c:v>
                </c:pt>
                <c:pt idx="885">
                  <c:v>25.19</c:v>
                </c:pt>
                <c:pt idx="886">
                  <c:v>25.2</c:v>
                </c:pt>
                <c:pt idx="887">
                  <c:v>25.22</c:v>
                </c:pt>
                <c:pt idx="888">
                  <c:v>25.22</c:v>
                </c:pt>
                <c:pt idx="889">
                  <c:v>25.23</c:v>
                </c:pt>
                <c:pt idx="890">
                  <c:v>25.25</c:v>
                </c:pt>
                <c:pt idx="891">
                  <c:v>25.25</c:v>
                </c:pt>
                <c:pt idx="892">
                  <c:v>25.38</c:v>
                </c:pt>
                <c:pt idx="893">
                  <c:v>25.41</c:v>
                </c:pt>
                <c:pt idx="894">
                  <c:v>25.419999999999987</c:v>
                </c:pt>
                <c:pt idx="895">
                  <c:v>25.459999999999987</c:v>
                </c:pt>
                <c:pt idx="896">
                  <c:v>25.47</c:v>
                </c:pt>
                <c:pt idx="897">
                  <c:v>25.58</c:v>
                </c:pt>
                <c:pt idx="898">
                  <c:v>25.610000000000031</c:v>
                </c:pt>
                <c:pt idx="899">
                  <c:v>25.62</c:v>
                </c:pt>
                <c:pt idx="900">
                  <c:v>25.630000000000031</c:v>
                </c:pt>
                <c:pt idx="901">
                  <c:v>25.7</c:v>
                </c:pt>
                <c:pt idx="902">
                  <c:v>25.72</c:v>
                </c:pt>
                <c:pt idx="903">
                  <c:v>25.73</c:v>
                </c:pt>
                <c:pt idx="904">
                  <c:v>25.73</c:v>
                </c:pt>
                <c:pt idx="905">
                  <c:v>25.759999999999987</c:v>
                </c:pt>
                <c:pt idx="906">
                  <c:v>25.85</c:v>
                </c:pt>
                <c:pt idx="907">
                  <c:v>25.87</c:v>
                </c:pt>
                <c:pt idx="908">
                  <c:v>25.87</c:v>
                </c:pt>
                <c:pt idx="909">
                  <c:v>25.919999999999987</c:v>
                </c:pt>
                <c:pt idx="910">
                  <c:v>26.04</c:v>
                </c:pt>
                <c:pt idx="911">
                  <c:v>26.05</c:v>
                </c:pt>
                <c:pt idx="912">
                  <c:v>26.12</c:v>
                </c:pt>
                <c:pt idx="913">
                  <c:v>26.130000000000031</c:v>
                </c:pt>
                <c:pt idx="914">
                  <c:v>26.22</c:v>
                </c:pt>
                <c:pt idx="915">
                  <c:v>26.23</c:v>
                </c:pt>
                <c:pt idx="916">
                  <c:v>26.259999999999987</c:v>
                </c:pt>
                <c:pt idx="917">
                  <c:v>26.34</c:v>
                </c:pt>
                <c:pt idx="918">
                  <c:v>26.35</c:v>
                </c:pt>
                <c:pt idx="919">
                  <c:v>26.43</c:v>
                </c:pt>
                <c:pt idx="920">
                  <c:v>26.439999999999987</c:v>
                </c:pt>
                <c:pt idx="921">
                  <c:v>26.49</c:v>
                </c:pt>
                <c:pt idx="922">
                  <c:v>26.54</c:v>
                </c:pt>
                <c:pt idx="923">
                  <c:v>26.55</c:v>
                </c:pt>
                <c:pt idx="924">
                  <c:v>26.72</c:v>
                </c:pt>
                <c:pt idx="925">
                  <c:v>26.73</c:v>
                </c:pt>
                <c:pt idx="926">
                  <c:v>26.759999999999987</c:v>
                </c:pt>
                <c:pt idx="927">
                  <c:v>26.8</c:v>
                </c:pt>
                <c:pt idx="928">
                  <c:v>26.86</c:v>
                </c:pt>
                <c:pt idx="929">
                  <c:v>26.88</c:v>
                </c:pt>
                <c:pt idx="930">
                  <c:v>26.91</c:v>
                </c:pt>
                <c:pt idx="931">
                  <c:v>26.97</c:v>
                </c:pt>
                <c:pt idx="932">
                  <c:v>27.05</c:v>
                </c:pt>
                <c:pt idx="933">
                  <c:v>27.1</c:v>
                </c:pt>
                <c:pt idx="934">
                  <c:v>27.110000000000031</c:v>
                </c:pt>
                <c:pt idx="935">
                  <c:v>27.12</c:v>
                </c:pt>
                <c:pt idx="936">
                  <c:v>27.23</c:v>
                </c:pt>
                <c:pt idx="937">
                  <c:v>27.310000000000031</c:v>
                </c:pt>
                <c:pt idx="938">
                  <c:v>27.330000000000005</c:v>
                </c:pt>
                <c:pt idx="939">
                  <c:v>27.34</c:v>
                </c:pt>
                <c:pt idx="940">
                  <c:v>27.4</c:v>
                </c:pt>
                <c:pt idx="941">
                  <c:v>27.45</c:v>
                </c:pt>
                <c:pt idx="942">
                  <c:v>27.47</c:v>
                </c:pt>
                <c:pt idx="943">
                  <c:v>27.67</c:v>
                </c:pt>
                <c:pt idx="944">
                  <c:v>27.72</c:v>
                </c:pt>
                <c:pt idx="945">
                  <c:v>27.77</c:v>
                </c:pt>
                <c:pt idx="946">
                  <c:v>27.8</c:v>
                </c:pt>
                <c:pt idx="947">
                  <c:v>27.810000000000031</c:v>
                </c:pt>
                <c:pt idx="948">
                  <c:v>27.830000000000005</c:v>
                </c:pt>
                <c:pt idx="949">
                  <c:v>27.87</c:v>
                </c:pt>
                <c:pt idx="950">
                  <c:v>27.91</c:v>
                </c:pt>
                <c:pt idx="951">
                  <c:v>27.93</c:v>
                </c:pt>
                <c:pt idx="952">
                  <c:v>27.939999999999987</c:v>
                </c:pt>
                <c:pt idx="953">
                  <c:v>28.3</c:v>
                </c:pt>
                <c:pt idx="954">
                  <c:v>28.35</c:v>
                </c:pt>
                <c:pt idx="955">
                  <c:v>28.43</c:v>
                </c:pt>
                <c:pt idx="956">
                  <c:v>28.62</c:v>
                </c:pt>
                <c:pt idx="957">
                  <c:v>28.62</c:v>
                </c:pt>
                <c:pt idx="958">
                  <c:v>28.64</c:v>
                </c:pt>
                <c:pt idx="959">
                  <c:v>28.759999999999987</c:v>
                </c:pt>
                <c:pt idx="960">
                  <c:v>28.89</c:v>
                </c:pt>
                <c:pt idx="961">
                  <c:v>28.939999999999987</c:v>
                </c:pt>
                <c:pt idx="962">
                  <c:v>28.979999999999986</c:v>
                </c:pt>
                <c:pt idx="963">
                  <c:v>28.979999999999986</c:v>
                </c:pt>
                <c:pt idx="964">
                  <c:v>28.99</c:v>
                </c:pt>
                <c:pt idx="965">
                  <c:v>29.07</c:v>
                </c:pt>
                <c:pt idx="966">
                  <c:v>29.130000000000031</c:v>
                </c:pt>
                <c:pt idx="967">
                  <c:v>29.14</c:v>
                </c:pt>
                <c:pt idx="968">
                  <c:v>29.27</c:v>
                </c:pt>
                <c:pt idx="969">
                  <c:v>29.38</c:v>
                </c:pt>
                <c:pt idx="970">
                  <c:v>29.39</c:v>
                </c:pt>
                <c:pt idx="971">
                  <c:v>29.439999999999987</c:v>
                </c:pt>
                <c:pt idx="972">
                  <c:v>29.979999999999986</c:v>
                </c:pt>
                <c:pt idx="973">
                  <c:v>30.01</c:v>
                </c:pt>
                <c:pt idx="974">
                  <c:v>30.19</c:v>
                </c:pt>
                <c:pt idx="975">
                  <c:v>30.35</c:v>
                </c:pt>
                <c:pt idx="976">
                  <c:v>30.37</c:v>
                </c:pt>
                <c:pt idx="977">
                  <c:v>30.51</c:v>
                </c:pt>
                <c:pt idx="978">
                  <c:v>30.69</c:v>
                </c:pt>
                <c:pt idx="979">
                  <c:v>30.77</c:v>
                </c:pt>
                <c:pt idx="980">
                  <c:v>30.91</c:v>
                </c:pt>
                <c:pt idx="981">
                  <c:v>31.19</c:v>
                </c:pt>
                <c:pt idx="982">
                  <c:v>31.21</c:v>
                </c:pt>
                <c:pt idx="983">
                  <c:v>31.630000000000031</c:v>
                </c:pt>
                <c:pt idx="984">
                  <c:v>31.66</c:v>
                </c:pt>
                <c:pt idx="985">
                  <c:v>31.82</c:v>
                </c:pt>
                <c:pt idx="986">
                  <c:v>31.99</c:v>
                </c:pt>
                <c:pt idx="987">
                  <c:v>32.1</c:v>
                </c:pt>
                <c:pt idx="988">
                  <c:v>32.15</c:v>
                </c:pt>
                <c:pt idx="989">
                  <c:v>32.18</c:v>
                </c:pt>
                <c:pt idx="990">
                  <c:v>32.43</c:v>
                </c:pt>
                <c:pt idx="991">
                  <c:v>32.450000000000003</c:v>
                </c:pt>
                <c:pt idx="992">
                  <c:v>32.49</c:v>
                </c:pt>
                <c:pt idx="993">
                  <c:v>32.67</c:v>
                </c:pt>
                <c:pt idx="994">
                  <c:v>32.9</c:v>
                </c:pt>
                <c:pt idx="995">
                  <c:v>32.950000000000003</c:v>
                </c:pt>
                <c:pt idx="996">
                  <c:v>32.97</c:v>
                </c:pt>
                <c:pt idx="997">
                  <c:v>33.07</c:v>
                </c:pt>
                <c:pt idx="998">
                  <c:v>33.14</c:v>
                </c:pt>
                <c:pt idx="999">
                  <c:v>33.21</c:v>
                </c:pt>
                <c:pt idx="1000">
                  <c:v>33.28</c:v>
                </c:pt>
                <c:pt idx="1001">
                  <c:v>33.42</c:v>
                </c:pt>
                <c:pt idx="1002">
                  <c:v>33.590000000000003</c:v>
                </c:pt>
                <c:pt idx="1003">
                  <c:v>33.620000000000012</c:v>
                </c:pt>
                <c:pt idx="1004">
                  <c:v>34.83</c:v>
                </c:pt>
                <c:pt idx="1005">
                  <c:v>34.950000000000003</c:v>
                </c:pt>
                <c:pt idx="1006">
                  <c:v>35.200000000000003</c:v>
                </c:pt>
                <c:pt idx="1007">
                  <c:v>35.36</c:v>
                </c:pt>
                <c:pt idx="1008">
                  <c:v>35.9</c:v>
                </c:pt>
                <c:pt idx="1009">
                  <c:v>36.32</c:v>
                </c:pt>
                <c:pt idx="1010">
                  <c:v>36.340000000000003</c:v>
                </c:pt>
                <c:pt idx="1011">
                  <c:v>36.480000000000004</c:v>
                </c:pt>
                <c:pt idx="1012">
                  <c:v>37.56</c:v>
                </c:pt>
                <c:pt idx="1013">
                  <c:v>37.630000000000003</c:v>
                </c:pt>
                <c:pt idx="1014">
                  <c:v>37.700000000000003</c:v>
                </c:pt>
                <c:pt idx="1015">
                  <c:v>38.120000000000012</c:v>
                </c:pt>
                <c:pt idx="1016">
                  <c:v>38.17</c:v>
                </c:pt>
                <c:pt idx="1017">
                  <c:v>41.04</c:v>
                </c:pt>
                <c:pt idx="1018">
                  <c:v>43.160000000000011</c:v>
                </c:pt>
              </c:numCache>
            </c:numRef>
          </c:val>
        </c:ser>
        <c:marker val="1"/>
        <c:axId val="144953728"/>
        <c:axId val="144955648"/>
      </c:lineChart>
      <c:catAx>
        <c:axId val="144953728"/>
        <c:scaling>
          <c:orientation val="minMax"/>
        </c:scaling>
        <c:delete val="1"/>
        <c:axPos val="b"/>
        <c:title>
          <c:tx>
            <c:rich>
              <a:bodyPr/>
              <a:lstStyle/>
              <a:p>
                <a:pPr>
                  <a:defRPr/>
                </a:pPr>
                <a:r>
                  <a:rPr kumimoji="1" lang="ja-JP" altLang="ja-JP" sz="1000" b="1" i="0" u="none" strike="noStrike" baseline="0" dirty="0" smtClean="0"/>
                  <a:t>新版クラス</a:t>
                </a:r>
                <a:r>
                  <a:rPr lang="ja-JP" altLang="en-US" dirty="0" smtClean="0"/>
                  <a:t>選択パターン</a:t>
                </a:r>
                <a:endParaRPr lang="ja-JP" altLang="en-US" dirty="0"/>
              </a:p>
            </c:rich>
          </c:tx>
          <c:layout/>
        </c:title>
        <c:tickLblPos val="none"/>
        <c:crossAx val="144955648"/>
        <c:crosses val="autoZero"/>
        <c:auto val="1"/>
        <c:lblAlgn val="ctr"/>
        <c:lblOffset val="100"/>
      </c:catAx>
      <c:valAx>
        <c:axId val="144955648"/>
        <c:scaling>
          <c:orientation val="minMax"/>
        </c:scaling>
        <c:axPos val="l"/>
        <c:majorGridlines/>
        <c:title>
          <c:tx>
            <c:rich>
              <a:bodyPr rot="-5400000" vert="horz"/>
              <a:lstStyle/>
              <a:p>
                <a:pPr>
                  <a:defRPr/>
                </a:pPr>
                <a:r>
                  <a:rPr lang="ja-JP" altLang="en-US"/>
                  <a:t>平均応答時間</a:t>
                </a:r>
                <a:r>
                  <a:rPr lang="en-US" altLang="ja-JP"/>
                  <a:t>(ms)</a:t>
                </a:r>
                <a:endParaRPr lang="ja-JP" altLang="en-US"/>
              </a:p>
            </c:rich>
          </c:tx>
          <c:layout/>
        </c:title>
        <c:numFmt formatCode="General" sourceLinked="1"/>
        <c:tickLblPos val="nextTo"/>
        <c:crossAx val="144953728"/>
        <c:crosses val="autoZero"/>
        <c:crossBetween val="between"/>
        <c:majorUnit val="5"/>
      </c:valAx>
    </c:plotArea>
    <c:legend>
      <c:legendPos val="r"/>
      <c:layout>
        <c:manualLayout>
          <c:xMode val="edge"/>
          <c:yMode val="edge"/>
          <c:x val="0.74541666666666651"/>
          <c:y val="0.17959572761738121"/>
          <c:w val="0.23791666666666691"/>
          <c:h val="0.41858595800525072"/>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scatterChart>
        <c:scatterStyle val="lineMarker"/>
        <c:ser>
          <c:idx val="1"/>
          <c:order val="1"/>
          <c:tx>
            <c:strRef>
              <c:f>cache0result!$G$1</c:f>
              <c:strCache>
                <c:ptCount val="1"/>
                <c:pt idx="0">
                  <c:v>手法 1</c:v>
                </c:pt>
              </c:strCache>
            </c:strRef>
          </c:tx>
          <c:spPr>
            <a:ln>
              <a:noFill/>
            </a:ln>
          </c:spPr>
          <c:marker>
            <c:symbol val="none"/>
          </c:marker>
          <c:trendline>
            <c:spPr>
              <a:ln w="25400">
                <a:solidFill>
                  <a:srgbClr val="FF0000"/>
                </a:solidFill>
              </a:ln>
            </c:spPr>
            <c:trendlineType val="linear"/>
          </c:trendline>
          <c:yVal>
            <c:numRef>
              <c:f>cache0result!$G$2:$G$1020</c:f>
              <c:numCache>
                <c:formatCode>General</c:formatCode>
                <c:ptCount val="1019"/>
                <c:pt idx="0">
                  <c:v>5.3199999999999985</c:v>
                </c:pt>
                <c:pt idx="1">
                  <c:v>4.1899999999999995</c:v>
                </c:pt>
                <c:pt idx="2">
                  <c:v>30.8</c:v>
                </c:pt>
                <c:pt idx="3">
                  <c:v>30.05</c:v>
                </c:pt>
                <c:pt idx="4">
                  <c:v>5.2700000000000014</c:v>
                </c:pt>
                <c:pt idx="5">
                  <c:v>4.42</c:v>
                </c:pt>
                <c:pt idx="6">
                  <c:v>35.800000000000004</c:v>
                </c:pt>
                <c:pt idx="7">
                  <c:v>36.590000000000003</c:v>
                </c:pt>
                <c:pt idx="8">
                  <c:v>4.4000000000000004</c:v>
                </c:pt>
                <c:pt idx="9">
                  <c:v>6.95</c:v>
                </c:pt>
                <c:pt idx="10">
                  <c:v>6.78</c:v>
                </c:pt>
                <c:pt idx="11">
                  <c:v>7.37</c:v>
                </c:pt>
                <c:pt idx="12">
                  <c:v>29.979999999999986</c:v>
                </c:pt>
                <c:pt idx="13">
                  <c:v>4.79</c:v>
                </c:pt>
                <c:pt idx="14">
                  <c:v>4.5999999999999996</c:v>
                </c:pt>
                <c:pt idx="15">
                  <c:v>35.870000000000005</c:v>
                </c:pt>
                <c:pt idx="16">
                  <c:v>4.99</c:v>
                </c:pt>
                <c:pt idx="17">
                  <c:v>6.6</c:v>
                </c:pt>
                <c:pt idx="18">
                  <c:v>4.8899999999999997</c:v>
                </c:pt>
                <c:pt idx="19">
                  <c:v>4.53</c:v>
                </c:pt>
                <c:pt idx="20">
                  <c:v>9.6300000000000008</c:v>
                </c:pt>
                <c:pt idx="21">
                  <c:v>7.81</c:v>
                </c:pt>
                <c:pt idx="22">
                  <c:v>6.9300000000000024</c:v>
                </c:pt>
                <c:pt idx="23">
                  <c:v>7.87</c:v>
                </c:pt>
                <c:pt idx="24">
                  <c:v>5.1099999999999985</c:v>
                </c:pt>
                <c:pt idx="25">
                  <c:v>8.7900000000000009</c:v>
                </c:pt>
                <c:pt idx="26">
                  <c:v>5.0999999999999996</c:v>
                </c:pt>
                <c:pt idx="27">
                  <c:v>8.3600000000000048</c:v>
                </c:pt>
                <c:pt idx="28">
                  <c:v>5.4</c:v>
                </c:pt>
                <c:pt idx="29">
                  <c:v>6.84</c:v>
                </c:pt>
                <c:pt idx="30">
                  <c:v>5.09</c:v>
                </c:pt>
                <c:pt idx="31">
                  <c:v>5.25</c:v>
                </c:pt>
                <c:pt idx="32">
                  <c:v>9.82</c:v>
                </c:pt>
                <c:pt idx="33">
                  <c:v>9.7199999999999989</c:v>
                </c:pt>
                <c:pt idx="34">
                  <c:v>30.330000000000005</c:v>
                </c:pt>
                <c:pt idx="35">
                  <c:v>10.56</c:v>
                </c:pt>
                <c:pt idx="36">
                  <c:v>11.44</c:v>
                </c:pt>
                <c:pt idx="37">
                  <c:v>30.130000000000031</c:v>
                </c:pt>
                <c:pt idx="38">
                  <c:v>6.8199999999999985</c:v>
                </c:pt>
                <c:pt idx="39">
                  <c:v>9.4</c:v>
                </c:pt>
                <c:pt idx="40">
                  <c:v>5.17</c:v>
                </c:pt>
                <c:pt idx="41">
                  <c:v>7.02</c:v>
                </c:pt>
                <c:pt idx="42">
                  <c:v>9.09</c:v>
                </c:pt>
                <c:pt idx="43">
                  <c:v>5.17</c:v>
                </c:pt>
                <c:pt idx="44">
                  <c:v>8.31</c:v>
                </c:pt>
                <c:pt idx="45">
                  <c:v>30.22</c:v>
                </c:pt>
                <c:pt idx="46">
                  <c:v>9.2900000000000009</c:v>
                </c:pt>
                <c:pt idx="47">
                  <c:v>10.450000000000006</c:v>
                </c:pt>
                <c:pt idx="48">
                  <c:v>5.1599999999999975</c:v>
                </c:pt>
                <c:pt idx="49">
                  <c:v>6.68</c:v>
                </c:pt>
                <c:pt idx="50">
                  <c:v>30.24</c:v>
                </c:pt>
                <c:pt idx="51">
                  <c:v>7.05</c:v>
                </c:pt>
                <c:pt idx="52">
                  <c:v>9.81</c:v>
                </c:pt>
                <c:pt idx="53">
                  <c:v>10.28</c:v>
                </c:pt>
                <c:pt idx="54">
                  <c:v>7.13</c:v>
                </c:pt>
                <c:pt idx="55">
                  <c:v>7.2</c:v>
                </c:pt>
                <c:pt idx="56">
                  <c:v>30.49</c:v>
                </c:pt>
                <c:pt idx="57">
                  <c:v>30.779999999999987</c:v>
                </c:pt>
                <c:pt idx="58">
                  <c:v>34.85</c:v>
                </c:pt>
                <c:pt idx="59">
                  <c:v>36.03</c:v>
                </c:pt>
                <c:pt idx="60">
                  <c:v>7.05</c:v>
                </c:pt>
                <c:pt idx="61">
                  <c:v>10.57</c:v>
                </c:pt>
                <c:pt idx="62">
                  <c:v>8.52</c:v>
                </c:pt>
                <c:pt idx="63">
                  <c:v>10.64</c:v>
                </c:pt>
                <c:pt idx="64">
                  <c:v>8.25</c:v>
                </c:pt>
                <c:pt idx="65">
                  <c:v>34.950000000000003</c:v>
                </c:pt>
                <c:pt idx="66">
                  <c:v>10.7</c:v>
                </c:pt>
                <c:pt idx="67">
                  <c:v>31.06</c:v>
                </c:pt>
                <c:pt idx="68">
                  <c:v>30.610000000000031</c:v>
                </c:pt>
                <c:pt idx="69">
                  <c:v>8.52</c:v>
                </c:pt>
                <c:pt idx="70">
                  <c:v>7.04</c:v>
                </c:pt>
                <c:pt idx="71">
                  <c:v>9.67</c:v>
                </c:pt>
                <c:pt idx="72">
                  <c:v>6.71</c:v>
                </c:pt>
                <c:pt idx="73">
                  <c:v>11.63</c:v>
                </c:pt>
                <c:pt idx="74">
                  <c:v>7.08</c:v>
                </c:pt>
                <c:pt idx="75">
                  <c:v>10.43</c:v>
                </c:pt>
                <c:pt idx="76">
                  <c:v>29.9</c:v>
                </c:pt>
                <c:pt idx="77">
                  <c:v>8.5400000000000009</c:v>
                </c:pt>
                <c:pt idx="78">
                  <c:v>12.25</c:v>
                </c:pt>
                <c:pt idx="79">
                  <c:v>8.3500000000000068</c:v>
                </c:pt>
                <c:pt idx="80">
                  <c:v>12.7</c:v>
                </c:pt>
                <c:pt idx="81">
                  <c:v>6.85</c:v>
                </c:pt>
                <c:pt idx="82">
                  <c:v>8.68</c:v>
                </c:pt>
                <c:pt idx="83">
                  <c:v>12.13</c:v>
                </c:pt>
                <c:pt idx="84">
                  <c:v>35.78</c:v>
                </c:pt>
                <c:pt idx="85">
                  <c:v>9.620000000000001</c:v>
                </c:pt>
                <c:pt idx="86">
                  <c:v>30.45</c:v>
                </c:pt>
                <c:pt idx="87">
                  <c:v>12.5</c:v>
                </c:pt>
                <c:pt idx="88">
                  <c:v>11.49</c:v>
                </c:pt>
                <c:pt idx="89">
                  <c:v>6.81</c:v>
                </c:pt>
                <c:pt idx="90">
                  <c:v>35.880000000000003</c:v>
                </c:pt>
                <c:pt idx="91">
                  <c:v>10.72</c:v>
                </c:pt>
                <c:pt idx="92">
                  <c:v>12.65</c:v>
                </c:pt>
                <c:pt idx="93">
                  <c:v>11.56</c:v>
                </c:pt>
                <c:pt idx="94">
                  <c:v>11.73</c:v>
                </c:pt>
                <c:pt idx="95">
                  <c:v>35.32</c:v>
                </c:pt>
                <c:pt idx="96">
                  <c:v>11.23</c:v>
                </c:pt>
                <c:pt idx="97">
                  <c:v>9.01</c:v>
                </c:pt>
                <c:pt idx="98">
                  <c:v>37.17</c:v>
                </c:pt>
                <c:pt idx="99">
                  <c:v>35.230000000000011</c:v>
                </c:pt>
                <c:pt idx="100">
                  <c:v>34.78</c:v>
                </c:pt>
                <c:pt idx="101">
                  <c:v>30.82</c:v>
                </c:pt>
                <c:pt idx="102">
                  <c:v>12.12</c:v>
                </c:pt>
                <c:pt idx="103">
                  <c:v>12.19</c:v>
                </c:pt>
                <c:pt idx="104">
                  <c:v>13.02</c:v>
                </c:pt>
                <c:pt idx="105">
                  <c:v>15</c:v>
                </c:pt>
                <c:pt idx="106">
                  <c:v>35.17</c:v>
                </c:pt>
                <c:pt idx="107">
                  <c:v>30.39</c:v>
                </c:pt>
                <c:pt idx="108">
                  <c:v>30.259999999999987</c:v>
                </c:pt>
                <c:pt idx="109">
                  <c:v>12.59</c:v>
                </c:pt>
                <c:pt idx="110">
                  <c:v>8.64</c:v>
                </c:pt>
                <c:pt idx="111">
                  <c:v>13.350000000000026</c:v>
                </c:pt>
                <c:pt idx="112">
                  <c:v>11.57</c:v>
                </c:pt>
                <c:pt idx="113">
                  <c:v>9.9700000000000006</c:v>
                </c:pt>
                <c:pt idx="114">
                  <c:v>12.65</c:v>
                </c:pt>
                <c:pt idx="115">
                  <c:v>34.090000000000003</c:v>
                </c:pt>
                <c:pt idx="116">
                  <c:v>35.21</c:v>
                </c:pt>
                <c:pt idx="117">
                  <c:v>35.44</c:v>
                </c:pt>
                <c:pt idx="118">
                  <c:v>12.12</c:v>
                </c:pt>
                <c:pt idx="119">
                  <c:v>9.81</c:v>
                </c:pt>
                <c:pt idx="120">
                  <c:v>14.07</c:v>
                </c:pt>
                <c:pt idx="121">
                  <c:v>30.69</c:v>
                </c:pt>
                <c:pt idx="122">
                  <c:v>8.82</c:v>
                </c:pt>
                <c:pt idx="123">
                  <c:v>12.77</c:v>
                </c:pt>
                <c:pt idx="124">
                  <c:v>8.5500000000000007</c:v>
                </c:pt>
                <c:pt idx="125">
                  <c:v>8.52</c:v>
                </c:pt>
                <c:pt idx="126">
                  <c:v>11.18</c:v>
                </c:pt>
                <c:pt idx="127">
                  <c:v>9.65</c:v>
                </c:pt>
                <c:pt idx="128">
                  <c:v>11.69</c:v>
                </c:pt>
                <c:pt idx="129">
                  <c:v>14.81</c:v>
                </c:pt>
                <c:pt idx="130">
                  <c:v>9.9600000000000026</c:v>
                </c:pt>
                <c:pt idx="131">
                  <c:v>35.11</c:v>
                </c:pt>
                <c:pt idx="132">
                  <c:v>12.84</c:v>
                </c:pt>
                <c:pt idx="133">
                  <c:v>12.57</c:v>
                </c:pt>
                <c:pt idx="134">
                  <c:v>13.4</c:v>
                </c:pt>
                <c:pt idx="135">
                  <c:v>30.49</c:v>
                </c:pt>
                <c:pt idx="136">
                  <c:v>15.3</c:v>
                </c:pt>
                <c:pt idx="137">
                  <c:v>14.870000000000006</c:v>
                </c:pt>
                <c:pt idx="138">
                  <c:v>13.42</c:v>
                </c:pt>
                <c:pt idx="139">
                  <c:v>30.759999999999987</c:v>
                </c:pt>
                <c:pt idx="140">
                  <c:v>11.59</c:v>
                </c:pt>
                <c:pt idx="141">
                  <c:v>14.08</c:v>
                </c:pt>
                <c:pt idx="142">
                  <c:v>15.79</c:v>
                </c:pt>
                <c:pt idx="143">
                  <c:v>35.17</c:v>
                </c:pt>
                <c:pt idx="144">
                  <c:v>8.69</c:v>
                </c:pt>
                <c:pt idx="145">
                  <c:v>9.73</c:v>
                </c:pt>
                <c:pt idx="146">
                  <c:v>12.65</c:v>
                </c:pt>
                <c:pt idx="147">
                  <c:v>12.78</c:v>
                </c:pt>
                <c:pt idx="148">
                  <c:v>9.77</c:v>
                </c:pt>
                <c:pt idx="149">
                  <c:v>11.08</c:v>
                </c:pt>
                <c:pt idx="150">
                  <c:v>13.81</c:v>
                </c:pt>
                <c:pt idx="151">
                  <c:v>8.67</c:v>
                </c:pt>
                <c:pt idx="152">
                  <c:v>12.11</c:v>
                </c:pt>
                <c:pt idx="153">
                  <c:v>29.34</c:v>
                </c:pt>
                <c:pt idx="154">
                  <c:v>12.21</c:v>
                </c:pt>
                <c:pt idx="155">
                  <c:v>13</c:v>
                </c:pt>
                <c:pt idx="156">
                  <c:v>13.58</c:v>
                </c:pt>
                <c:pt idx="157">
                  <c:v>35.11</c:v>
                </c:pt>
                <c:pt idx="158">
                  <c:v>14.01</c:v>
                </c:pt>
                <c:pt idx="159">
                  <c:v>9.4700000000000006</c:v>
                </c:pt>
                <c:pt idx="160">
                  <c:v>14.17</c:v>
                </c:pt>
                <c:pt idx="161">
                  <c:v>12.22</c:v>
                </c:pt>
                <c:pt idx="162">
                  <c:v>9.91</c:v>
                </c:pt>
                <c:pt idx="163">
                  <c:v>14.67</c:v>
                </c:pt>
                <c:pt idx="164">
                  <c:v>16.190000000000001</c:v>
                </c:pt>
                <c:pt idx="165">
                  <c:v>10.81</c:v>
                </c:pt>
                <c:pt idx="166">
                  <c:v>14.83</c:v>
                </c:pt>
                <c:pt idx="167">
                  <c:v>14.51</c:v>
                </c:pt>
                <c:pt idx="168">
                  <c:v>11.83</c:v>
                </c:pt>
                <c:pt idx="169">
                  <c:v>13.18</c:v>
                </c:pt>
                <c:pt idx="170">
                  <c:v>30.57</c:v>
                </c:pt>
                <c:pt idx="171">
                  <c:v>9.51</c:v>
                </c:pt>
                <c:pt idx="172">
                  <c:v>11.61</c:v>
                </c:pt>
                <c:pt idx="173">
                  <c:v>30.4</c:v>
                </c:pt>
                <c:pt idx="174">
                  <c:v>12.22</c:v>
                </c:pt>
                <c:pt idx="175">
                  <c:v>10.130000000000001</c:v>
                </c:pt>
                <c:pt idx="176">
                  <c:v>16.739999999999988</c:v>
                </c:pt>
                <c:pt idx="177">
                  <c:v>10.68</c:v>
                </c:pt>
                <c:pt idx="178">
                  <c:v>10.33</c:v>
                </c:pt>
                <c:pt idx="179">
                  <c:v>15.98</c:v>
                </c:pt>
                <c:pt idx="180">
                  <c:v>10.360000000000024</c:v>
                </c:pt>
                <c:pt idx="181">
                  <c:v>12.39</c:v>
                </c:pt>
                <c:pt idx="182">
                  <c:v>14.88</c:v>
                </c:pt>
                <c:pt idx="183">
                  <c:v>13.84</c:v>
                </c:pt>
                <c:pt idx="184">
                  <c:v>15.16</c:v>
                </c:pt>
                <c:pt idx="185">
                  <c:v>13.31</c:v>
                </c:pt>
                <c:pt idx="186">
                  <c:v>30.19</c:v>
                </c:pt>
                <c:pt idx="187">
                  <c:v>12.69</c:v>
                </c:pt>
                <c:pt idx="188">
                  <c:v>15.65</c:v>
                </c:pt>
                <c:pt idx="189">
                  <c:v>34.65</c:v>
                </c:pt>
                <c:pt idx="190">
                  <c:v>14.14</c:v>
                </c:pt>
                <c:pt idx="191">
                  <c:v>12.94</c:v>
                </c:pt>
                <c:pt idx="192">
                  <c:v>13.29</c:v>
                </c:pt>
                <c:pt idx="193">
                  <c:v>13.64</c:v>
                </c:pt>
                <c:pt idx="194">
                  <c:v>15.29</c:v>
                </c:pt>
                <c:pt idx="195">
                  <c:v>15.2</c:v>
                </c:pt>
                <c:pt idx="196">
                  <c:v>34.39</c:v>
                </c:pt>
                <c:pt idx="197">
                  <c:v>13.48</c:v>
                </c:pt>
                <c:pt idx="198">
                  <c:v>12.39</c:v>
                </c:pt>
                <c:pt idx="199">
                  <c:v>16.489999999999903</c:v>
                </c:pt>
                <c:pt idx="200">
                  <c:v>13.850000000000026</c:v>
                </c:pt>
                <c:pt idx="201">
                  <c:v>14.450000000000006</c:v>
                </c:pt>
                <c:pt idx="202">
                  <c:v>15.53</c:v>
                </c:pt>
                <c:pt idx="203">
                  <c:v>16.25</c:v>
                </c:pt>
                <c:pt idx="204">
                  <c:v>11.54</c:v>
                </c:pt>
                <c:pt idx="205">
                  <c:v>11.47</c:v>
                </c:pt>
                <c:pt idx="206">
                  <c:v>14.57</c:v>
                </c:pt>
                <c:pt idx="207">
                  <c:v>14.48</c:v>
                </c:pt>
                <c:pt idx="208">
                  <c:v>12.2</c:v>
                </c:pt>
                <c:pt idx="209">
                  <c:v>14.74</c:v>
                </c:pt>
                <c:pt idx="210">
                  <c:v>16.05</c:v>
                </c:pt>
                <c:pt idx="211">
                  <c:v>16.779999999999987</c:v>
                </c:pt>
                <c:pt idx="212">
                  <c:v>11.38</c:v>
                </c:pt>
                <c:pt idx="213">
                  <c:v>17.420000000000002</c:v>
                </c:pt>
                <c:pt idx="214">
                  <c:v>12.32</c:v>
                </c:pt>
                <c:pt idx="215">
                  <c:v>14.47</c:v>
                </c:pt>
                <c:pt idx="216">
                  <c:v>11.5</c:v>
                </c:pt>
                <c:pt idx="217">
                  <c:v>13.1</c:v>
                </c:pt>
                <c:pt idx="218">
                  <c:v>13.870000000000006</c:v>
                </c:pt>
                <c:pt idx="219">
                  <c:v>15.23</c:v>
                </c:pt>
                <c:pt idx="220">
                  <c:v>15.15</c:v>
                </c:pt>
                <c:pt idx="221">
                  <c:v>15.15</c:v>
                </c:pt>
                <c:pt idx="222">
                  <c:v>14.8</c:v>
                </c:pt>
                <c:pt idx="223">
                  <c:v>15.74</c:v>
                </c:pt>
                <c:pt idx="224">
                  <c:v>15.84</c:v>
                </c:pt>
                <c:pt idx="225">
                  <c:v>12.7</c:v>
                </c:pt>
                <c:pt idx="226">
                  <c:v>12.4</c:v>
                </c:pt>
                <c:pt idx="227">
                  <c:v>10.28</c:v>
                </c:pt>
                <c:pt idx="228">
                  <c:v>12.81</c:v>
                </c:pt>
                <c:pt idx="229">
                  <c:v>12.29</c:v>
                </c:pt>
                <c:pt idx="230">
                  <c:v>19.43</c:v>
                </c:pt>
                <c:pt idx="231">
                  <c:v>11.68</c:v>
                </c:pt>
                <c:pt idx="232">
                  <c:v>13.98</c:v>
                </c:pt>
                <c:pt idx="233">
                  <c:v>13.19</c:v>
                </c:pt>
                <c:pt idx="234">
                  <c:v>16.64</c:v>
                </c:pt>
                <c:pt idx="235">
                  <c:v>15.97</c:v>
                </c:pt>
                <c:pt idx="236">
                  <c:v>15.6</c:v>
                </c:pt>
                <c:pt idx="237">
                  <c:v>35.290000000000013</c:v>
                </c:pt>
                <c:pt idx="238">
                  <c:v>13.66</c:v>
                </c:pt>
                <c:pt idx="239">
                  <c:v>15.64</c:v>
                </c:pt>
                <c:pt idx="240">
                  <c:v>13.91</c:v>
                </c:pt>
                <c:pt idx="241">
                  <c:v>16.079999999999988</c:v>
                </c:pt>
                <c:pt idx="242">
                  <c:v>16.73</c:v>
                </c:pt>
                <c:pt idx="243">
                  <c:v>13.69</c:v>
                </c:pt>
                <c:pt idx="244">
                  <c:v>17.52</c:v>
                </c:pt>
                <c:pt idx="245">
                  <c:v>35.520000000000003</c:v>
                </c:pt>
                <c:pt idx="246">
                  <c:v>19.86</c:v>
                </c:pt>
                <c:pt idx="247">
                  <c:v>10.79</c:v>
                </c:pt>
                <c:pt idx="248">
                  <c:v>14.05</c:v>
                </c:pt>
                <c:pt idx="249">
                  <c:v>16.130000000000031</c:v>
                </c:pt>
                <c:pt idx="250">
                  <c:v>16.23</c:v>
                </c:pt>
                <c:pt idx="251">
                  <c:v>16.38</c:v>
                </c:pt>
                <c:pt idx="252">
                  <c:v>29.9</c:v>
                </c:pt>
                <c:pt idx="253">
                  <c:v>14.59</c:v>
                </c:pt>
                <c:pt idx="254">
                  <c:v>15.69</c:v>
                </c:pt>
                <c:pt idx="255">
                  <c:v>10.73</c:v>
                </c:pt>
                <c:pt idx="256">
                  <c:v>17.18</c:v>
                </c:pt>
                <c:pt idx="257">
                  <c:v>12.88</c:v>
                </c:pt>
                <c:pt idx="258">
                  <c:v>19.939999999999987</c:v>
                </c:pt>
                <c:pt idx="259">
                  <c:v>19.239999999999988</c:v>
                </c:pt>
                <c:pt idx="260">
                  <c:v>13.27</c:v>
                </c:pt>
                <c:pt idx="261">
                  <c:v>14.950000000000006</c:v>
                </c:pt>
                <c:pt idx="262">
                  <c:v>17.14</c:v>
                </c:pt>
                <c:pt idx="263">
                  <c:v>16.68</c:v>
                </c:pt>
                <c:pt idx="264">
                  <c:v>14.83</c:v>
                </c:pt>
                <c:pt idx="265">
                  <c:v>17.21</c:v>
                </c:pt>
                <c:pt idx="266">
                  <c:v>16.779999999999987</c:v>
                </c:pt>
                <c:pt idx="267">
                  <c:v>16.149999999999999</c:v>
                </c:pt>
                <c:pt idx="268">
                  <c:v>14.04</c:v>
                </c:pt>
                <c:pt idx="269">
                  <c:v>17.399999999999999</c:v>
                </c:pt>
                <c:pt idx="270">
                  <c:v>18.18</c:v>
                </c:pt>
                <c:pt idx="271">
                  <c:v>13.33</c:v>
                </c:pt>
                <c:pt idx="272">
                  <c:v>17.71</c:v>
                </c:pt>
                <c:pt idx="273">
                  <c:v>18.66</c:v>
                </c:pt>
                <c:pt idx="274">
                  <c:v>17.670000000000005</c:v>
                </c:pt>
                <c:pt idx="275">
                  <c:v>12.58</c:v>
                </c:pt>
                <c:pt idx="276">
                  <c:v>14.22</c:v>
                </c:pt>
                <c:pt idx="277">
                  <c:v>15.34</c:v>
                </c:pt>
                <c:pt idx="278">
                  <c:v>16.630000000000031</c:v>
                </c:pt>
                <c:pt idx="279">
                  <c:v>17.36</c:v>
                </c:pt>
                <c:pt idx="280">
                  <c:v>16.09</c:v>
                </c:pt>
                <c:pt idx="281">
                  <c:v>18.39</c:v>
                </c:pt>
                <c:pt idx="282">
                  <c:v>15.450000000000006</c:v>
                </c:pt>
                <c:pt idx="283">
                  <c:v>15.77</c:v>
                </c:pt>
                <c:pt idx="284">
                  <c:v>14.2</c:v>
                </c:pt>
                <c:pt idx="285">
                  <c:v>13.49</c:v>
                </c:pt>
                <c:pt idx="286">
                  <c:v>16.43</c:v>
                </c:pt>
                <c:pt idx="287">
                  <c:v>19.07</c:v>
                </c:pt>
                <c:pt idx="288">
                  <c:v>10.79</c:v>
                </c:pt>
                <c:pt idx="289">
                  <c:v>15.29</c:v>
                </c:pt>
                <c:pt idx="290">
                  <c:v>17.559999999999999</c:v>
                </c:pt>
                <c:pt idx="291">
                  <c:v>15.71</c:v>
                </c:pt>
                <c:pt idx="292">
                  <c:v>16.89</c:v>
                </c:pt>
                <c:pt idx="293">
                  <c:v>16.899999999999999</c:v>
                </c:pt>
                <c:pt idx="294">
                  <c:v>18.53</c:v>
                </c:pt>
                <c:pt idx="295">
                  <c:v>16.59</c:v>
                </c:pt>
                <c:pt idx="296">
                  <c:v>15.82</c:v>
                </c:pt>
                <c:pt idx="297">
                  <c:v>11.67</c:v>
                </c:pt>
                <c:pt idx="298">
                  <c:v>14.99</c:v>
                </c:pt>
                <c:pt idx="299">
                  <c:v>16.329999999999988</c:v>
                </c:pt>
                <c:pt idx="300">
                  <c:v>16.39</c:v>
                </c:pt>
                <c:pt idx="301">
                  <c:v>15.78</c:v>
                </c:pt>
                <c:pt idx="302">
                  <c:v>20.22</c:v>
                </c:pt>
                <c:pt idx="303">
                  <c:v>14.97</c:v>
                </c:pt>
                <c:pt idx="304">
                  <c:v>20.41</c:v>
                </c:pt>
                <c:pt idx="305">
                  <c:v>14.03</c:v>
                </c:pt>
                <c:pt idx="306">
                  <c:v>18.610000000000031</c:v>
                </c:pt>
                <c:pt idx="307">
                  <c:v>14.61</c:v>
                </c:pt>
                <c:pt idx="308">
                  <c:v>19.23</c:v>
                </c:pt>
                <c:pt idx="309">
                  <c:v>20.03</c:v>
                </c:pt>
                <c:pt idx="310">
                  <c:v>17.12</c:v>
                </c:pt>
                <c:pt idx="311">
                  <c:v>35.31</c:v>
                </c:pt>
                <c:pt idx="312">
                  <c:v>16.939999999999987</c:v>
                </c:pt>
                <c:pt idx="313">
                  <c:v>17.760000000000002</c:v>
                </c:pt>
                <c:pt idx="314">
                  <c:v>15.89</c:v>
                </c:pt>
                <c:pt idx="315">
                  <c:v>17.630000000000031</c:v>
                </c:pt>
                <c:pt idx="316">
                  <c:v>17.309999999999999</c:v>
                </c:pt>
                <c:pt idx="317">
                  <c:v>13.41</c:v>
                </c:pt>
                <c:pt idx="318">
                  <c:v>16.82</c:v>
                </c:pt>
                <c:pt idx="319">
                  <c:v>14.51</c:v>
                </c:pt>
                <c:pt idx="320">
                  <c:v>30.18</c:v>
                </c:pt>
                <c:pt idx="321">
                  <c:v>19.2</c:v>
                </c:pt>
                <c:pt idx="322">
                  <c:v>14.66</c:v>
                </c:pt>
                <c:pt idx="323">
                  <c:v>18.02</c:v>
                </c:pt>
                <c:pt idx="324">
                  <c:v>19.110000000000031</c:v>
                </c:pt>
                <c:pt idx="325">
                  <c:v>18.7</c:v>
                </c:pt>
                <c:pt idx="326">
                  <c:v>20.03</c:v>
                </c:pt>
                <c:pt idx="327">
                  <c:v>35.25</c:v>
                </c:pt>
                <c:pt idx="328">
                  <c:v>18.23</c:v>
                </c:pt>
                <c:pt idx="329">
                  <c:v>14.83</c:v>
                </c:pt>
                <c:pt idx="330">
                  <c:v>16.79</c:v>
                </c:pt>
                <c:pt idx="331">
                  <c:v>18.21</c:v>
                </c:pt>
                <c:pt idx="332">
                  <c:v>16.91</c:v>
                </c:pt>
                <c:pt idx="333">
                  <c:v>12.8</c:v>
                </c:pt>
                <c:pt idx="334">
                  <c:v>20.88</c:v>
                </c:pt>
                <c:pt idx="335">
                  <c:v>35.480000000000004</c:v>
                </c:pt>
                <c:pt idx="336">
                  <c:v>17.779999999999987</c:v>
                </c:pt>
                <c:pt idx="337">
                  <c:v>19.850000000000001</c:v>
                </c:pt>
                <c:pt idx="338">
                  <c:v>17.87</c:v>
                </c:pt>
                <c:pt idx="339">
                  <c:v>17.559999999999999</c:v>
                </c:pt>
                <c:pt idx="340">
                  <c:v>15.99</c:v>
                </c:pt>
                <c:pt idx="341">
                  <c:v>19.07</c:v>
                </c:pt>
                <c:pt idx="342">
                  <c:v>15.74</c:v>
                </c:pt>
                <c:pt idx="343">
                  <c:v>19.2</c:v>
                </c:pt>
                <c:pt idx="344">
                  <c:v>13.73</c:v>
                </c:pt>
                <c:pt idx="345">
                  <c:v>16.64</c:v>
                </c:pt>
                <c:pt idx="346">
                  <c:v>18.579999999999988</c:v>
                </c:pt>
                <c:pt idx="347">
                  <c:v>14.17</c:v>
                </c:pt>
                <c:pt idx="348">
                  <c:v>17.36</c:v>
                </c:pt>
                <c:pt idx="349">
                  <c:v>17.420000000000002</c:v>
                </c:pt>
                <c:pt idx="350">
                  <c:v>19.079999999999988</c:v>
                </c:pt>
                <c:pt idx="351">
                  <c:v>18.59</c:v>
                </c:pt>
                <c:pt idx="352">
                  <c:v>18.25</c:v>
                </c:pt>
                <c:pt idx="353">
                  <c:v>16.02</c:v>
                </c:pt>
                <c:pt idx="354">
                  <c:v>17.16</c:v>
                </c:pt>
                <c:pt idx="355">
                  <c:v>21.959999999999987</c:v>
                </c:pt>
                <c:pt idx="356">
                  <c:v>15.83</c:v>
                </c:pt>
                <c:pt idx="357">
                  <c:v>19.399999999999999</c:v>
                </c:pt>
                <c:pt idx="358">
                  <c:v>20.66</c:v>
                </c:pt>
                <c:pt idx="359">
                  <c:v>30.05</c:v>
                </c:pt>
                <c:pt idx="360">
                  <c:v>20.29</c:v>
                </c:pt>
                <c:pt idx="361">
                  <c:v>17.309999999999999</c:v>
                </c:pt>
                <c:pt idx="362">
                  <c:v>21.02</c:v>
                </c:pt>
                <c:pt idx="363">
                  <c:v>18.8</c:v>
                </c:pt>
                <c:pt idx="364">
                  <c:v>20.479999999999986</c:v>
                </c:pt>
                <c:pt idx="365">
                  <c:v>17</c:v>
                </c:pt>
                <c:pt idx="366">
                  <c:v>15.82</c:v>
                </c:pt>
                <c:pt idx="367">
                  <c:v>16.16</c:v>
                </c:pt>
                <c:pt idx="368">
                  <c:v>19.439999999999987</c:v>
                </c:pt>
                <c:pt idx="369">
                  <c:v>16.489999999999903</c:v>
                </c:pt>
                <c:pt idx="370">
                  <c:v>18.72</c:v>
                </c:pt>
                <c:pt idx="371">
                  <c:v>18.850000000000001</c:v>
                </c:pt>
                <c:pt idx="372">
                  <c:v>17.34</c:v>
                </c:pt>
                <c:pt idx="373">
                  <c:v>14.84</c:v>
                </c:pt>
                <c:pt idx="374">
                  <c:v>20.759999999999987</c:v>
                </c:pt>
                <c:pt idx="375">
                  <c:v>18.39</c:v>
                </c:pt>
                <c:pt idx="376">
                  <c:v>20.830000000000005</c:v>
                </c:pt>
                <c:pt idx="377">
                  <c:v>16.36</c:v>
                </c:pt>
                <c:pt idx="378">
                  <c:v>15.67</c:v>
                </c:pt>
                <c:pt idx="379">
                  <c:v>17.21</c:v>
                </c:pt>
                <c:pt idx="380">
                  <c:v>19.29</c:v>
                </c:pt>
                <c:pt idx="381">
                  <c:v>20.02</c:v>
                </c:pt>
                <c:pt idx="382">
                  <c:v>19.72</c:v>
                </c:pt>
                <c:pt idx="383">
                  <c:v>18.77</c:v>
                </c:pt>
                <c:pt idx="384">
                  <c:v>21.43</c:v>
                </c:pt>
                <c:pt idx="385">
                  <c:v>14.7</c:v>
                </c:pt>
                <c:pt idx="386">
                  <c:v>21.41</c:v>
                </c:pt>
                <c:pt idx="387">
                  <c:v>21.95</c:v>
                </c:pt>
                <c:pt idx="388">
                  <c:v>21.05</c:v>
                </c:pt>
                <c:pt idx="389">
                  <c:v>17.479999999999986</c:v>
                </c:pt>
                <c:pt idx="390">
                  <c:v>16.84</c:v>
                </c:pt>
                <c:pt idx="391">
                  <c:v>16.809999999999999</c:v>
                </c:pt>
                <c:pt idx="392">
                  <c:v>15.26</c:v>
                </c:pt>
                <c:pt idx="393">
                  <c:v>19.059999999999999</c:v>
                </c:pt>
                <c:pt idx="394">
                  <c:v>20.57</c:v>
                </c:pt>
                <c:pt idx="395">
                  <c:v>19.959999999999987</c:v>
                </c:pt>
                <c:pt idx="396">
                  <c:v>19.57</c:v>
                </c:pt>
                <c:pt idx="397">
                  <c:v>21.39</c:v>
                </c:pt>
                <c:pt idx="398">
                  <c:v>16.53</c:v>
                </c:pt>
                <c:pt idx="399">
                  <c:v>20.279999999999987</c:v>
                </c:pt>
                <c:pt idx="400">
                  <c:v>20.66</c:v>
                </c:pt>
                <c:pt idx="401">
                  <c:v>35.07</c:v>
                </c:pt>
                <c:pt idx="402">
                  <c:v>18.55</c:v>
                </c:pt>
                <c:pt idx="403">
                  <c:v>19.88</c:v>
                </c:pt>
                <c:pt idx="404">
                  <c:v>20.010000000000005</c:v>
                </c:pt>
                <c:pt idx="405">
                  <c:v>16.72</c:v>
                </c:pt>
                <c:pt idx="406">
                  <c:v>19.71</c:v>
                </c:pt>
                <c:pt idx="407">
                  <c:v>16.899999999999999</c:v>
                </c:pt>
                <c:pt idx="408">
                  <c:v>16.130000000000031</c:v>
                </c:pt>
                <c:pt idx="409">
                  <c:v>20.77</c:v>
                </c:pt>
                <c:pt idx="410">
                  <c:v>14.41</c:v>
                </c:pt>
                <c:pt idx="411">
                  <c:v>20.86</c:v>
                </c:pt>
                <c:pt idx="412">
                  <c:v>18.439999999999987</c:v>
                </c:pt>
                <c:pt idx="413">
                  <c:v>14.27</c:v>
                </c:pt>
                <c:pt idx="414">
                  <c:v>14.99</c:v>
                </c:pt>
                <c:pt idx="415">
                  <c:v>14.94</c:v>
                </c:pt>
                <c:pt idx="416">
                  <c:v>12.64</c:v>
                </c:pt>
                <c:pt idx="417">
                  <c:v>21.8</c:v>
                </c:pt>
                <c:pt idx="418">
                  <c:v>30.479999999999986</c:v>
                </c:pt>
                <c:pt idx="419">
                  <c:v>19.14</c:v>
                </c:pt>
                <c:pt idx="420">
                  <c:v>22.959999999999987</c:v>
                </c:pt>
                <c:pt idx="421">
                  <c:v>18.57</c:v>
                </c:pt>
                <c:pt idx="422">
                  <c:v>18.41</c:v>
                </c:pt>
                <c:pt idx="423">
                  <c:v>20.479999999999986</c:v>
                </c:pt>
                <c:pt idx="424">
                  <c:v>21.16</c:v>
                </c:pt>
                <c:pt idx="425">
                  <c:v>16.64</c:v>
                </c:pt>
                <c:pt idx="426">
                  <c:v>30.45</c:v>
                </c:pt>
                <c:pt idx="427">
                  <c:v>17.670000000000005</c:v>
                </c:pt>
                <c:pt idx="428">
                  <c:v>22.18</c:v>
                </c:pt>
                <c:pt idx="429">
                  <c:v>17.03</c:v>
                </c:pt>
                <c:pt idx="430">
                  <c:v>16.239999999999988</c:v>
                </c:pt>
                <c:pt idx="431">
                  <c:v>19.23</c:v>
                </c:pt>
                <c:pt idx="432">
                  <c:v>22.259999999999987</c:v>
                </c:pt>
                <c:pt idx="433">
                  <c:v>20.6</c:v>
                </c:pt>
                <c:pt idx="434">
                  <c:v>18.610000000000031</c:v>
                </c:pt>
                <c:pt idx="435">
                  <c:v>18.260000000000002</c:v>
                </c:pt>
                <c:pt idx="436">
                  <c:v>18.37</c:v>
                </c:pt>
                <c:pt idx="437">
                  <c:v>21.89</c:v>
                </c:pt>
                <c:pt idx="438">
                  <c:v>17.899999999999999</c:v>
                </c:pt>
                <c:pt idx="439">
                  <c:v>20</c:v>
                </c:pt>
                <c:pt idx="440">
                  <c:v>23.439999999999987</c:v>
                </c:pt>
                <c:pt idx="441">
                  <c:v>16.439999999999987</c:v>
                </c:pt>
                <c:pt idx="442">
                  <c:v>19.779999999999987</c:v>
                </c:pt>
                <c:pt idx="443">
                  <c:v>17.03</c:v>
                </c:pt>
                <c:pt idx="444">
                  <c:v>19.329999999999988</c:v>
                </c:pt>
                <c:pt idx="445">
                  <c:v>21.97</c:v>
                </c:pt>
                <c:pt idx="446">
                  <c:v>23.86</c:v>
                </c:pt>
                <c:pt idx="447">
                  <c:v>20.959999999999987</c:v>
                </c:pt>
                <c:pt idx="448">
                  <c:v>20.16</c:v>
                </c:pt>
                <c:pt idx="449">
                  <c:v>17.309999999999999</c:v>
                </c:pt>
                <c:pt idx="450">
                  <c:v>21.71</c:v>
                </c:pt>
                <c:pt idx="451">
                  <c:v>19.899999999999999</c:v>
                </c:pt>
                <c:pt idx="452">
                  <c:v>17.809999999999999</c:v>
                </c:pt>
                <c:pt idx="453">
                  <c:v>22.779999999999987</c:v>
                </c:pt>
                <c:pt idx="454">
                  <c:v>19.170000000000005</c:v>
                </c:pt>
                <c:pt idx="455">
                  <c:v>18.62</c:v>
                </c:pt>
                <c:pt idx="456">
                  <c:v>21.59</c:v>
                </c:pt>
                <c:pt idx="457">
                  <c:v>17.489999999999903</c:v>
                </c:pt>
                <c:pt idx="458">
                  <c:v>30.53</c:v>
                </c:pt>
                <c:pt idx="459">
                  <c:v>19.03</c:v>
                </c:pt>
                <c:pt idx="460">
                  <c:v>20.21</c:v>
                </c:pt>
                <c:pt idx="461">
                  <c:v>21.69</c:v>
                </c:pt>
                <c:pt idx="462">
                  <c:v>22.19</c:v>
                </c:pt>
                <c:pt idx="463">
                  <c:v>21.2</c:v>
                </c:pt>
                <c:pt idx="464">
                  <c:v>20.64</c:v>
                </c:pt>
                <c:pt idx="465">
                  <c:v>17.920000000000002</c:v>
                </c:pt>
                <c:pt idx="466">
                  <c:v>21.39</c:v>
                </c:pt>
                <c:pt idx="467">
                  <c:v>20.88</c:v>
                </c:pt>
                <c:pt idx="468">
                  <c:v>18.21</c:v>
                </c:pt>
                <c:pt idx="469">
                  <c:v>16.439999999999987</c:v>
                </c:pt>
                <c:pt idx="470">
                  <c:v>24.17</c:v>
                </c:pt>
                <c:pt idx="471">
                  <c:v>17.71</c:v>
                </c:pt>
                <c:pt idx="472">
                  <c:v>21.77</c:v>
                </c:pt>
                <c:pt idx="473">
                  <c:v>20.79</c:v>
                </c:pt>
                <c:pt idx="474">
                  <c:v>23.150000000000031</c:v>
                </c:pt>
                <c:pt idx="475">
                  <c:v>21.830000000000005</c:v>
                </c:pt>
                <c:pt idx="476">
                  <c:v>16.45</c:v>
                </c:pt>
                <c:pt idx="477">
                  <c:v>21.57</c:v>
                </c:pt>
                <c:pt idx="478">
                  <c:v>21.55</c:v>
                </c:pt>
                <c:pt idx="479">
                  <c:v>21.12</c:v>
                </c:pt>
                <c:pt idx="480">
                  <c:v>18.309999999999999</c:v>
                </c:pt>
                <c:pt idx="481">
                  <c:v>23.830000000000005</c:v>
                </c:pt>
                <c:pt idx="482">
                  <c:v>30.25</c:v>
                </c:pt>
                <c:pt idx="483">
                  <c:v>19.760000000000002</c:v>
                </c:pt>
                <c:pt idx="484">
                  <c:v>21.630000000000031</c:v>
                </c:pt>
                <c:pt idx="485">
                  <c:v>30.29</c:v>
                </c:pt>
                <c:pt idx="486">
                  <c:v>18.41</c:v>
                </c:pt>
                <c:pt idx="487">
                  <c:v>20.64</c:v>
                </c:pt>
                <c:pt idx="488">
                  <c:v>19.979999999999986</c:v>
                </c:pt>
                <c:pt idx="489">
                  <c:v>29.66</c:v>
                </c:pt>
                <c:pt idx="490">
                  <c:v>20.830000000000005</c:v>
                </c:pt>
                <c:pt idx="491">
                  <c:v>23.35</c:v>
                </c:pt>
                <c:pt idx="492">
                  <c:v>21.56</c:v>
                </c:pt>
                <c:pt idx="493">
                  <c:v>21.7</c:v>
                </c:pt>
                <c:pt idx="494">
                  <c:v>19.89</c:v>
                </c:pt>
                <c:pt idx="495">
                  <c:v>22.279999999999987</c:v>
                </c:pt>
                <c:pt idx="496">
                  <c:v>21.35</c:v>
                </c:pt>
                <c:pt idx="497">
                  <c:v>22.41</c:v>
                </c:pt>
                <c:pt idx="498">
                  <c:v>22.7</c:v>
                </c:pt>
                <c:pt idx="499">
                  <c:v>24.07</c:v>
                </c:pt>
                <c:pt idx="500">
                  <c:v>22.29</c:v>
                </c:pt>
                <c:pt idx="501">
                  <c:v>30.52</c:v>
                </c:pt>
                <c:pt idx="502">
                  <c:v>22.71</c:v>
                </c:pt>
                <c:pt idx="503">
                  <c:v>23.36</c:v>
                </c:pt>
                <c:pt idx="504">
                  <c:v>24.04</c:v>
                </c:pt>
                <c:pt idx="505">
                  <c:v>29.959999999999987</c:v>
                </c:pt>
                <c:pt idx="506">
                  <c:v>22.2</c:v>
                </c:pt>
                <c:pt idx="507">
                  <c:v>22</c:v>
                </c:pt>
                <c:pt idx="508">
                  <c:v>21.21</c:v>
                </c:pt>
                <c:pt idx="509">
                  <c:v>23.7</c:v>
                </c:pt>
                <c:pt idx="510">
                  <c:v>26.47</c:v>
                </c:pt>
                <c:pt idx="511">
                  <c:v>22.24</c:v>
                </c:pt>
                <c:pt idx="512">
                  <c:v>20.6</c:v>
                </c:pt>
                <c:pt idx="513">
                  <c:v>22.62</c:v>
                </c:pt>
                <c:pt idx="514">
                  <c:v>25.29</c:v>
                </c:pt>
                <c:pt idx="515">
                  <c:v>17.309999999999999</c:v>
                </c:pt>
                <c:pt idx="516">
                  <c:v>22.4</c:v>
                </c:pt>
                <c:pt idx="517">
                  <c:v>21.47</c:v>
                </c:pt>
                <c:pt idx="518">
                  <c:v>20.58</c:v>
                </c:pt>
                <c:pt idx="519">
                  <c:v>21.14</c:v>
                </c:pt>
                <c:pt idx="520">
                  <c:v>21.439999999999987</c:v>
                </c:pt>
                <c:pt idx="521">
                  <c:v>20.350000000000001</c:v>
                </c:pt>
                <c:pt idx="522">
                  <c:v>17.82</c:v>
                </c:pt>
                <c:pt idx="523">
                  <c:v>18.18</c:v>
                </c:pt>
                <c:pt idx="524">
                  <c:v>20.36</c:v>
                </c:pt>
                <c:pt idx="525">
                  <c:v>20.309999999999999</c:v>
                </c:pt>
                <c:pt idx="526">
                  <c:v>33.290000000000013</c:v>
                </c:pt>
                <c:pt idx="527">
                  <c:v>23.979999999999986</c:v>
                </c:pt>
                <c:pt idx="528">
                  <c:v>15.62</c:v>
                </c:pt>
                <c:pt idx="529">
                  <c:v>23.32</c:v>
                </c:pt>
                <c:pt idx="530">
                  <c:v>19.64</c:v>
                </c:pt>
                <c:pt idx="531">
                  <c:v>23.24</c:v>
                </c:pt>
                <c:pt idx="532">
                  <c:v>23.54</c:v>
                </c:pt>
                <c:pt idx="533">
                  <c:v>22.25</c:v>
                </c:pt>
                <c:pt idx="534">
                  <c:v>17.39</c:v>
                </c:pt>
                <c:pt idx="535">
                  <c:v>24.04</c:v>
                </c:pt>
                <c:pt idx="536">
                  <c:v>19.89</c:v>
                </c:pt>
                <c:pt idx="537">
                  <c:v>22.08</c:v>
                </c:pt>
                <c:pt idx="538">
                  <c:v>24.99</c:v>
                </c:pt>
                <c:pt idx="539">
                  <c:v>23.67</c:v>
                </c:pt>
                <c:pt idx="540">
                  <c:v>21.09</c:v>
                </c:pt>
                <c:pt idx="541">
                  <c:v>20.74</c:v>
                </c:pt>
                <c:pt idx="542">
                  <c:v>21.84</c:v>
                </c:pt>
                <c:pt idx="543">
                  <c:v>21.56</c:v>
                </c:pt>
                <c:pt idx="544">
                  <c:v>22.1</c:v>
                </c:pt>
                <c:pt idx="545">
                  <c:v>22.27</c:v>
                </c:pt>
                <c:pt idx="546">
                  <c:v>21.66</c:v>
                </c:pt>
                <c:pt idx="547">
                  <c:v>24.37</c:v>
                </c:pt>
                <c:pt idx="548">
                  <c:v>24.2</c:v>
                </c:pt>
                <c:pt idx="549">
                  <c:v>18.170000000000005</c:v>
                </c:pt>
                <c:pt idx="550">
                  <c:v>20.93</c:v>
                </c:pt>
                <c:pt idx="551">
                  <c:v>19.68</c:v>
                </c:pt>
                <c:pt idx="552">
                  <c:v>19.91</c:v>
                </c:pt>
                <c:pt idx="553">
                  <c:v>33.630000000000003</c:v>
                </c:pt>
                <c:pt idx="554">
                  <c:v>23.52</c:v>
                </c:pt>
                <c:pt idx="555">
                  <c:v>20.759999999999987</c:v>
                </c:pt>
                <c:pt idx="556">
                  <c:v>30.27</c:v>
                </c:pt>
                <c:pt idx="557">
                  <c:v>24.68</c:v>
                </c:pt>
                <c:pt idx="558">
                  <c:v>23.99</c:v>
                </c:pt>
                <c:pt idx="559">
                  <c:v>23.5</c:v>
                </c:pt>
                <c:pt idx="560">
                  <c:v>24.18</c:v>
                </c:pt>
                <c:pt idx="561">
                  <c:v>18.97</c:v>
                </c:pt>
                <c:pt idx="562">
                  <c:v>24.419999999999987</c:v>
                </c:pt>
                <c:pt idx="563">
                  <c:v>24.01</c:v>
                </c:pt>
                <c:pt idx="564">
                  <c:v>25.56</c:v>
                </c:pt>
                <c:pt idx="565">
                  <c:v>20.86</c:v>
                </c:pt>
                <c:pt idx="566">
                  <c:v>26.110000000000031</c:v>
                </c:pt>
                <c:pt idx="567">
                  <c:v>26.259999999999987</c:v>
                </c:pt>
                <c:pt idx="568">
                  <c:v>24.9</c:v>
                </c:pt>
                <c:pt idx="569">
                  <c:v>22.72</c:v>
                </c:pt>
                <c:pt idx="570">
                  <c:v>26.29</c:v>
                </c:pt>
                <c:pt idx="571">
                  <c:v>21.25</c:v>
                </c:pt>
                <c:pt idx="572">
                  <c:v>23.38</c:v>
                </c:pt>
                <c:pt idx="573">
                  <c:v>17.71</c:v>
                </c:pt>
                <c:pt idx="574">
                  <c:v>27.09</c:v>
                </c:pt>
                <c:pt idx="575">
                  <c:v>24.5</c:v>
                </c:pt>
                <c:pt idx="576">
                  <c:v>18.86</c:v>
                </c:pt>
                <c:pt idx="577">
                  <c:v>22.01</c:v>
                </c:pt>
                <c:pt idx="578">
                  <c:v>18.850000000000001</c:v>
                </c:pt>
                <c:pt idx="579">
                  <c:v>24.3</c:v>
                </c:pt>
                <c:pt idx="580">
                  <c:v>26.810000000000031</c:v>
                </c:pt>
                <c:pt idx="581">
                  <c:v>34.660000000000011</c:v>
                </c:pt>
                <c:pt idx="582">
                  <c:v>30.09</c:v>
                </c:pt>
                <c:pt idx="583">
                  <c:v>22.55</c:v>
                </c:pt>
                <c:pt idx="584">
                  <c:v>19.59</c:v>
                </c:pt>
                <c:pt idx="585">
                  <c:v>29.110000000000031</c:v>
                </c:pt>
                <c:pt idx="586">
                  <c:v>28.86</c:v>
                </c:pt>
                <c:pt idx="587">
                  <c:v>21.84</c:v>
                </c:pt>
                <c:pt idx="588">
                  <c:v>24.53</c:v>
                </c:pt>
                <c:pt idx="589">
                  <c:v>20.71</c:v>
                </c:pt>
                <c:pt idx="590">
                  <c:v>19.57</c:v>
                </c:pt>
                <c:pt idx="591">
                  <c:v>27.37</c:v>
                </c:pt>
                <c:pt idx="592">
                  <c:v>18.23</c:v>
                </c:pt>
                <c:pt idx="593">
                  <c:v>19.37</c:v>
                </c:pt>
                <c:pt idx="594">
                  <c:v>23.66</c:v>
                </c:pt>
                <c:pt idx="595">
                  <c:v>21.18</c:v>
                </c:pt>
                <c:pt idx="596">
                  <c:v>21.29</c:v>
                </c:pt>
                <c:pt idx="597">
                  <c:v>23.7</c:v>
                </c:pt>
                <c:pt idx="598">
                  <c:v>24.93</c:v>
                </c:pt>
                <c:pt idx="599">
                  <c:v>27.610000000000031</c:v>
                </c:pt>
                <c:pt idx="600">
                  <c:v>23.4</c:v>
                </c:pt>
                <c:pt idx="601">
                  <c:v>30.810000000000031</c:v>
                </c:pt>
                <c:pt idx="602">
                  <c:v>20.149999999999999</c:v>
                </c:pt>
                <c:pt idx="603">
                  <c:v>21.32</c:v>
                </c:pt>
                <c:pt idx="604">
                  <c:v>19.03</c:v>
                </c:pt>
                <c:pt idx="605">
                  <c:v>23.66</c:v>
                </c:pt>
                <c:pt idx="606">
                  <c:v>20.439999999999987</c:v>
                </c:pt>
                <c:pt idx="607">
                  <c:v>19.959999999999987</c:v>
                </c:pt>
                <c:pt idx="608">
                  <c:v>25.43</c:v>
                </c:pt>
                <c:pt idx="609">
                  <c:v>19.489999999999903</c:v>
                </c:pt>
                <c:pt idx="610">
                  <c:v>24.19</c:v>
                </c:pt>
                <c:pt idx="611">
                  <c:v>24.95</c:v>
                </c:pt>
                <c:pt idx="612">
                  <c:v>21.79</c:v>
                </c:pt>
                <c:pt idx="613">
                  <c:v>23.86</c:v>
                </c:pt>
                <c:pt idx="614">
                  <c:v>27.04</c:v>
                </c:pt>
                <c:pt idx="615">
                  <c:v>23.4</c:v>
                </c:pt>
                <c:pt idx="616">
                  <c:v>23.32</c:v>
                </c:pt>
                <c:pt idx="617">
                  <c:v>21.68</c:v>
                </c:pt>
                <c:pt idx="618">
                  <c:v>24.21</c:v>
                </c:pt>
                <c:pt idx="619">
                  <c:v>25.06</c:v>
                </c:pt>
                <c:pt idx="620">
                  <c:v>22.93</c:v>
                </c:pt>
                <c:pt idx="621">
                  <c:v>25.24</c:v>
                </c:pt>
                <c:pt idx="622">
                  <c:v>18.899999999999999</c:v>
                </c:pt>
                <c:pt idx="623">
                  <c:v>19.54</c:v>
                </c:pt>
                <c:pt idx="624">
                  <c:v>22.23</c:v>
                </c:pt>
                <c:pt idx="625">
                  <c:v>23.87</c:v>
                </c:pt>
                <c:pt idx="626">
                  <c:v>25.38</c:v>
                </c:pt>
                <c:pt idx="627">
                  <c:v>30.47</c:v>
                </c:pt>
                <c:pt idx="628">
                  <c:v>20.919999999999987</c:v>
                </c:pt>
                <c:pt idx="629">
                  <c:v>25.43</c:v>
                </c:pt>
                <c:pt idx="630">
                  <c:v>21</c:v>
                </c:pt>
                <c:pt idx="631">
                  <c:v>28.85</c:v>
                </c:pt>
                <c:pt idx="632">
                  <c:v>20.759999999999987</c:v>
                </c:pt>
                <c:pt idx="633">
                  <c:v>24.71</c:v>
                </c:pt>
                <c:pt idx="634">
                  <c:v>25.95</c:v>
                </c:pt>
                <c:pt idx="635">
                  <c:v>24.17</c:v>
                </c:pt>
                <c:pt idx="636">
                  <c:v>24.08</c:v>
                </c:pt>
                <c:pt idx="637">
                  <c:v>26.52</c:v>
                </c:pt>
                <c:pt idx="638">
                  <c:v>23.18</c:v>
                </c:pt>
                <c:pt idx="639">
                  <c:v>17.34</c:v>
                </c:pt>
                <c:pt idx="640">
                  <c:v>33.120000000000012</c:v>
                </c:pt>
                <c:pt idx="641">
                  <c:v>24.3</c:v>
                </c:pt>
                <c:pt idx="642">
                  <c:v>25.27</c:v>
                </c:pt>
                <c:pt idx="643">
                  <c:v>30.07</c:v>
                </c:pt>
                <c:pt idx="644">
                  <c:v>23.9</c:v>
                </c:pt>
                <c:pt idx="645">
                  <c:v>26.05</c:v>
                </c:pt>
                <c:pt idx="646">
                  <c:v>25.01</c:v>
                </c:pt>
                <c:pt idx="647">
                  <c:v>19.190000000000001</c:v>
                </c:pt>
                <c:pt idx="648">
                  <c:v>21.25</c:v>
                </c:pt>
                <c:pt idx="649">
                  <c:v>18.86</c:v>
                </c:pt>
                <c:pt idx="650">
                  <c:v>24.37</c:v>
                </c:pt>
                <c:pt idx="651">
                  <c:v>24.71</c:v>
                </c:pt>
                <c:pt idx="652">
                  <c:v>26.54</c:v>
                </c:pt>
                <c:pt idx="653">
                  <c:v>20.959999999999987</c:v>
                </c:pt>
                <c:pt idx="654">
                  <c:v>20.27</c:v>
                </c:pt>
                <c:pt idx="655">
                  <c:v>18.87</c:v>
                </c:pt>
                <c:pt idx="656">
                  <c:v>24.2</c:v>
                </c:pt>
                <c:pt idx="657">
                  <c:v>24.610000000000031</c:v>
                </c:pt>
                <c:pt idx="658">
                  <c:v>26.110000000000031</c:v>
                </c:pt>
                <c:pt idx="659">
                  <c:v>27.130000000000031</c:v>
                </c:pt>
                <c:pt idx="660">
                  <c:v>25.77</c:v>
                </c:pt>
                <c:pt idx="661">
                  <c:v>24.89</c:v>
                </c:pt>
                <c:pt idx="662">
                  <c:v>25.01</c:v>
                </c:pt>
                <c:pt idx="663">
                  <c:v>30.5</c:v>
                </c:pt>
                <c:pt idx="664">
                  <c:v>24.919999999999987</c:v>
                </c:pt>
                <c:pt idx="665">
                  <c:v>24.3</c:v>
                </c:pt>
                <c:pt idx="666">
                  <c:v>20.71</c:v>
                </c:pt>
                <c:pt idx="667">
                  <c:v>28.650000000000031</c:v>
                </c:pt>
                <c:pt idx="668">
                  <c:v>28.47</c:v>
                </c:pt>
                <c:pt idx="669">
                  <c:v>25.830000000000005</c:v>
                </c:pt>
                <c:pt idx="670">
                  <c:v>34.1</c:v>
                </c:pt>
                <c:pt idx="671">
                  <c:v>23.77</c:v>
                </c:pt>
                <c:pt idx="672">
                  <c:v>22.38</c:v>
                </c:pt>
                <c:pt idx="673">
                  <c:v>34.25</c:v>
                </c:pt>
                <c:pt idx="674">
                  <c:v>23.84</c:v>
                </c:pt>
                <c:pt idx="675">
                  <c:v>23.06</c:v>
                </c:pt>
                <c:pt idx="676">
                  <c:v>23.64</c:v>
                </c:pt>
                <c:pt idx="677">
                  <c:v>29.439999999999987</c:v>
                </c:pt>
                <c:pt idx="678">
                  <c:v>26.64</c:v>
                </c:pt>
                <c:pt idx="679">
                  <c:v>21.57</c:v>
                </c:pt>
                <c:pt idx="680">
                  <c:v>28.62</c:v>
                </c:pt>
                <c:pt idx="681">
                  <c:v>22.69</c:v>
                </c:pt>
                <c:pt idx="682">
                  <c:v>24.27</c:v>
                </c:pt>
                <c:pt idx="683">
                  <c:v>24.95</c:v>
                </c:pt>
                <c:pt idx="684">
                  <c:v>17.34</c:v>
                </c:pt>
                <c:pt idx="685">
                  <c:v>23.9</c:v>
                </c:pt>
                <c:pt idx="686">
                  <c:v>25.99</c:v>
                </c:pt>
                <c:pt idx="687">
                  <c:v>27.779999999999987</c:v>
                </c:pt>
                <c:pt idx="688">
                  <c:v>27.01</c:v>
                </c:pt>
                <c:pt idx="689">
                  <c:v>24.830000000000005</c:v>
                </c:pt>
                <c:pt idx="690">
                  <c:v>22.53</c:v>
                </c:pt>
                <c:pt idx="691">
                  <c:v>30.75</c:v>
                </c:pt>
                <c:pt idx="692">
                  <c:v>25.330000000000005</c:v>
                </c:pt>
                <c:pt idx="693">
                  <c:v>25.14</c:v>
                </c:pt>
                <c:pt idx="694">
                  <c:v>25.73</c:v>
                </c:pt>
                <c:pt idx="695">
                  <c:v>25.89</c:v>
                </c:pt>
                <c:pt idx="696">
                  <c:v>29.3</c:v>
                </c:pt>
                <c:pt idx="697">
                  <c:v>27.91</c:v>
                </c:pt>
                <c:pt idx="698">
                  <c:v>22.72</c:v>
                </c:pt>
                <c:pt idx="699">
                  <c:v>24.45</c:v>
                </c:pt>
                <c:pt idx="700">
                  <c:v>32.42</c:v>
                </c:pt>
                <c:pt idx="701">
                  <c:v>25.93</c:v>
                </c:pt>
                <c:pt idx="702">
                  <c:v>25.12</c:v>
                </c:pt>
                <c:pt idx="703">
                  <c:v>25.16</c:v>
                </c:pt>
                <c:pt idx="704">
                  <c:v>31.759999999999987</c:v>
                </c:pt>
                <c:pt idx="705">
                  <c:v>25.72</c:v>
                </c:pt>
                <c:pt idx="706">
                  <c:v>23.479999999999986</c:v>
                </c:pt>
                <c:pt idx="707">
                  <c:v>21.89</c:v>
                </c:pt>
                <c:pt idx="708">
                  <c:v>20.350000000000001</c:v>
                </c:pt>
                <c:pt idx="709">
                  <c:v>22.82</c:v>
                </c:pt>
                <c:pt idx="710">
                  <c:v>24.759999999999987</c:v>
                </c:pt>
                <c:pt idx="711">
                  <c:v>27.939999999999987</c:v>
                </c:pt>
                <c:pt idx="712">
                  <c:v>23.71</c:v>
                </c:pt>
                <c:pt idx="713">
                  <c:v>26.43</c:v>
                </c:pt>
                <c:pt idx="714">
                  <c:v>26.12</c:v>
                </c:pt>
                <c:pt idx="715">
                  <c:v>21.979999999999986</c:v>
                </c:pt>
                <c:pt idx="716">
                  <c:v>31.110000000000031</c:v>
                </c:pt>
                <c:pt idx="717">
                  <c:v>27.16</c:v>
                </c:pt>
                <c:pt idx="718">
                  <c:v>28.27</c:v>
                </c:pt>
                <c:pt idx="719">
                  <c:v>25.919999999999987</c:v>
                </c:pt>
                <c:pt idx="720">
                  <c:v>31.1</c:v>
                </c:pt>
                <c:pt idx="721">
                  <c:v>24.89</c:v>
                </c:pt>
                <c:pt idx="722">
                  <c:v>25.439999999999987</c:v>
                </c:pt>
                <c:pt idx="723">
                  <c:v>29.779999999999987</c:v>
                </c:pt>
                <c:pt idx="724">
                  <c:v>22.5</c:v>
                </c:pt>
                <c:pt idx="725">
                  <c:v>24.439999999999987</c:v>
                </c:pt>
                <c:pt idx="726">
                  <c:v>24.84</c:v>
                </c:pt>
                <c:pt idx="727">
                  <c:v>31.97</c:v>
                </c:pt>
                <c:pt idx="728">
                  <c:v>16.14</c:v>
                </c:pt>
                <c:pt idx="729">
                  <c:v>28.5</c:v>
                </c:pt>
                <c:pt idx="730">
                  <c:v>30.39</c:v>
                </c:pt>
                <c:pt idx="731">
                  <c:v>22.74</c:v>
                </c:pt>
                <c:pt idx="732">
                  <c:v>25.34</c:v>
                </c:pt>
                <c:pt idx="733">
                  <c:v>26.93</c:v>
                </c:pt>
                <c:pt idx="734">
                  <c:v>26.53</c:v>
                </c:pt>
                <c:pt idx="735">
                  <c:v>30.21</c:v>
                </c:pt>
                <c:pt idx="736">
                  <c:v>29.17</c:v>
                </c:pt>
                <c:pt idx="737">
                  <c:v>28.22</c:v>
                </c:pt>
                <c:pt idx="738">
                  <c:v>23.91</c:v>
                </c:pt>
                <c:pt idx="739">
                  <c:v>21.779999999999987</c:v>
                </c:pt>
                <c:pt idx="740">
                  <c:v>30.93</c:v>
                </c:pt>
                <c:pt idx="741">
                  <c:v>30.23</c:v>
                </c:pt>
                <c:pt idx="742">
                  <c:v>18.73</c:v>
                </c:pt>
                <c:pt idx="743">
                  <c:v>26.939999999999987</c:v>
                </c:pt>
                <c:pt idx="744">
                  <c:v>29.779999999999987</c:v>
                </c:pt>
                <c:pt idx="745">
                  <c:v>26.14</c:v>
                </c:pt>
                <c:pt idx="746">
                  <c:v>33.64</c:v>
                </c:pt>
                <c:pt idx="747">
                  <c:v>23.259999999999987</c:v>
                </c:pt>
                <c:pt idx="748">
                  <c:v>31.130000000000031</c:v>
                </c:pt>
                <c:pt idx="749">
                  <c:v>22.959999999999987</c:v>
                </c:pt>
                <c:pt idx="750">
                  <c:v>23.979999999999986</c:v>
                </c:pt>
                <c:pt idx="751">
                  <c:v>24.9</c:v>
                </c:pt>
                <c:pt idx="752">
                  <c:v>26.25</c:v>
                </c:pt>
                <c:pt idx="753">
                  <c:v>29.150000000000031</c:v>
                </c:pt>
                <c:pt idx="754">
                  <c:v>33.51</c:v>
                </c:pt>
                <c:pt idx="755">
                  <c:v>28.18</c:v>
                </c:pt>
                <c:pt idx="756">
                  <c:v>23.650000000000031</c:v>
                </c:pt>
                <c:pt idx="757">
                  <c:v>29.09</c:v>
                </c:pt>
                <c:pt idx="758">
                  <c:v>25.630000000000031</c:v>
                </c:pt>
                <c:pt idx="759">
                  <c:v>30.23</c:v>
                </c:pt>
                <c:pt idx="760">
                  <c:v>29.09</c:v>
                </c:pt>
                <c:pt idx="761">
                  <c:v>28.77</c:v>
                </c:pt>
                <c:pt idx="762">
                  <c:v>25.12</c:v>
                </c:pt>
                <c:pt idx="763">
                  <c:v>23.99</c:v>
                </c:pt>
                <c:pt idx="764">
                  <c:v>28.810000000000031</c:v>
                </c:pt>
                <c:pt idx="765">
                  <c:v>31.25</c:v>
                </c:pt>
                <c:pt idx="766">
                  <c:v>26.5</c:v>
                </c:pt>
                <c:pt idx="767">
                  <c:v>22.9</c:v>
                </c:pt>
                <c:pt idx="768">
                  <c:v>24.439999999999987</c:v>
                </c:pt>
                <c:pt idx="769">
                  <c:v>26.68</c:v>
                </c:pt>
                <c:pt idx="770">
                  <c:v>32.5</c:v>
                </c:pt>
                <c:pt idx="771">
                  <c:v>27.610000000000031</c:v>
                </c:pt>
                <c:pt idx="772">
                  <c:v>22.23</c:v>
                </c:pt>
                <c:pt idx="773">
                  <c:v>29.130000000000031</c:v>
                </c:pt>
                <c:pt idx="774">
                  <c:v>21.130000000000031</c:v>
                </c:pt>
                <c:pt idx="775">
                  <c:v>28.32</c:v>
                </c:pt>
                <c:pt idx="776">
                  <c:v>18.959999999999987</c:v>
                </c:pt>
                <c:pt idx="777">
                  <c:v>26.439999999999987</c:v>
                </c:pt>
                <c:pt idx="778">
                  <c:v>30.919999999999987</c:v>
                </c:pt>
                <c:pt idx="779">
                  <c:v>28.759999999999987</c:v>
                </c:pt>
                <c:pt idx="780">
                  <c:v>23.47</c:v>
                </c:pt>
                <c:pt idx="781">
                  <c:v>32.75</c:v>
                </c:pt>
                <c:pt idx="782">
                  <c:v>34.300000000000004</c:v>
                </c:pt>
                <c:pt idx="783">
                  <c:v>30.34</c:v>
                </c:pt>
                <c:pt idx="784">
                  <c:v>24.979999999999986</c:v>
                </c:pt>
                <c:pt idx="785">
                  <c:v>28.830000000000005</c:v>
                </c:pt>
                <c:pt idx="786">
                  <c:v>27.38</c:v>
                </c:pt>
                <c:pt idx="787">
                  <c:v>26.59</c:v>
                </c:pt>
                <c:pt idx="788">
                  <c:v>24.6</c:v>
                </c:pt>
                <c:pt idx="789">
                  <c:v>28.55</c:v>
                </c:pt>
                <c:pt idx="790">
                  <c:v>27.279999999999987</c:v>
                </c:pt>
                <c:pt idx="791">
                  <c:v>24.29</c:v>
                </c:pt>
                <c:pt idx="792">
                  <c:v>29.23</c:v>
                </c:pt>
                <c:pt idx="793">
                  <c:v>22.150000000000031</c:v>
                </c:pt>
                <c:pt idx="794">
                  <c:v>24.85</c:v>
                </c:pt>
                <c:pt idx="795">
                  <c:v>34.64</c:v>
                </c:pt>
                <c:pt idx="796">
                  <c:v>25.759999999999987</c:v>
                </c:pt>
                <c:pt idx="797">
                  <c:v>29.02</c:v>
                </c:pt>
                <c:pt idx="798">
                  <c:v>28.82</c:v>
                </c:pt>
                <c:pt idx="799">
                  <c:v>28.89</c:v>
                </c:pt>
                <c:pt idx="800">
                  <c:v>24.1</c:v>
                </c:pt>
                <c:pt idx="801">
                  <c:v>23.23</c:v>
                </c:pt>
                <c:pt idx="802">
                  <c:v>26.91</c:v>
                </c:pt>
                <c:pt idx="803">
                  <c:v>24.86</c:v>
                </c:pt>
                <c:pt idx="804">
                  <c:v>29.459999999999987</c:v>
                </c:pt>
                <c:pt idx="805">
                  <c:v>29.37</c:v>
                </c:pt>
                <c:pt idx="806">
                  <c:v>29.85</c:v>
                </c:pt>
                <c:pt idx="807">
                  <c:v>25.34</c:v>
                </c:pt>
                <c:pt idx="808">
                  <c:v>33.190000000000012</c:v>
                </c:pt>
                <c:pt idx="809">
                  <c:v>30.45</c:v>
                </c:pt>
                <c:pt idx="810">
                  <c:v>25.610000000000031</c:v>
                </c:pt>
                <c:pt idx="811">
                  <c:v>31.23</c:v>
                </c:pt>
                <c:pt idx="812">
                  <c:v>24.18</c:v>
                </c:pt>
                <c:pt idx="813">
                  <c:v>25.56</c:v>
                </c:pt>
                <c:pt idx="814">
                  <c:v>24.55</c:v>
                </c:pt>
                <c:pt idx="815">
                  <c:v>26.74</c:v>
                </c:pt>
                <c:pt idx="816">
                  <c:v>32.31</c:v>
                </c:pt>
                <c:pt idx="817">
                  <c:v>30.8</c:v>
                </c:pt>
                <c:pt idx="818">
                  <c:v>25.6</c:v>
                </c:pt>
                <c:pt idx="819">
                  <c:v>28.779999999999987</c:v>
                </c:pt>
                <c:pt idx="820">
                  <c:v>20.459999999999987</c:v>
                </c:pt>
                <c:pt idx="821">
                  <c:v>29.64</c:v>
                </c:pt>
                <c:pt idx="822">
                  <c:v>23.5</c:v>
                </c:pt>
                <c:pt idx="823">
                  <c:v>24.17</c:v>
                </c:pt>
                <c:pt idx="824">
                  <c:v>23.55</c:v>
                </c:pt>
                <c:pt idx="825">
                  <c:v>28.79</c:v>
                </c:pt>
                <c:pt idx="826">
                  <c:v>27.35</c:v>
                </c:pt>
                <c:pt idx="827">
                  <c:v>24.47</c:v>
                </c:pt>
                <c:pt idx="828">
                  <c:v>25.45</c:v>
                </c:pt>
                <c:pt idx="829">
                  <c:v>27.04</c:v>
                </c:pt>
                <c:pt idx="830">
                  <c:v>26.66</c:v>
                </c:pt>
                <c:pt idx="831">
                  <c:v>30.64</c:v>
                </c:pt>
                <c:pt idx="832">
                  <c:v>27.18</c:v>
                </c:pt>
                <c:pt idx="833">
                  <c:v>24.01</c:v>
                </c:pt>
                <c:pt idx="834">
                  <c:v>28.5</c:v>
                </c:pt>
                <c:pt idx="835">
                  <c:v>25.49</c:v>
                </c:pt>
                <c:pt idx="836">
                  <c:v>26.62</c:v>
                </c:pt>
                <c:pt idx="837">
                  <c:v>26.64</c:v>
                </c:pt>
                <c:pt idx="838">
                  <c:v>25.14</c:v>
                </c:pt>
                <c:pt idx="839">
                  <c:v>28.479999999999986</c:v>
                </c:pt>
                <c:pt idx="840">
                  <c:v>28.37</c:v>
                </c:pt>
                <c:pt idx="841">
                  <c:v>28.1</c:v>
                </c:pt>
                <c:pt idx="842">
                  <c:v>30.25</c:v>
                </c:pt>
                <c:pt idx="843">
                  <c:v>26.47</c:v>
                </c:pt>
                <c:pt idx="844">
                  <c:v>34.43</c:v>
                </c:pt>
                <c:pt idx="845">
                  <c:v>27.23</c:v>
                </c:pt>
                <c:pt idx="846">
                  <c:v>27.330000000000005</c:v>
                </c:pt>
                <c:pt idx="847">
                  <c:v>26.18</c:v>
                </c:pt>
                <c:pt idx="848">
                  <c:v>24.6</c:v>
                </c:pt>
                <c:pt idx="849">
                  <c:v>33.770000000000003</c:v>
                </c:pt>
                <c:pt idx="850">
                  <c:v>29.310000000000031</c:v>
                </c:pt>
                <c:pt idx="851">
                  <c:v>19.739999999999988</c:v>
                </c:pt>
                <c:pt idx="852">
                  <c:v>25.759999999999987</c:v>
                </c:pt>
                <c:pt idx="853">
                  <c:v>26.62</c:v>
                </c:pt>
                <c:pt idx="854">
                  <c:v>30.23</c:v>
                </c:pt>
                <c:pt idx="855">
                  <c:v>20.37</c:v>
                </c:pt>
                <c:pt idx="856">
                  <c:v>28.04</c:v>
                </c:pt>
                <c:pt idx="857">
                  <c:v>28.45</c:v>
                </c:pt>
                <c:pt idx="858">
                  <c:v>29.77</c:v>
                </c:pt>
                <c:pt idx="859">
                  <c:v>29.97</c:v>
                </c:pt>
                <c:pt idx="860">
                  <c:v>29.8</c:v>
                </c:pt>
                <c:pt idx="861">
                  <c:v>30.38</c:v>
                </c:pt>
                <c:pt idx="862">
                  <c:v>29.06</c:v>
                </c:pt>
                <c:pt idx="863">
                  <c:v>32.6</c:v>
                </c:pt>
                <c:pt idx="864">
                  <c:v>31.41</c:v>
                </c:pt>
                <c:pt idx="865">
                  <c:v>29.71</c:v>
                </c:pt>
                <c:pt idx="866">
                  <c:v>30.3</c:v>
                </c:pt>
                <c:pt idx="867">
                  <c:v>34.06</c:v>
                </c:pt>
                <c:pt idx="868">
                  <c:v>27.939999999999987</c:v>
                </c:pt>
                <c:pt idx="869">
                  <c:v>26.39</c:v>
                </c:pt>
                <c:pt idx="870">
                  <c:v>27.630000000000031</c:v>
                </c:pt>
                <c:pt idx="871">
                  <c:v>27.75</c:v>
                </c:pt>
                <c:pt idx="872">
                  <c:v>28.95</c:v>
                </c:pt>
                <c:pt idx="873">
                  <c:v>32.01</c:v>
                </c:pt>
                <c:pt idx="874">
                  <c:v>28.55</c:v>
                </c:pt>
                <c:pt idx="875">
                  <c:v>31.150000000000031</c:v>
                </c:pt>
                <c:pt idx="876">
                  <c:v>29.19</c:v>
                </c:pt>
                <c:pt idx="877">
                  <c:v>25.4</c:v>
                </c:pt>
                <c:pt idx="878">
                  <c:v>33.89</c:v>
                </c:pt>
                <c:pt idx="879">
                  <c:v>28.66</c:v>
                </c:pt>
                <c:pt idx="880">
                  <c:v>28.2</c:v>
                </c:pt>
                <c:pt idx="881">
                  <c:v>24.3</c:v>
                </c:pt>
                <c:pt idx="882">
                  <c:v>25.49</c:v>
                </c:pt>
                <c:pt idx="883">
                  <c:v>30.86</c:v>
                </c:pt>
                <c:pt idx="884">
                  <c:v>31.8</c:v>
                </c:pt>
                <c:pt idx="885">
                  <c:v>25.17</c:v>
                </c:pt>
                <c:pt idx="886">
                  <c:v>28.89</c:v>
                </c:pt>
                <c:pt idx="887">
                  <c:v>32.760000000000012</c:v>
                </c:pt>
                <c:pt idx="888">
                  <c:v>28.88</c:v>
                </c:pt>
                <c:pt idx="889">
                  <c:v>29.75</c:v>
                </c:pt>
                <c:pt idx="890">
                  <c:v>28.67</c:v>
                </c:pt>
                <c:pt idx="891">
                  <c:v>34.120000000000012</c:v>
                </c:pt>
                <c:pt idx="892">
                  <c:v>29.419999999999987</c:v>
                </c:pt>
                <c:pt idx="893">
                  <c:v>27.77</c:v>
                </c:pt>
                <c:pt idx="894">
                  <c:v>35.25</c:v>
                </c:pt>
                <c:pt idx="895">
                  <c:v>35.08</c:v>
                </c:pt>
                <c:pt idx="896">
                  <c:v>34.54</c:v>
                </c:pt>
                <c:pt idx="897">
                  <c:v>31.45</c:v>
                </c:pt>
                <c:pt idx="898">
                  <c:v>26.810000000000031</c:v>
                </c:pt>
                <c:pt idx="899">
                  <c:v>23.43</c:v>
                </c:pt>
                <c:pt idx="900">
                  <c:v>24.86</c:v>
                </c:pt>
                <c:pt idx="901">
                  <c:v>31.64</c:v>
                </c:pt>
                <c:pt idx="902">
                  <c:v>28.259999999999987</c:v>
                </c:pt>
                <c:pt idx="903">
                  <c:v>27.759999999999987</c:v>
                </c:pt>
                <c:pt idx="904">
                  <c:v>29.54</c:v>
                </c:pt>
                <c:pt idx="905">
                  <c:v>24.82</c:v>
                </c:pt>
                <c:pt idx="906">
                  <c:v>28.110000000000031</c:v>
                </c:pt>
                <c:pt idx="907">
                  <c:v>24.79</c:v>
                </c:pt>
                <c:pt idx="908">
                  <c:v>28.01</c:v>
                </c:pt>
                <c:pt idx="909">
                  <c:v>27.69</c:v>
                </c:pt>
                <c:pt idx="910">
                  <c:v>33.06</c:v>
                </c:pt>
                <c:pt idx="911">
                  <c:v>30.16</c:v>
                </c:pt>
                <c:pt idx="912">
                  <c:v>30.87</c:v>
                </c:pt>
                <c:pt idx="913">
                  <c:v>31.88</c:v>
                </c:pt>
                <c:pt idx="914">
                  <c:v>26.7</c:v>
                </c:pt>
                <c:pt idx="915">
                  <c:v>32.840000000000003</c:v>
                </c:pt>
                <c:pt idx="916">
                  <c:v>30.01</c:v>
                </c:pt>
                <c:pt idx="917">
                  <c:v>26.54</c:v>
                </c:pt>
                <c:pt idx="918">
                  <c:v>30.75</c:v>
                </c:pt>
                <c:pt idx="919">
                  <c:v>25.2</c:v>
                </c:pt>
                <c:pt idx="920">
                  <c:v>28.41</c:v>
                </c:pt>
                <c:pt idx="921">
                  <c:v>27.35</c:v>
                </c:pt>
                <c:pt idx="922">
                  <c:v>27.57</c:v>
                </c:pt>
                <c:pt idx="923">
                  <c:v>34.270000000000003</c:v>
                </c:pt>
                <c:pt idx="924">
                  <c:v>35.480000000000004</c:v>
                </c:pt>
                <c:pt idx="925">
                  <c:v>28.1</c:v>
                </c:pt>
                <c:pt idx="926">
                  <c:v>28.17</c:v>
                </c:pt>
                <c:pt idx="927">
                  <c:v>20.85</c:v>
                </c:pt>
                <c:pt idx="928">
                  <c:v>28.67</c:v>
                </c:pt>
                <c:pt idx="929">
                  <c:v>26.53</c:v>
                </c:pt>
                <c:pt idx="930">
                  <c:v>30.37</c:v>
                </c:pt>
                <c:pt idx="931">
                  <c:v>30.8</c:v>
                </c:pt>
                <c:pt idx="932">
                  <c:v>32.910000000000004</c:v>
                </c:pt>
                <c:pt idx="933">
                  <c:v>30.04</c:v>
                </c:pt>
                <c:pt idx="934">
                  <c:v>27.12</c:v>
                </c:pt>
                <c:pt idx="935">
                  <c:v>27.21</c:v>
                </c:pt>
                <c:pt idx="936">
                  <c:v>35.480000000000004</c:v>
                </c:pt>
                <c:pt idx="937">
                  <c:v>28.64</c:v>
                </c:pt>
                <c:pt idx="938">
                  <c:v>29.37</c:v>
                </c:pt>
                <c:pt idx="939">
                  <c:v>34.35</c:v>
                </c:pt>
                <c:pt idx="940">
                  <c:v>28.43</c:v>
                </c:pt>
                <c:pt idx="941">
                  <c:v>25.89</c:v>
                </c:pt>
                <c:pt idx="942">
                  <c:v>30.32</c:v>
                </c:pt>
                <c:pt idx="943">
                  <c:v>26.38</c:v>
                </c:pt>
                <c:pt idx="944">
                  <c:v>27.39</c:v>
                </c:pt>
                <c:pt idx="945">
                  <c:v>30.439999999999987</c:v>
                </c:pt>
                <c:pt idx="946">
                  <c:v>28.29</c:v>
                </c:pt>
                <c:pt idx="947">
                  <c:v>28.23</c:v>
                </c:pt>
                <c:pt idx="948">
                  <c:v>25.25</c:v>
                </c:pt>
                <c:pt idx="949">
                  <c:v>32.74</c:v>
                </c:pt>
                <c:pt idx="950">
                  <c:v>35.260000000000012</c:v>
                </c:pt>
                <c:pt idx="951">
                  <c:v>33.660000000000011</c:v>
                </c:pt>
                <c:pt idx="952">
                  <c:v>27.06</c:v>
                </c:pt>
                <c:pt idx="953">
                  <c:v>34.42</c:v>
                </c:pt>
                <c:pt idx="954">
                  <c:v>29.41</c:v>
                </c:pt>
                <c:pt idx="955">
                  <c:v>29.150000000000031</c:v>
                </c:pt>
                <c:pt idx="956">
                  <c:v>27.2</c:v>
                </c:pt>
                <c:pt idx="957">
                  <c:v>30.05</c:v>
                </c:pt>
                <c:pt idx="958">
                  <c:v>28.84</c:v>
                </c:pt>
                <c:pt idx="959">
                  <c:v>30.06</c:v>
                </c:pt>
                <c:pt idx="960">
                  <c:v>28.57</c:v>
                </c:pt>
                <c:pt idx="961">
                  <c:v>26.53</c:v>
                </c:pt>
                <c:pt idx="962">
                  <c:v>27.3</c:v>
                </c:pt>
                <c:pt idx="963">
                  <c:v>24.17</c:v>
                </c:pt>
                <c:pt idx="964">
                  <c:v>29.17</c:v>
                </c:pt>
                <c:pt idx="965">
                  <c:v>29.23</c:v>
                </c:pt>
                <c:pt idx="966">
                  <c:v>35.39</c:v>
                </c:pt>
                <c:pt idx="967">
                  <c:v>33.450000000000003</c:v>
                </c:pt>
                <c:pt idx="968">
                  <c:v>29.56</c:v>
                </c:pt>
                <c:pt idx="969">
                  <c:v>32.43</c:v>
                </c:pt>
                <c:pt idx="970">
                  <c:v>30.07</c:v>
                </c:pt>
                <c:pt idx="971">
                  <c:v>29.69</c:v>
                </c:pt>
                <c:pt idx="972">
                  <c:v>30.49</c:v>
                </c:pt>
                <c:pt idx="973">
                  <c:v>25.459999999999987</c:v>
                </c:pt>
                <c:pt idx="974">
                  <c:v>32.1</c:v>
                </c:pt>
                <c:pt idx="975">
                  <c:v>28.1</c:v>
                </c:pt>
                <c:pt idx="976">
                  <c:v>29.69</c:v>
                </c:pt>
                <c:pt idx="977">
                  <c:v>26.72</c:v>
                </c:pt>
                <c:pt idx="978">
                  <c:v>30.17</c:v>
                </c:pt>
                <c:pt idx="979">
                  <c:v>29.279999999999987</c:v>
                </c:pt>
                <c:pt idx="980">
                  <c:v>24.279999999999987</c:v>
                </c:pt>
                <c:pt idx="981">
                  <c:v>28.16</c:v>
                </c:pt>
                <c:pt idx="982">
                  <c:v>29.759999999999987</c:v>
                </c:pt>
                <c:pt idx="983">
                  <c:v>34.47</c:v>
                </c:pt>
                <c:pt idx="984">
                  <c:v>32.89</c:v>
                </c:pt>
                <c:pt idx="985">
                  <c:v>30.45</c:v>
                </c:pt>
                <c:pt idx="986">
                  <c:v>25</c:v>
                </c:pt>
                <c:pt idx="987">
                  <c:v>26.18</c:v>
                </c:pt>
                <c:pt idx="988">
                  <c:v>25.939999999999987</c:v>
                </c:pt>
                <c:pt idx="989">
                  <c:v>29.18</c:v>
                </c:pt>
                <c:pt idx="990">
                  <c:v>30.330000000000005</c:v>
                </c:pt>
                <c:pt idx="991">
                  <c:v>27.279999999999987</c:v>
                </c:pt>
                <c:pt idx="992">
                  <c:v>28.979999999999986</c:v>
                </c:pt>
                <c:pt idx="993">
                  <c:v>29.35</c:v>
                </c:pt>
                <c:pt idx="994">
                  <c:v>31.21</c:v>
                </c:pt>
                <c:pt idx="995">
                  <c:v>26.3</c:v>
                </c:pt>
                <c:pt idx="996">
                  <c:v>31.01</c:v>
                </c:pt>
                <c:pt idx="997">
                  <c:v>34.200000000000003</c:v>
                </c:pt>
                <c:pt idx="998">
                  <c:v>29.09</c:v>
                </c:pt>
                <c:pt idx="999">
                  <c:v>28.459999999999987</c:v>
                </c:pt>
                <c:pt idx="1000">
                  <c:v>27.12</c:v>
                </c:pt>
                <c:pt idx="1001">
                  <c:v>28.79</c:v>
                </c:pt>
                <c:pt idx="1002">
                  <c:v>26.779999999999987</c:v>
                </c:pt>
                <c:pt idx="1003">
                  <c:v>25.110000000000031</c:v>
                </c:pt>
                <c:pt idx="1004">
                  <c:v>26.49</c:v>
                </c:pt>
                <c:pt idx="1005">
                  <c:v>25.84</c:v>
                </c:pt>
                <c:pt idx="1006">
                  <c:v>29.86</c:v>
                </c:pt>
                <c:pt idx="1007">
                  <c:v>28.3</c:v>
                </c:pt>
                <c:pt idx="1008">
                  <c:v>32.64</c:v>
                </c:pt>
                <c:pt idx="1009">
                  <c:v>29.130000000000031</c:v>
                </c:pt>
                <c:pt idx="1010">
                  <c:v>29.35</c:v>
                </c:pt>
                <c:pt idx="1011">
                  <c:v>25.43</c:v>
                </c:pt>
                <c:pt idx="1012">
                  <c:v>25.54</c:v>
                </c:pt>
                <c:pt idx="1013">
                  <c:v>28.99</c:v>
                </c:pt>
                <c:pt idx="1014">
                  <c:v>29.919999999999987</c:v>
                </c:pt>
                <c:pt idx="1015">
                  <c:v>29.759999999999987</c:v>
                </c:pt>
                <c:pt idx="1016">
                  <c:v>29.150000000000031</c:v>
                </c:pt>
                <c:pt idx="1017">
                  <c:v>28.979999999999986</c:v>
                </c:pt>
                <c:pt idx="1018">
                  <c:v>28.72</c:v>
                </c:pt>
              </c:numCache>
            </c:numRef>
          </c:yVal>
        </c:ser>
        <c:ser>
          <c:idx val="2"/>
          <c:order val="2"/>
          <c:tx>
            <c:strRef>
              <c:f>cache0result!$H$1</c:f>
              <c:strCache>
                <c:ptCount val="1"/>
                <c:pt idx="0">
                  <c:v>手法 2</c:v>
                </c:pt>
              </c:strCache>
            </c:strRef>
          </c:tx>
          <c:spPr>
            <a:ln w="25400">
              <a:solidFill>
                <a:schemeClr val="tx1"/>
              </a:solidFill>
            </a:ln>
          </c:spPr>
          <c:marker>
            <c:symbol val="none"/>
          </c:marker>
          <c:yVal>
            <c:numRef>
              <c:f>cache0result!$H$2:$H$1020</c:f>
              <c:numCache>
                <c:formatCode>General</c:formatCode>
                <c:ptCount val="1019"/>
                <c:pt idx="0">
                  <c:v>1.55</c:v>
                </c:pt>
                <c:pt idx="1">
                  <c:v>1.6300000000000001</c:v>
                </c:pt>
                <c:pt idx="2">
                  <c:v>1.79</c:v>
                </c:pt>
                <c:pt idx="3">
                  <c:v>2</c:v>
                </c:pt>
                <c:pt idx="4">
                  <c:v>2.0299999999999998</c:v>
                </c:pt>
                <c:pt idx="5">
                  <c:v>2.06</c:v>
                </c:pt>
                <c:pt idx="6">
                  <c:v>2.44</c:v>
                </c:pt>
                <c:pt idx="7">
                  <c:v>2.4499999999999997</c:v>
                </c:pt>
                <c:pt idx="8">
                  <c:v>2.62</c:v>
                </c:pt>
                <c:pt idx="9">
                  <c:v>2.68</c:v>
                </c:pt>
                <c:pt idx="10">
                  <c:v>2.68</c:v>
                </c:pt>
                <c:pt idx="11">
                  <c:v>2.73</c:v>
                </c:pt>
                <c:pt idx="12">
                  <c:v>2.79</c:v>
                </c:pt>
                <c:pt idx="13">
                  <c:v>3.03</c:v>
                </c:pt>
                <c:pt idx="14">
                  <c:v>3.03</c:v>
                </c:pt>
                <c:pt idx="15">
                  <c:v>3.08</c:v>
                </c:pt>
                <c:pt idx="16">
                  <c:v>3.1</c:v>
                </c:pt>
                <c:pt idx="17">
                  <c:v>3.13</c:v>
                </c:pt>
                <c:pt idx="18">
                  <c:v>3.14</c:v>
                </c:pt>
                <c:pt idx="19">
                  <c:v>3.16</c:v>
                </c:pt>
                <c:pt idx="20">
                  <c:v>3.19</c:v>
                </c:pt>
                <c:pt idx="21">
                  <c:v>3.23</c:v>
                </c:pt>
                <c:pt idx="22">
                  <c:v>3.3299999999999987</c:v>
                </c:pt>
                <c:pt idx="23">
                  <c:v>3.34</c:v>
                </c:pt>
                <c:pt idx="24">
                  <c:v>3.46</c:v>
                </c:pt>
                <c:pt idx="25">
                  <c:v>3.4899999999999998</c:v>
                </c:pt>
                <c:pt idx="26">
                  <c:v>3.56</c:v>
                </c:pt>
                <c:pt idx="27">
                  <c:v>3.59</c:v>
                </c:pt>
                <c:pt idx="28">
                  <c:v>3.74</c:v>
                </c:pt>
                <c:pt idx="29">
                  <c:v>3.79</c:v>
                </c:pt>
                <c:pt idx="30">
                  <c:v>3.79</c:v>
                </c:pt>
                <c:pt idx="31">
                  <c:v>3.8</c:v>
                </c:pt>
                <c:pt idx="32">
                  <c:v>3.82</c:v>
                </c:pt>
                <c:pt idx="33">
                  <c:v>3.88</c:v>
                </c:pt>
                <c:pt idx="34">
                  <c:v>3.9099999999999997</c:v>
                </c:pt>
                <c:pt idx="35">
                  <c:v>3.92</c:v>
                </c:pt>
                <c:pt idx="36">
                  <c:v>3.9899999999999998</c:v>
                </c:pt>
                <c:pt idx="37">
                  <c:v>3.9899999999999998</c:v>
                </c:pt>
                <c:pt idx="38">
                  <c:v>4.01</c:v>
                </c:pt>
                <c:pt idx="39">
                  <c:v>4.03</c:v>
                </c:pt>
                <c:pt idx="40">
                  <c:v>4.1199999999999966</c:v>
                </c:pt>
                <c:pt idx="41">
                  <c:v>4.13</c:v>
                </c:pt>
                <c:pt idx="42">
                  <c:v>4.1599999999999975</c:v>
                </c:pt>
                <c:pt idx="43">
                  <c:v>4.18</c:v>
                </c:pt>
                <c:pt idx="44">
                  <c:v>4.1899999999999995</c:v>
                </c:pt>
                <c:pt idx="45">
                  <c:v>4.21</c:v>
                </c:pt>
                <c:pt idx="46">
                  <c:v>4.22</c:v>
                </c:pt>
                <c:pt idx="47">
                  <c:v>4.24</c:v>
                </c:pt>
                <c:pt idx="48">
                  <c:v>4.26</c:v>
                </c:pt>
                <c:pt idx="49">
                  <c:v>4.3</c:v>
                </c:pt>
                <c:pt idx="50">
                  <c:v>4.4300000000000024</c:v>
                </c:pt>
                <c:pt idx="51">
                  <c:v>4.4400000000000004</c:v>
                </c:pt>
                <c:pt idx="52">
                  <c:v>4.46</c:v>
                </c:pt>
                <c:pt idx="53">
                  <c:v>4.46</c:v>
                </c:pt>
                <c:pt idx="54">
                  <c:v>4.5</c:v>
                </c:pt>
                <c:pt idx="55">
                  <c:v>4.5599999999999996</c:v>
                </c:pt>
                <c:pt idx="56">
                  <c:v>4.59</c:v>
                </c:pt>
                <c:pt idx="57">
                  <c:v>4.6199999999999966</c:v>
                </c:pt>
                <c:pt idx="58">
                  <c:v>4.63</c:v>
                </c:pt>
                <c:pt idx="59">
                  <c:v>4.6499999999999995</c:v>
                </c:pt>
                <c:pt idx="60">
                  <c:v>4.6599999999999975</c:v>
                </c:pt>
                <c:pt idx="61">
                  <c:v>4.67</c:v>
                </c:pt>
                <c:pt idx="62">
                  <c:v>4.67</c:v>
                </c:pt>
                <c:pt idx="63">
                  <c:v>4.74</c:v>
                </c:pt>
                <c:pt idx="64">
                  <c:v>4.79</c:v>
                </c:pt>
                <c:pt idx="65">
                  <c:v>4.8199999999999985</c:v>
                </c:pt>
                <c:pt idx="66">
                  <c:v>4.8599999999999985</c:v>
                </c:pt>
                <c:pt idx="67">
                  <c:v>4.9000000000000004</c:v>
                </c:pt>
                <c:pt idx="68">
                  <c:v>4.91</c:v>
                </c:pt>
                <c:pt idx="69">
                  <c:v>4.9300000000000024</c:v>
                </c:pt>
                <c:pt idx="70">
                  <c:v>4.95</c:v>
                </c:pt>
                <c:pt idx="71">
                  <c:v>4.96</c:v>
                </c:pt>
                <c:pt idx="72">
                  <c:v>4.99</c:v>
                </c:pt>
                <c:pt idx="73">
                  <c:v>4.99</c:v>
                </c:pt>
                <c:pt idx="74">
                  <c:v>5</c:v>
                </c:pt>
                <c:pt idx="75">
                  <c:v>5.03</c:v>
                </c:pt>
                <c:pt idx="76">
                  <c:v>5.04</c:v>
                </c:pt>
                <c:pt idx="77">
                  <c:v>5.0599999999999996</c:v>
                </c:pt>
                <c:pt idx="78">
                  <c:v>5.13</c:v>
                </c:pt>
                <c:pt idx="79">
                  <c:v>5.17</c:v>
                </c:pt>
                <c:pt idx="80">
                  <c:v>5.17</c:v>
                </c:pt>
                <c:pt idx="81">
                  <c:v>5.21</c:v>
                </c:pt>
                <c:pt idx="82">
                  <c:v>5.21</c:v>
                </c:pt>
                <c:pt idx="83">
                  <c:v>5.28</c:v>
                </c:pt>
                <c:pt idx="84">
                  <c:v>5.33</c:v>
                </c:pt>
                <c:pt idx="85">
                  <c:v>5.33</c:v>
                </c:pt>
                <c:pt idx="86">
                  <c:v>5.3599999999999985</c:v>
                </c:pt>
                <c:pt idx="87">
                  <c:v>5.3599999999999985</c:v>
                </c:pt>
                <c:pt idx="88">
                  <c:v>5.37</c:v>
                </c:pt>
                <c:pt idx="89">
                  <c:v>5.38</c:v>
                </c:pt>
                <c:pt idx="90">
                  <c:v>5.4300000000000024</c:v>
                </c:pt>
                <c:pt idx="91">
                  <c:v>5.4700000000000024</c:v>
                </c:pt>
                <c:pt idx="92">
                  <c:v>5.48</c:v>
                </c:pt>
                <c:pt idx="93">
                  <c:v>5.48</c:v>
                </c:pt>
                <c:pt idx="94">
                  <c:v>5.5</c:v>
                </c:pt>
                <c:pt idx="95">
                  <c:v>5.52</c:v>
                </c:pt>
                <c:pt idx="96">
                  <c:v>5.53</c:v>
                </c:pt>
                <c:pt idx="97">
                  <c:v>5.53</c:v>
                </c:pt>
                <c:pt idx="98">
                  <c:v>5.56</c:v>
                </c:pt>
                <c:pt idx="99">
                  <c:v>5.56</c:v>
                </c:pt>
                <c:pt idx="100">
                  <c:v>5.6099999999999985</c:v>
                </c:pt>
                <c:pt idx="101">
                  <c:v>5.6099999999999985</c:v>
                </c:pt>
                <c:pt idx="102">
                  <c:v>5.6599999999999975</c:v>
                </c:pt>
                <c:pt idx="103">
                  <c:v>5.72</c:v>
                </c:pt>
                <c:pt idx="104">
                  <c:v>5.74</c:v>
                </c:pt>
                <c:pt idx="105">
                  <c:v>5.75</c:v>
                </c:pt>
                <c:pt idx="106">
                  <c:v>5.78</c:v>
                </c:pt>
                <c:pt idx="107">
                  <c:v>5.8</c:v>
                </c:pt>
                <c:pt idx="108">
                  <c:v>5.8599999999999985</c:v>
                </c:pt>
                <c:pt idx="109">
                  <c:v>5.8599999999999985</c:v>
                </c:pt>
                <c:pt idx="110">
                  <c:v>5.9</c:v>
                </c:pt>
                <c:pt idx="111">
                  <c:v>5.91</c:v>
                </c:pt>
                <c:pt idx="112">
                  <c:v>5.91</c:v>
                </c:pt>
                <c:pt idx="113">
                  <c:v>5.9300000000000024</c:v>
                </c:pt>
                <c:pt idx="114">
                  <c:v>5.94</c:v>
                </c:pt>
                <c:pt idx="115">
                  <c:v>5.94</c:v>
                </c:pt>
                <c:pt idx="116">
                  <c:v>5.9700000000000024</c:v>
                </c:pt>
                <c:pt idx="117">
                  <c:v>6.01</c:v>
                </c:pt>
                <c:pt idx="118">
                  <c:v>6.01</c:v>
                </c:pt>
                <c:pt idx="119">
                  <c:v>6.03</c:v>
                </c:pt>
                <c:pt idx="120">
                  <c:v>6.08</c:v>
                </c:pt>
                <c:pt idx="121">
                  <c:v>6.08</c:v>
                </c:pt>
                <c:pt idx="122">
                  <c:v>6.08</c:v>
                </c:pt>
                <c:pt idx="123">
                  <c:v>6.09</c:v>
                </c:pt>
                <c:pt idx="124">
                  <c:v>6.1199999999999966</c:v>
                </c:pt>
                <c:pt idx="125">
                  <c:v>6.1499999999999995</c:v>
                </c:pt>
                <c:pt idx="126">
                  <c:v>6.1899999999999995</c:v>
                </c:pt>
                <c:pt idx="127">
                  <c:v>6.21</c:v>
                </c:pt>
                <c:pt idx="128">
                  <c:v>6.23</c:v>
                </c:pt>
                <c:pt idx="129">
                  <c:v>6.23</c:v>
                </c:pt>
                <c:pt idx="130">
                  <c:v>6.24</c:v>
                </c:pt>
                <c:pt idx="131">
                  <c:v>6.25</c:v>
                </c:pt>
                <c:pt idx="132">
                  <c:v>6.28</c:v>
                </c:pt>
                <c:pt idx="133">
                  <c:v>6.33</c:v>
                </c:pt>
                <c:pt idx="134">
                  <c:v>6.33</c:v>
                </c:pt>
                <c:pt idx="135">
                  <c:v>6.4</c:v>
                </c:pt>
                <c:pt idx="136">
                  <c:v>6.41</c:v>
                </c:pt>
                <c:pt idx="137">
                  <c:v>6.4300000000000024</c:v>
                </c:pt>
                <c:pt idx="138">
                  <c:v>6.46</c:v>
                </c:pt>
                <c:pt idx="139">
                  <c:v>6.46</c:v>
                </c:pt>
                <c:pt idx="140">
                  <c:v>6.53</c:v>
                </c:pt>
                <c:pt idx="141">
                  <c:v>6.53</c:v>
                </c:pt>
                <c:pt idx="142">
                  <c:v>6.54</c:v>
                </c:pt>
                <c:pt idx="143">
                  <c:v>6.54</c:v>
                </c:pt>
                <c:pt idx="144">
                  <c:v>6.57</c:v>
                </c:pt>
                <c:pt idx="145">
                  <c:v>6.6</c:v>
                </c:pt>
                <c:pt idx="146">
                  <c:v>6.6</c:v>
                </c:pt>
                <c:pt idx="147">
                  <c:v>6.6099999999999985</c:v>
                </c:pt>
                <c:pt idx="148">
                  <c:v>6.6199999999999966</c:v>
                </c:pt>
                <c:pt idx="149">
                  <c:v>6.63</c:v>
                </c:pt>
                <c:pt idx="150">
                  <c:v>6.6499999999999995</c:v>
                </c:pt>
                <c:pt idx="151">
                  <c:v>6.6599999999999975</c:v>
                </c:pt>
                <c:pt idx="152">
                  <c:v>6.68</c:v>
                </c:pt>
                <c:pt idx="153">
                  <c:v>6.7</c:v>
                </c:pt>
                <c:pt idx="154">
                  <c:v>6.7</c:v>
                </c:pt>
                <c:pt idx="155">
                  <c:v>6.7</c:v>
                </c:pt>
                <c:pt idx="156">
                  <c:v>6.71</c:v>
                </c:pt>
                <c:pt idx="157">
                  <c:v>6.72</c:v>
                </c:pt>
                <c:pt idx="158">
                  <c:v>6.75</c:v>
                </c:pt>
                <c:pt idx="159">
                  <c:v>6.75</c:v>
                </c:pt>
                <c:pt idx="160">
                  <c:v>6.78</c:v>
                </c:pt>
                <c:pt idx="161">
                  <c:v>6.83</c:v>
                </c:pt>
                <c:pt idx="162">
                  <c:v>6.85</c:v>
                </c:pt>
                <c:pt idx="163">
                  <c:v>6.8599999999999985</c:v>
                </c:pt>
                <c:pt idx="164">
                  <c:v>6.87</c:v>
                </c:pt>
                <c:pt idx="165">
                  <c:v>6.94</c:v>
                </c:pt>
                <c:pt idx="166">
                  <c:v>6.95</c:v>
                </c:pt>
                <c:pt idx="167">
                  <c:v>6.96</c:v>
                </c:pt>
                <c:pt idx="168">
                  <c:v>7.02</c:v>
                </c:pt>
                <c:pt idx="169">
                  <c:v>7.03</c:v>
                </c:pt>
                <c:pt idx="170">
                  <c:v>7.04</c:v>
                </c:pt>
                <c:pt idx="171">
                  <c:v>7.05</c:v>
                </c:pt>
                <c:pt idx="172">
                  <c:v>7.05</c:v>
                </c:pt>
                <c:pt idx="173">
                  <c:v>7.21</c:v>
                </c:pt>
                <c:pt idx="174">
                  <c:v>7.22</c:v>
                </c:pt>
                <c:pt idx="175">
                  <c:v>7.23</c:v>
                </c:pt>
                <c:pt idx="176">
                  <c:v>7.29</c:v>
                </c:pt>
                <c:pt idx="177">
                  <c:v>7.29</c:v>
                </c:pt>
                <c:pt idx="178">
                  <c:v>7.3</c:v>
                </c:pt>
                <c:pt idx="179">
                  <c:v>7.3</c:v>
                </c:pt>
                <c:pt idx="180">
                  <c:v>7.35</c:v>
                </c:pt>
                <c:pt idx="181">
                  <c:v>7.4700000000000024</c:v>
                </c:pt>
                <c:pt idx="182">
                  <c:v>7.5</c:v>
                </c:pt>
                <c:pt idx="183">
                  <c:v>7.6199999999999966</c:v>
                </c:pt>
                <c:pt idx="184">
                  <c:v>7.72</c:v>
                </c:pt>
                <c:pt idx="185">
                  <c:v>7.73</c:v>
                </c:pt>
                <c:pt idx="186">
                  <c:v>7.73</c:v>
                </c:pt>
                <c:pt idx="187">
                  <c:v>7.74</c:v>
                </c:pt>
                <c:pt idx="188">
                  <c:v>7.75</c:v>
                </c:pt>
                <c:pt idx="189">
                  <c:v>7.79</c:v>
                </c:pt>
                <c:pt idx="190">
                  <c:v>7.8</c:v>
                </c:pt>
                <c:pt idx="191">
                  <c:v>7.83</c:v>
                </c:pt>
                <c:pt idx="192">
                  <c:v>7.84</c:v>
                </c:pt>
                <c:pt idx="193">
                  <c:v>7.85</c:v>
                </c:pt>
                <c:pt idx="194">
                  <c:v>7.89</c:v>
                </c:pt>
                <c:pt idx="195">
                  <c:v>7.9</c:v>
                </c:pt>
                <c:pt idx="196">
                  <c:v>8.08</c:v>
                </c:pt>
                <c:pt idx="197">
                  <c:v>8.1300000000000008</c:v>
                </c:pt>
                <c:pt idx="198">
                  <c:v>8.1300000000000008</c:v>
                </c:pt>
                <c:pt idx="199">
                  <c:v>8.15</c:v>
                </c:pt>
                <c:pt idx="200">
                  <c:v>8.16</c:v>
                </c:pt>
                <c:pt idx="201">
                  <c:v>8.16</c:v>
                </c:pt>
                <c:pt idx="202">
                  <c:v>8.17</c:v>
                </c:pt>
                <c:pt idx="203">
                  <c:v>8.19</c:v>
                </c:pt>
                <c:pt idx="204">
                  <c:v>8.2000000000000011</c:v>
                </c:pt>
                <c:pt idx="205">
                  <c:v>8.24</c:v>
                </c:pt>
                <c:pt idx="206">
                  <c:v>8.26</c:v>
                </c:pt>
                <c:pt idx="207">
                  <c:v>8.33</c:v>
                </c:pt>
                <c:pt idx="208">
                  <c:v>8.3800000000000008</c:v>
                </c:pt>
                <c:pt idx="209">
                  <c:v>8.39</c:v>
                </c:pt>
                <c:pt idx="210">
                  <c:v>8.42</c:v>
                </c:pt>
                <c:pt idx="211">
                  <c:v>8.4700000000000006</c:v>
                </c:pt>
                <c:pt idx="212">
                  <c:v>8.52</c:v>
                </c:pt>
                <c:pt idx="213">
                  <c:v>8.6</c:v>
                </c:pt>
                <c:pt idx="214">
                  <c:v>8.61</c:v>
                </c:pt>
                <c:pt idx="215">
                  <c:v>8.65</c:v>
                </c:pt>
                <c:pt idx="216">
                  <c:v>8.66</c:v>
                </c:pt>
                <c:pt idx="217">
                  <c:v>8.68</c:v>
                </c:pt>
                <c:pt idx="218">
                  <c:v>8.68</c:v>
                </c:pt>
                <c:pt idx="219">
                  <c:v>8.68</c:v>
                </c:pt>
                <c:pt idx="220">
                  <c:v>8.69</c:v>
                </c:pt>
                <c:pt idx="221">
                  <c:v>8.69</c:v>
                </c:pt>
                <c:pt idx="222">
                  <c:v>8.7100000000000009</c:v>
                </c:pt>
                <c:pt idx="223">
                  <c:v>8.7199999999999989</c:v>
                </c:pt>
                <c:pt idx="224">
                  <c:v>8.76</c:v>
                </c:pt>
                <c:pt idx="225">
                  <c:v>8.76</c:v>
                </c:pt>
                <c:pt idx="226">
                  <c:v>8.76</c:v>
                </c:pt>
                <c:pt idx="227">
                  <c:v>8.77</c:v>
                </c:pt>
                <c:pt idx="228">
                  <c:v>8.77</c:v>
                </c:pt>
                <c:pt idx="229">
                  <c:v>8.7800000000000011</c:v>
                </c:pt>
                <c:pt idx="230">
                  <c:v>8.7900000000000009</c:v>
                </c:pt>
                <c:pt idx="231">
                  <c:v>8.8700000000000028</c:v>
                </c:pt>
                <c:pt idx="232">
                  <c:v>8.8700000000000028</c:v>
                </c:pt>
                <c:pt idx="233">
                  <c:v>8.8800000000000008</c:v>
                </c:pt>
                <c:pt idx="234">
                  <c:v>8.8800000000000008</c:v>
                </c:pt>
                <c:pt idx="235">
                  <c:v>8.89</c:v>
                </c:pt>
                <c:pt idx="236">
                  <c:v>8.92</c:v>
                </c:pt>
                <c:pt idx="237">
                  <c:v>8.9500000000000028</c:v>
                </c:pt>
                <c:pt idx="238">
                  <c:v>8.9600000000000026</c:v>
                </c:pt>
                <c:pt idx="239">
                  <c:v>8.99</c:v>
                </c:pt>
                <c:pt idx="240">
                  <c:v>9</c:v>
                </c:pt>
                <c:pt idx="241">
                  <c:v>9.09</c:v>
                </c:pt>
                <c:pt idx="242">
                  <c:v>9.11</c:v>
                </c:pt>
                <c:pt idx="243">
                  <c:v>9.11</c:v>
                </c:pt>
                <c:pt idx="244">
                  <c:v>9.11</c:v>
                </c:pt>
                <c:pt idx="245">
                  <c:v>9.1300000000000008</c:v>
                </c:pt>
                <c:pt idx="246">
                  <c:v>9.14</c:v>
                </c:pt>
                <c:pt idx="247">
                  <c:v>9.15</c:v>
                </c:pt>
                <c:pt idx="248">
                  <c:v>9.16</c:v>
                </c:pt>
                <c:pt idx="249">
                  <c:v>9.2000000000000011</c:v>
                </c:pt>
                <c:pt idx="250">
                  <c:v>9.2199999999999989</c:v>
                </c:pt>
                <c:pt idx="251">
                  <c:v>9.23</c:v>
                </c:pt>
                <c:pt idx="252">
                  <c:v>9.23</c:v>
                </c:pt>
                <c:pt idx="253">
                  <c:v>9.25</c:v>
                </c:pt>
                <c:pt idx="254">
                  <c:v>9.25</c:v>
                </c:pt>
                <c:pt idx="255">
                  <c:v>9.27</c:v>
                </c:pt>
                <c:pt idx="256">
                  <c:v>9.2900000000000009</c:v>
                </c:pt>
                <c:pt idx="257">
                  <c:v>9.31</c:v>
                </c:pt>
                <c:pt idx="258">
                  <c:v>9.32</c:v>
                </c:pt>
                <c:pt idx="259">
                  <c:v>9.3500000000000068</c:v>
                </c:pt>
                <c:pt idx="260">
                  <c:v>9.3600000000000048</c:v>
                </c:pt>
                <c:pt idx="261">
                  <c:v>9.3700000000000028</c:v>
                </c:pt>
                <c:pt idx="262">
                  <c:v>9.3700000000000028</c:v>
                </c:pt>
                <c:pt idx="263">
                  <c:v>9.3700000000000028</c:v>
                </c:pt>
                <c:pt idx="264">
                  <c:v>9.3800000000000008</c:v>
                </c:pt>
                <c:pt idx="265">
                  <c:v>9.39</c:v>
                </c:pt>
                <c:pt idx="266">
                  <c:v>9.4</c:v>
                </c:pt>
                <c:pt idx="267">
                  <c:v>9.4500000000000028</c:v>
                </c:pt>
                <c:pt idx="268">
                  <c:v>9.5</c:v>
                </c:pt>
                <c:pt idx="269">
                  <c:v>9.5</c:v>
                </c:pt>
                <c:pt idx="270">
                  <c:v>9.5</c:v>
                </c:pt>
                <c:pt idx="271">
                  <c:v>9.5</c:v>
                </c:pt>
                <c:pt idx="272">
                  <c:v>9.52</c:v>
                </c:pt>
                <c:pt idx="273">
                  <c:v>9.6</c:v>
                </c:pt>
                <c:pt idx="274">
                  <c:v>9.61</c:v>
                </c:pt>
                <c:pt idx="275">
                  <c:v>9.620000000000001</c:v>
                </c:pt>
                <c:pt idx="276">
                  <c:v>9.66</c:v>
                </c:pt>
                <c:pt idx="277">
                  <c:v>9.68</c:v>
                </c:pt>
                <c:pt idx="278">
                  <c:v>9.74</c:v>
                </c:pt>
                <c:pt idx="279">
                  <c:v>9.76</c:v>
                </c:pt>
                <c:pt idx="280">
                  <c:v>9.76</c:v>
                </c:pt>
                <c:pt idx="281">
                  <c:v>9.77</c:v>
                </c:pt>
                <c:pt idx="282">
                  <c:v>9.7800000000000011</c:v>
                </c:pt>
                <c:pt idx="283">
                  <c:v>9.8000000000000007</c:v>
                </c:pt>
                <c:pt idx="284">
                  <c:v>9.81</c:v>
                </c:pt>
                <c:pt idx="285">
                  <c:v>9.8500000000000068</c:v>
                </c:pt>
                <c:pt idx="286">
                  <c:v>9.8800000000000008</c:v>
                </c:pt>
                <c:pt idx="287">
                  <c:v>9.9600000000000026</c:v>
                </c:pt>
                <c:pt idx="288">
                  <c:v>9.9600000000000026</c:v>
                </c:pt>
                <c:pt idx="289">
                  <c:v>10</c:v>
                </c:pt>
                <c:pt idx="290">
                  <c:v>10.030000000000001</c:v>
                </c:pt>
                <c:pt idx="291">
                  <c:v>10.11</c:v>
                </c:pt>
                <c:pt idx="292">
                  <c:v>10.120000000000001</c:v>
                </c:pt>
                <c:pt idx="293">
                  <c:v>10.120000000000001</c:v>
                </c:pt>
                <c:pt idx="294">
                  <c:v>10.130000000000001</c:v>
                </c:pt>
                <c:pt idx="295">
                  <c:v>10.130000000000001</c:v>
                </c:pt>
                <c:pt idx="296">
                  <c:v>10.130000000000001</c:v>
                </c:pt>
                <c:pt idx="297">
                  <c:v>10.130000000000001</c:v>
                </c:pt>
                <c:pt idx="298">
                  <c:v>10.14</c:v>
                </c:pt>
                <c:pt idx="299">
                  <c:v>10.210000000000001</c:v>
                </c:pt>
                <c:pt idx="300">
                  <c:v>10.24</c:v>
                </c:pt>
                <c:pt idx="301">
                  <c:v>10.29</c:v>
                </c:pt>
                <c:pt idx="302">
                  <c:v>10.3</c:v>
                </c:pt>
                <c:pt idx="303">
                  <c:v>10.31</c:v>
                </c:pt>
                <c:pt idx="304">
                  <c:v>10.32</c:v>
                </c:pt>
                <c:pt idx="305">
                  <c:v>10.39</c:v>
                </c:pt>
                <c:pt idx="306">
                  <c:v>10.41</c:v>
                </c:pt>
                <c:pt idx="307">
                  <c:v>10.43</c:v>
                </c:pt>
                <c:pt idx="308">
                  <c:v>10.46</c:v>
                </c:pt>
                <c:pt idx="309">
                  <c:v>10.49</c:v>
                </c:pt>
                <c:pt idx="310">
                  <c:v>10.52</c:v>
                </c:pt>
                <c:pt idx="311">
                  <c:v>10.52</c:v>
                </c:pt>
                <c:pt idx="312">
                  <c:v>10.53</c:v>
                </c:pt>
                <c:pt idx="313">
                  <c:v>10.58</c:v>
                </c:pt>
                <c:pt idx="314">
                  <c:v>10.58</c:v>
                </c:pt>
                <c:pt idx="315">
                  <c:v>10.58</c:v>
                </c:pt>
                <c:pt idx="316">
                  <c:v>10.59</c:v>
                </c:pt>
                <c:pt idx="317">
                  <c:v>10.61</c:v>
                </c:pt>
                <c:pt idx="318">
                  <c:v>10.63</c:v>
                </c:pt>
                <c:pt idx="319">
                  <c:v>10.66</c:v>
                </c:pt>
                <c:pt idx="320">
                  <c:v>10.71</c:v>
                </c:pt>
                <c:pt idx="321">
                  <c:v>10.72</c:v>
                </c:pt>
                <c:pt idx="322">
                  <c:v>10.77</c:v>
                </c:pt>
                <c:pt idx="323">
                  <c:v>10.79</c:v>
                </c:pt>
                <c:pt idx="324">
                  <c:v>10.8</c:v>
                </c:pt>
                <c:pt idx="325">
                  <c:v>10.84</c:v>
                </c:pt>
                <c:pt idx="326">
                  <c:v>10.84</c:v>
                </c:pt>
                <c:pt idx="327">
                  <c:v>10.84</c:v>
                </c:pt>
                <c:pt idx="328">
                  <c:v>10.89</c:v>
                </c:pt>
                <c:pt idx="329">
                  <c:v>10.91</c:v>
                </c:pt>
                <c:pt idx="330">
                  <c:v>10.91</c:v>
                </c:pt>
                <c:pt idx="331">
                  <c:v>10.92</c:v>
                </c:pt>
                <c:pt idx="332">
                  <c:v>10.96</c:v>
                </c:pt>
                <c:pt idx="333">
                  <c:v>10.96</c:v>
                </c:pt>
                <c:pt idx="334">
                  <c:v>10.97</c:v>
                </c:pt>
                <c:pt idx="335">
                  <c:v>11</c:v>
                </c:pt>
                <c:pt idx="336">
                  <c:v>11.01</c:v>
                </c:pt>
                <c:pt idx="337">
                  <c:v>11.06</c:v>
                </c:pt>
                <c:pt idx="338">
                  <c:v>11.09</c:v>
                </c:pt>
                <c:pt idx="339">
                  <c:v>11.11</c:v>
                </c:pt>
                <c:pt idx="340">
                  <c:v>11.11</c:v>
                </c:pt>
                <c:pt idx="341">
                  <c:v>11.14</c:v>
                </c:pt>
                <c:pt idx="342">
                  <c:v>11.15</c:v>
                </c:pt>
                <c:pt idx="343">
                  <c:v>11.18</c:v>
                </c:pt>
                <c:pt idx="344">
                  <c:v>11.24</c:v>
                </c:pt>
                <c:pt idx="345">
                  <c:v>11.24</c:v>
                </c:pt>
                <c:pt idx="346">
                  <c:v>11.24</c:v>
                </c:pt>
                <c:pt idx="347">
                  <c:v>11.25</c:v>
                </c:pt>
                <c:pt idx="348">
                  <c:v>11.26</c:v>
                </c:pt>
                <c:pt idx="349">
                  <c:v>11.26</c:v>
                </c:pt>
                <c:pt idx="350">
                  <c:v>11.27</c:v>
                </c:pt>
                <c:pt idx="351">
                  <c:v>11.28</c:v>
                </c:pt>
                <c:pt idx="352">
                  <c:v>11.29</c:v>
                </c:pt>
                <c:pt idx="353">
                  <c:v>11.3</c:v>
                </c:pt>
                <c:pt idx="354">
                  <c:v>11.33</c:v>
                </c:pt>
                <c:pt idx="355">
                  <c:v>11.33</c:v>
                </c:pt>
                <c:pt idx="356">
                  <c:v>11.350000000000026</c:v>
                </c:pt>
                <c:pt idx="357">
                  <c:v>11.4</c:v>
                </c:pt>
                <c:pt idx="358">
                  <c:v>11.4</c:v>
                </c:pt>
                <c:pt idx="359">
                  <c:v>11.44</c:v>
                </c:pt>
                <c:pt idx="360">
                  <c:v>11.450000000000006</c:v>
                </c:pt>
                <c:pt idx="361">
                  <c:v>11.47</c:v>
                </c:pt>
                <c:pt idx="362">
                  <c:v>11.48</c:v>
                </c:pt>
                <c:pt idx="363">
                  <c:v>11.48</c:v>
                </c:pt>
                <c:pt idx="364">
                  <c:v>11.48</c:v>
                </c:pt>
                <c:pt idx="365">
                  <c:v>11.5</c:v>
                </c:pt>
                <c:pt idx="366">
                  <c:v>11.51</c:v>
                </c:pt>
                <c:pt idx="367">
                  <c:v>11.56</c:v>
                </c:pt>
                <c:pt idx="368">
                  <c:v>11.6</c:v>
                </c:pt>
                <c:pt idx="369">
                  <c:v>11.6</c:v>
                </c:pt>
                <c:pt idx="370">
                  <c:v>11.63</c:v>
                </c:pt>
                <c:pt idx="371">
                  <c:v>11.65</c:v>
                </c:pt>
                <c:pt idx="372">
                  <c:v>11.66</c:v>
                </c:pt>
                <c:pt idx="373">
                  <c:v>11.69</c:v>
                </c:pt>
                <c:pt idx="374">
                  <c:v>11.71</c:v>
                </c:pt>
                <c:pt idx="375">
                  <c:v>11.79</c:v>
                </c:pt>
                <c:pt idx="376">
                  <c:v>11.82</c:v>
                </c:pt>
                <c:pt idx="377">
                  <c:v>11.82</c:v>
                </c:pt>
                <c:pt idx="378">
                  <c:v>11.860000000000024</c:v>
                </c:pt>
                <c:pt idx="379">
                  <c:v>11.91</c:v>
                </c:pt>
                <c:pt idx="380">
                  <c:v>11.91</c:v>
                </c:pt>
                <c:pt idx="381">
                  <c:v>11.950000000000006</c:v>
                </c:pt>
                <c:pt idx="382">
                  <c:v>11.96</c:v>
                </c:pt>
                <c:pt idx="383">
                  <c:v>11.98</c:v>
                </c:pt>
                <c:pt idx="384">
                  <c:v>11.98</c:v>
                </c:pt>
                <c:pt idx="385">
                  <c:v>12</c:v>
                </c:pt>
                <c:pt idx="386">
                  <c:v>12.03</c:v>
                </c:pt>
                <c:pt idx="387">
                  <c:v>12.03</c:v>
                </c:pt>
                <c:pt idx="388">
                  <c:v>12.05</c:v>
                </c:pt>
                <c:pt idx="389">
                  <c:v>12.1</c:v>
                </c:pt>
                <c:pt idx="390">
                  <c:v>12.11</c:v>
                </c:pt>
                <c:pt idx="391">
                  <c:v>12.12</c:v>
                </c:pt>
                <c:pt idx="392">
                  <c:v>12.13</c:v>
                </c:pt>
                <c:pt idx="393">
                  <c:v>12.14</c:v>
                </c:pt>
                <c:pt idx="394">
                  <c:v>12.15</c:v>
                </c:pt>
                <c:pt idx="395">
                  <c:v>12.16</c:v>
                </c:pt>
                <c:pt idx="396">
                  <c:v>12.17</c:v>
                </c:pt>
                <c:pt idx="397">
                  <c:v>12.2</c:v>
                </c:pt>
                <c:pt idx="398">
                  <c:v>12.25</c:v>
                </c:pt>
                <c:pt idx="399">
                  <c:v>12.27</c:v>
                </c:pt>
                <c:pt idx="400">
                  <c:v>12.27</c:v>
                </c:pt>
                <c:pt idx="401">
                  <c:v>12.32</c:v>
                </c:pt>
                <c:pt idx="402">
                  <c:v>12.34</c:v>
                </c:pt>
                <c:pt idx="403">
                  <c:v>12.350000000000026</c:v>
                </c:pt>
                <c:pt idx="404">
                  <c:v>12.360000000000024</c:v>
                </c:pt>
                <c:pt idx="405">
                  <c:v>12.4</c:v>
                </c:pt>
                <c:pt idx="406">
                  <c:v>12.41</c:v>
                </c:pt>
                <c:pt idx="407">
                  <c:v>12.44</c:v>
                </c:pt>
                <c:pt idx="408">
                  <c:v>12.450000000000006</c:v>
                </c:pt>
                <c:pt idx="409">
                  <c:v>12.46</c:v>
                </c:pt>
                <c:pt idx="410">
                  <c:v>12.47</c:v>
                </c:pt>
                <c:pt idx="411">
                  <c:v>12.47</c:v>
                </c:pt>
                <c:pt idx="412">
                  <c:v>12.52</c:v>
                </c:pt>
                <c:pt idx="413">
                  <c:v>12.52</c:v>
                </c:pt>
                <c:pt idx="414">
                  <c:v>12.56</c:v>
                </c:pt>
                <c:pt idx="415">
                  <c:v>12.57</c:v>
                </c:pt>
                <c:pt idx="416">
                  <c:v>12.58</c:v>
                </c:pt>
                <c:pt idx="417">
                  <c:v>12.65</c:v>
                </c:pt>
                <c:pt idx="418">
                  <c:v>12.66</c:v>
                </c:pt>
                <c:pt idx="419">
                  <c:v>12.69</c:v>
                </c:pt>
                <c:pt idx="420">
                  <c:v>12.69</c:v>
                </c:pt>
                <c:pt idx="421">
                  <c:v>12.72</c:v>
                </c:pt>
                <c:pt idx="422">
                  <c:v>12.74</c:v>
                </c:pt>
                <c:pt idx="423">
                  <c:v>12.75</c:v>
                </c:pt>
                <c:pt idx="424">
                  <c:v>12.77</c:v>
                </c:pt>
                <c:pt idx="425">
                  <c:v>12.8</c:v>
                </c:pt>
                <c:pt idx="426">
                  <c:v>12.850000000000026</c:v>
                </c:pt>
                <c:pt idx="427">
                  <c:v>12.92</c:v>
                </c:pt>
                <c:pt idx="428">
                  <c:v>12.92</c:v>
                </c:pt>
                <c:pt idx="429">
                  <c:v>12.93</c:v>
                </c:pt>
                <c:pt idx="430">
                  <c:v>12.93</c:v>
                </c:pt>
                <c:pt idx="431">
                  <c:v>12.94</c:v>
                </c:pt>
                <c:pt idx="432">
                  <c:v>12.94</c:v>
                </c:pt>
                <c:pt idx="433">
                  <c:v>12.950000000000006</c:v>
                </c:pt>
                <c:pt idx="434">
                  <c:v>12.97</c:v>
                </c:pt>
                <c:pt idx="435">
                  <c:v>13.02</c:v>
                </c:pt>
                <c:pt idx="436">
                  <c:v>13.03</c:v>
                </c:pt>
                <c:pt idx="437">
                  <c:v>13.07</c:v>
                </c:pt>
                <c:pt idx="438">
                  <c:v>13.09</c:v>
                </c:pt>
                <c:pt idx="439">
                  <c:v>13.1</c:v>
                </c:pt>
                <c:pt idx="440">
                  <c:v>13.15</c:v>
                </c:pt>
                <c:pt idx="441">
                  <c:v>13.18</c:v>
                </c:pt>
                <c:pt idx="442">
                  <c:v>13.18</c:v>
                </c:pt>
                <c:pt idx="443">
                  <c:v>13.19</c:v>
                </c:pt>
                <c:pt idx="444">
                  <c:v>13.22</c:v>
                </c:pt>
                <c:pt idx="445">
                  <c:v>13.25</c:v>
                </c:pt>
                <c:pt idx="446">
                  <c:v>13.28</c:v>
                </c:pt>
                <c:pt idx="447">
                  <c:v>13.31</c:v>
                </c:pt>
                <c:pt idx="448">
                  <c:v>13.32</c:v>
                </c:pt>
                <c:pt idx="449">
                  <c:v>13.350000000000026</c:v>
                </c:pt>
                <c:pt idx="450">
                  <c:v>13.39</c:v>
                </c:pt>
                <c:pt idx="451">
                  <c:v>13.450000000000006</c:v>
                </c:pt>
                <c:pt idx="452">
                  <c:v>13.450000000000006</c:v>
                </c:pt>
                <c:pt idx="453">
                  <c:v>13.51</c:v>
                </c:pt>
                <c:pt idx="454">
                  <c:v>13.53</c:v>
                </c:pt>
                <c:pt idx="455">
                  <c:v>13.54</c:v>
                </c:pt>
                <c:pt idx="456">
                  <c:v>13.59</c:v>
                </c:pt>
                <c:pt idx="457">
                  <c:v>13.62</c:v>
                </c:pt>
                <c:pt idx="458">
                  <c:v>13.63</c:v>
                </c:pt>
                <c:pt idx="459">
                  <c:v>13.64</c:v>
                </c:pt>
                <c:pt idx="460">
                  <c:v>13.65</c:v>
                </c:pt>
                <c:pt idx="461">
                  <c:v>13.65</c:v>
                </c:pt>
                <c:pt idx="462">
                  <c:v>13.75</c:v>
                </c:pt>
                <c:pt idx="463">
                  <c:v>13.77</c:v>
                </c:pt>
                <c:pt idx="464">
                  <c:v>13.78</c:v>
                </c:pt>
                <c:pt idx="465">
                  <c:v>13.81</c:v>
                </c:pt>
                <c:pt idx="466">
                  <c:v>13.81</c:v>
                </c:pt>
                <c:pt idx="467">
                  <c:v>13.82</c:v>
                </c:pt>
                <c:pt idx="468">
                  <c:v>13.84</c:v>
                </c:pt>
                <c:pt idx="469">
                  <c:v>13.870000000000006</c:v>
                </c:pt>
                <c:pt idx="470">
                  <c:v>13.870000000000006</c:v>
                </c:pt>
                <c:pt idx="471">
                  <c:v>13.96</c:v>
                </c:pt>
                <c:pt idx="472">
                  <c:v>14</c:v>
                </c:pt>
                <c:pt idx="473">
                  <c:v>14.01</c:v>
                </c:pt>
                <c:pt idx="474">
                  <c:v>14.01</c:v>
                </c:pt>
                <c:pt idx="475">
                  <c:v>14.02</c:v>
                </c:pt>
                <c:pt idx="476">
                  <c:v>14.02</c:v>
                </c:pt>
                <c:pt idx="477">
                  <c:v>14.03</c:v>
                </c:pt>
                <c:pt idx="478">
                  <c:v>14.05</c:v>
                </c:pt>
                <c:pt idx="479">
                  <c:v>14.07</c:v>
                </c:pt>
                <c:pt idx="480">
                  <c:v>14.07</c:v>
                </c:pt>
                <c:pt idx="481">
                  <c:v>14.08</c:v>
                </c:pt>
                <c:pt idx="482">
                  <c:v>14.08</c:v>
                </c:pt>
                <c:pt idx="483">
                  <c:v>14.08</c:v>
                </c:pt>
                <c:pt idx="484">
                  <c:v>14.12</c:v>
                </c:pt>
                <c:pt idx="485">
                  <c:v>14.12</c:v>
                </c:pt>
                <c:pt idx="486">
                  <c:v>14.12</c:v>
                </c:pt>
                <c:pt idx="487">
                  <c:v>14.13</c:v>
                </c:pt>
                <c:pt idx="488">
                  <c:v>14.14</c:v>
                </c:pt>
                <c:pt idx="489">
                  <c:v>14.14</c:v>
                </c:pt>
                <c:pt idx="490">
                  <c:v>14.15</c:v>
                </c:pt>
                <c:pt idx="491">
                  <c:v>14.15</c:v>
                </c:pt>
                <c:pt idx="492">
                  <c:v>14.17</c:v>
                </c:pt>
                <c:pt idx="493">
                  <c:v>14.18</c:v>
                </c:pt>
                <c:pt idx="494">
                  <c:v>14.22</c:v>
                </c:pt>
                <c:pt idx="495">
                  <c:v>14.23</c:v>
                </c:pt>
                <c:pt idx="496">
                  <c:v>14.23</c:v>
                </c:pt>
                <c:pt idx="497">
                  <c:v>14.24</c:v>
                </c:pt>
                <c:pt idx="498">
                  <c:v>14.3</c:v>
                </c:pt>
                <c:pt idx="499">
                  <c:v>14.31</c:v>
                </c:pt>
                <c:pt idx="500">
                  <c:v>14.33</c:v>
                </c:pt>
                <c:pt idx="501">
                  <c:v>14.360000000000024</c:v>
                </c:pt>
                <c:pt idx="502">
                  <c:v>14.370000000000006</c:v>
                </c:pt>
                <c:pt idx="503">
                  <c:v>14.5</c:v>
                </c:pt>
                <c:pt idx="504">
                  <c:v>14.51</c:v>
                </c:pt>
                <c:pt idx="505">
                  <c:v>14.53</c:v>
                </c:pt>
                <c:pt idx="506">
                  <c:v>14.56</c:v>
                </c:pt>
                <c:pt idx="507">
                  <c:v>14.58</c:v>
                </c:pt>
                <c:pt idx="508">
                  <c:v>14.66</c:v>
                </c:pt>
                <c:pt idx="509">
                  <c:v>14.7</c:v>
                </c:pt>
                <c:pt idx="510">
                  <c:v>14.74</c:v>
                </c:pt>
                <c:pt idx="511">
                  <c:v>14.76</c:v>
                </c:pt>
                <c:pt idx="512">
                  <c:v>14.77</c:v>
                </c:pt>
                <c:pt idx="513">
                  <c:v>14.83</c:v>
                </c:pt>
                <c:pt idx="514">
                  <c:v>14.84</c:v>
                </c:pt>
                <c:pt idx="515">
                  <c:v>14.89</c:v>
                </c:pt>
                <c:pt idx="516">
                  <c:v>14.89</c:v>
                </c:pt>
                <c:pt idx="517">
                  <c:v>14.9</c:v>
                </c:pt>
                <c:pt idx="518">
                  <c:v>14.92</c:v>
                </c:pt>
                <c:pt idx="519">
                  <c:v>14.93</c:v>
                </c:pt>
                <c:pt idx="520">
                  <c:v>14.950000000000006</c:v>
                </c:pt>
                <c:pt idx="521">
                  <c:v>14.96</c:v>
                </c:pt>
                <c:pt idx="522">
                  <c:v>14.96</c:v>
                </c:pt>
                <c:pt idx="523">
                  <c:v>14.98</c:v>
                </c:pt>
                <c:pt idx="524">
                  <c:v>15.01</c:v>
                </c:pt>
                <c:pt idx="525">
                  <c:v>15.03</c:v>
                </c:pt>
                <c:pt idx="526">
                  <c:v>15.06</c:v>
                </c:pt>
                <c:pt idx="527">
                  <c:v>15.06</c:v>
                </c:pt>
                <c:pt idx="528">
                  <c:v>15.07</c:v>
                </c:pt>
                <c:pt idx="529">
                  <c:v>15.08</c:v>
                </c:pt>
                <c:pt idx="530">
                  <c:v>15.09</c:v>
                </c:pt>
                <c:pt idx="531">
                  <c:v>15.1</c:v>
                </c:pt>
                <c:pt idx="532">
                  <c:v>15.17</c:v>
                </c:pt>
                <c:pt idx="533">
                  <c:v>15.18</c:v>
                </c:pt>
                <c:pt idx="534">
                  <c:v>15.18</c:v>
                </c:pt>
                <c:pt idx="535">
                  <c:v>15.19</c:v>
                </c:pt>
                <c:pt idx="536">
                  <c:v>15.19</c:v>
                </c:pt>
                <c:pt idx="537">
                  <c:v>15.19</c:v>
                </c:pt>
                <c:pt idx="538">
                  <c:v>15.23</c:v>
                </c:pt>
                <c:pt idx="539">
                  <c:v>15.24</c:v>
                </c:pt>
                <c:pt idx="540">
                  <c:v>15.28</c:v>
                </c:pt>
                <c:pt idx="541">
                  <c:v>15.33</c:v>
                </c:pt>
                <c:pt idx="542">
                  <c:v>15.370000000000006</c:v>
                </c:pt>
                <c:pt idx="543">
                  <c:v>15.38</c:v>
                </c:pt>
                <c:pt idx="544">
                  <c:v>15.38</c:v>
                </c:pt>
                <c:pt idx="545">
                  <c:v>15.39</c:v>
                </c:pt>
                <c:pt idx="546">
                  <c:v>15.42</c:v>
                </c:pt>
                <c:pt idx="547">
                  <c:v>15.47</c:v>
                </c:pt>
                <c:pt idx="548">
                  <c:v>15.51</c:v>
                </c:pt>
                <c:pt idx="549">
                  <c:v>15.51</c:v>
                </c:pt>
                <c:pt idx="550">
                  <c:v>15.54</c:v>
                </c:pt>
                <c:pt idx="551">
                  <c:v>15.55</c:v>
                </c:pt>
                <c:pt idx="552">
                  <c:v>15.57</c:v>
                </c:pt>
                <c:pt idx="553">
                  <c:v>15.6</c:v>
                </c:pt>
                <c:pt idx="554">
                  <c:v>15.63</c:v>
                </c:pt>
                <c:pt idx="555">
                  <c:v>15.65</c:v>
                </c:pt>
                <c:pt idx="556">
                  <c:v>15.67</c:v>
                </c:pt>
                <c:pt idx="557">
                  <c:v>15.67</c:v>
                </c:pt>
                <c:pt idx="558">
                  <c:v>15.75</c:v>
                </c:pt>
                <c:pt idx="559">
                  <c:v>15.77</c:v>
                </c:pt>
                <c:pt idx="560">
                  <c:v>15.77</c:v>
                </c:pt>
                <c:pt idx="561">
                  <c:v>15.82</c:v>
                </c:pt>
                <c:pt idx="562">
                  <c:v>15.82</c:v>
                </c:pt>
                <c:pt idx="563">
                  <c:v>15.83</c:v>
                </c:pt>
                <c:pt idx="564">
                  <c:v>15.83</c:v>
                </c:pt>
                <c:pt idx="565">
                  <c:v>15.860000000000024</c:v>
                </c:pt>
                <c:pt idx="566">
                  <c:v>15.88</c:v>
                </c:pt>
                <c:pt idx="567">
                  <c:v>15.9</c:v>
                </c:pt>
                <c:pt idx="568">
                  <c:v>15.94</c:v>
                </c:pt>
                <c:pt idx="569">
                  <c:v>15.96</c:v>
                </c:pt>
                <c:pt idx="570">
                  <c:v>16</c:v>
                </c:pt>
                <c:pt idx="571">
                  <c:v>16.010000000000005</c:v>
                </c:pt>
                <c:pt idx="572">
                  <c:v>16.059999999999999</c:v>
                </c:pt>
                <c:pt idx="573">
                  <c:v>16.07</c:v>
                </c:pt>
                <c:pt idx="574">
                  <c:v>16.100000000000001</c:v>
                </c:pt>
                <c:pt idx="575">
                  <c:v>16.12</c:v>
                </c:pt>
                <c:pt idx="576">
                  <c:v>16.149999999999999</c:v>
                </c:pt>
                <c:pt idx="577">
                  <c:v>16.16</c:v>
                </c:pt>
                <c:pt idx="578">
                  <c:v>16.190000000000001</c:v>
                </c:pt>
                <c:pt idx="579">
                  <c:v>16.2</c:v>
                </c:pt>
                <c:pt idx="580">
                  <c:v>16.27</c:v>
                </c:pt>
                <c:pt idx="581">
                  <c:v>16.279999999999987</c:v>
                </c:pt>
                <c:pt idx="582">
                  <c:v>16.37</c:v>
                </c:pt>
                <c:pt idx="583">
                  <c:v>16.399999999999999</c:v>
                </c:pt>
                <c:pt idx="584">
                  <c:v>16.399999999999999</c:v>
                </c:pt>
                <c:pt idx="585">
                  <c:v>16.41</c:v>
                </c:pt>
                <c:pt idx="586">
                  <c:v>16.43</c:v>
                </c:pt>
                <c:pt idx="587">
                  <c:v>16.439999999999987</c:v>
                </c:pt>
                <c:pt idx="588">
                  <c:v>16.45</c:v>
                </c:pt>
                <c:pt idx="589">
                  <c:v>16.47</c:v>
                </c:pt>
                <c:pt idx="590">
                  <c:v>16.5</c:v>
                </c:pt>
                <c:pt idx="591">
                  <c:v>16.510000000000005</c:v>
                </c:pt>
                <c:pt idx="592">
                  <c:v>16.510000000000005</c:v>
                </c:pt>
                <c:pt idx="593">
                  <c:v>16.52</c:v>
                </c:pt>
                <c:pt idx="594">
                  <c:v>16.53</c:v>
                </c:pt>
                <c:pt idx="595">
                  <c:v>16.54</c:v>
                </c:pt>
                <c:pt idx="596">
                  <c:v>16.55</c:v>
                </c:pt>
                <c:pt idx="597">
                  <c:v>16.559999999999999</c:v>
                </c:pt>
                <c:pt idx="598">
                  <c:v>16.579999999999988</c:v>
                </c:pt>
                <c:pt idx="599">
                  <c:v>16.62</c:v>
                </c:pt>
                <c:pt idx="600">
                  <c:v>16.670000000000005</c:v>
                </c:pt>
                <c:pt idx="601">
                  <c:v>16.670000000000005</c:v>
                </c:pt>
                <c:pt idx="602">
                  <c:v>16.670000000000005</c:v>
                </c:pt>
                <c:pt idx="603">
                  <c:v>16.690000000000001</c:v>
                </c:pt>
                <c:pt idx="604">
                  <c:v>16.71</c:v>
                </c:pt>
                <c:pt idx="605">
                  <c:v>16.739999999999988</c:v>
                </c:pt>
                <c:pt idx="606">
                  <c:v>16.760000000000002</c:v>
                </c:pt>
                <c:pt idx="607">
                  <c:v>16.79</c:v>
                </c:pt>
                <c:pt idx="608">
                  <c:v>16.82</c:v>
                </c:pt>
                <c:pt idx="609">
                  <c:v>16.82</c:v>
                </c:pt>
                <c:pt idx="610">
                  <c:v>16.850000000000001</c:v>
                </c:pt>
                <c:pt idx="611">
                  <c:v>16.88</c:v>
                </c:pt>
                <c:pt idx="612">
                  <c:v>16.89</c:v>
                </c:pt>
                <c:pt idx="613">
                  <c:v>16.97</c:v>
                </c:pt>
                <c:pt idx="614">
                  <c:v>16.97</c:v>
                </c:pt>
                <c:pt idx="615">
                  <c:v>16.989999999999903</c:v>
                </c:pt>
                <c:pt idx="616">
                  <c:v>16.989999999999903</c:v>
                </c:pt>
                <c:pt idx="617">
                  <c:v>17.010000000000005</c:v>
                </c:pt>
                <c:pt idx="618">
                  <c:v>17.04</c:v>
                </c:pt>
                <c:pt idx="619">
                  <c:v>17.14</c:v>
                </c:pt>
                <c:pt idx="620">
                  <c:v>17.18</c:v>
                </c:pt>
                <c:pt idx="621">
                  <c:v>17.21</c:v>
                </c:pt>
                <c:pt idx="622">
                  <c:v>17.21</c:v>
                </c:pt>
                <c:pt idx="623">
                  <c:v>17.25</c:v>
                </c:pt>
                <c:pt idx="624">
                  <c:v>17.29</c:v>
                </c:pt>
                <c:pt idx="625">
                  <c:v>17.350000000000001</c:v>
                </c:pt>
                <c:pt idx="626">
                  <c:v>17.36</c:v>
                </c:pt>
                <c:pt idx="627">
                  <c:v>17.37</c:v>
                </c:pt>
                <c:pt idx="628">
                  <c:v>17.37</c:v>
                </c:pt>
                <c:pt idx="629">
                  <c:v>17.39</c:v>
                </c:pt>
                <c:pt idx="630">
                  <c:v>17.399999999999999</c:v>
                </c:pt>
                <c:pt idx="631">
                  <c:v>17.43</c:v>
                </c:pt>
                <c:pt idx="632">
                  <c:v>17.439999999999987</c:v>
                </c:pt>
                <c:pt idx="633">
                  <c:v>17.64</c:v>
                </c:pt>
                <c:pt idx="634">
                  <c:v>17.649999999999999</c:v>
                </c:pt>
                <c:pt idx="635">
                  <c:v>17.73</c:v>
                </c:pt>
                <c:pt idx="636">
                  <c:v>17.77</c:v>
                </c:pt>
                <c:pt idx="637">
                  <c:v>17.79</c:v>
                </c:pt>
                <c:pt idx="638">
                  <c:v>17.88</c:v>
                </c:pt>
                <c:pt idx="639">
                  <c:v>17.89</c:v>
                </c:pt>
                <c:pt idx="640">
                  <c:v>17.89</c:v>
                </c:pt>
                <c:pt idx="641">
                  <c:v>17.93</c:v>
                </c:pt>
                <c:pt idx="642">
                  <c:v>18.010000000000005</c:v>
                </c:pt>
                <c:pt idx="643">
                  <c:v>18.03</c:v>
                </c:pt>
                <c:pt idx="644">
                  <c:v>18.04</c:v>
                </c:pt>
                <c:pt idx="645">
                  <c:v>18.130000000000031</c:v>
                </c:pt>
                <c:pt idx="646">
                  <c:v>18.149999999999999</c:v>
                </c:pt>
                <c:pt idx="647">
                  <c:v>18.149999999999999</c:v>
                </c:pt>
                <c:pt idx="648">
                  <c:v>18.18</c:v>
                </c:pt>
                <c:pt idx="649">
                  <c:v>18.23</c:v>
                </c:pt>
                <c:pt idx="650">
                  <c:v>18.25</c:v>
                </c:pt>
                <c:pt idx="651">
                  <c:v>18.32</c:v>
                </c:pt>
                <c:pt idx="652">
                  <c:v>18.329999999999988</c:v>
                </c:pt>
                <c:pt idx="653">
                  <c:v>18.36</c:v>
                </c:pt>
                <c:pt idx="654">
                  <c:v>18.5</c:v>
                </c:pt>
                <c:pt idx="655">
                  <c:v>18.510000000000005</c:v>
                </c:pt>
                <c:pt idx="656">
                  <c:v>18.54</c:v>
                </c:pt>
                <c:pt idx="657">
                  <c:v>18.57</c:v>
                </c:pt>
                <c:pt idx="658">
                  <c:v>18.579999999999988</c:v>
                </c:pt>
                <c:pt idx="659">
                  <c:v>18.600000000000001</c:v>
                </c:pt>
                <c:pt idx="660">
                  <c:v>18.600000000000001</c:v>
                </c:pt>
                <c:pt idx="661">
                  <c:v>18.610000000000031</c:v>
                </c:pt>
                <c:pt idx="662">
                  <c:v>18.610000000000031</c:v>
                </c:pt>
                <c:pt idx="663">
                  <c:v>18.630000000000031</c:v>
                </c:pt>
                <c:pt idx="664">
                  <c:v>18.690000000000001</c:v>
                </c:pt>
                <c:pt idx="665">
                  <c:v>18.7</c:v>
                </c:pt>
                <c:pt idx="666">
                  <c:v>18.7</c:v>
                </c:pt>
                <c:pt idx="667">
                  <c:v>18.71</c:v>
                </c:pt>
                <c:pt idx="668">
                  <c:v>18.71</c:v>
                </c:pt>
                <c:pt idx="669">
                  <c:v>18.760000000000002</c:v>
                </c:pt>
                <c:pt idx="670">
                  <c:v>18.79</c:v>
                </c:pt>
                <c:pt idx="671">
                  <c:v>18.87</c:v>
                </c:pt>
                <c:pt idx="672">
                  <c:v>18.89</c:v>
                </c:pt>
                <c:pt idx="673">
                  <c:v>18.920000000000002</c:v>
                </c:pt>
                <c:pt idx="674">
                  <c:v>18.959999999999987</c:v>
                </c:pt>
                <c:pt idx="675">
                  <c:v>18.979999999999986</c:v>
                </c:pt>
                <c:pt idx="676">
                  <c:v>19.04</c:v>
                </c:pt>
                <c:pt idx="677">
                  <c:v>19.07</c:v>
                </c:pt>
                <c:pt idx="678">
                  <c:v>19.130000000000031</c:v>
                </c:pt>
                <c:pt idx="679">
                  <c:v>19.16</c:v>
                </c:pt>
                <c:pt idx="680">
                  <c:v>19.170000000000005</c:v>
                </c:pt>
                <c:pt idx="681">
                  <c:v>19.190000000000001</c:v>
                </c:pt>
                <c:pt idx="682">
                  <c:v>19.21</c:v>
                </c:pt>
                <c:pt idx="683">
                  <c:v>19.22</c:v>
                </c:pt>
                <c:pt idx="684">
                  <c:v>19.239999999999988</c:v>
                </c:pt>
                <c:pt idx="685">
                  <c:v>19.25</c:v>
                </c:pt>
                <c:pt idx="686">
                  <c:v>19.27</c:v>
                </c:pt>
                <c:pt idx="687">
                  <c:v>19.36</c:v>
                </c:pt>
                <c:pt idx="688">
                  <c:v>19.36</c:v>
                </c:pt>
                <c:pt idx="689">
                  <c:v>19.399999999999999</c:v>
                </c:pt>
                <c:pt idx="690">
                  <c:v>19.420000000000002</c:v>
                </c:pt>
                <c:pt idx="691">
                  <c:v>19.459999999999987</c:v>
                </c:pt>
                <c:pt idx="692">
                  <c:v>19.459999999999987</c:v>
                </c:pt>
                <c:pt idx="693">
                  <c:v>19.57</c:v>
                </c:pt>
                <c:pt idx="694">
                  <c:v>19.579999999999988</c:v>
                </c:pt>
                <c:pt idx="695">
                  <c:v>19.600000000000001</c:v>
                </c:pt>
                <c:pt idx="696">
                  <c:v>19.610000000000031</c:v>
                </c:pt>
                <c:pt idx="697">
                  <c:v>19.630000000000031</c:v>
                </c:pt>
                <c:pt idx="698">
                  <c:v>19.64</c:v>
                </c:pt>
                <c:pt idx="699">
                  <c:v>19.64</c:v>
                </c:pt>
                <c:pt idx="700">
                  <c:v>19.68</c:v>
                </c:pt>
                <c:pt idx="701">
                  <c:v>19.68</c:v>
                </c:pt>
                <c:pt idx="702">
                  <c:v>19.71</c:v>
                </c:pt>
                <c:pt idx="703">
                  <c:v>19.739999999999988</c:v>
                </c:pt>
                <c:pt idx="704">
                  <c:v>19.75</c:v>
                </c:pt>
                <c:pt idx="705">
                  <c:v>19.760000000000002</c:v>
                </c:pt>
                <c:pt idx="706">
                  <c:v>19.8</c:v>
                </c:pt>
                <c:pt idx="707">
                  <c:v>19.82</c:v>
                </c:pt>
                <c:pt idx="708">
                  <c:v>19.829999999999988</c:v>
                </c:pt>
                <c:pt idx="709">
                  <c:v>19.87</c:v>
                </c:pt>
                <c:pt idx="710">
                  <c:v>19.899999999999999</c:v>
                </c:pt>
                <c:pt idx="711">
                  <c:v>19.899999999999999</c:v>
                </c:pt>
                <c:pt idx="712">
                  <c:v>19.93</c:v>
                </c:pt>
                <c:pt idx="713">
                  <c:v>19.97</c:v>
                </c:pt>
                <c:pt idx="714">
                  <c:v>19.989999999999903</c:v>
                </c:pt>
                <c:pt idx="715">
                  <c:v>20.05</c:v>
                </c:pt>
                <c:pt idx="716">
                  <c:v>20.110000000000031</c:v>
                </c:pt>
                <c:pt idx="717">
                  <c:v>20.130000000000031</c:v>
                </c:pt>
                <c:pt idx="718">
                  <c:v>20.14</c:v>
                </c:pt>
                <c:pt idx="719">
                  <c:v>20.16</c:v>
                </c:pt>
                <c:pt idx="720">
                  <c:v>20.16</c:v>
                </c:pt>
                <c:pt idx="721">
                  <c:v>20.18</c:v>
                </c:pt>
                <c:pt idx="722">
                  <c:v>20.2</c:v>
                </c:pt>
                <c:pt idx="723">
                  <c:v>20.22</c:v>
                </c:pt>
                <c:pt idx="724">
                  <c:v>20.23</c:v>
                </c:pt>
                <c:pt idx="725">
                  <c:v>20.23</c:v>
                </c:pt>
                <c:pt idx="726">
                  <c:v>20.260000000000002</c:v>
                </c:pt>
                <c:pt idx="727">
                  <c:v>20.279999999999987</c:v>
                </c:pt>
                <c:pt idx="728">
                  <c:v>20.3</c:v>
                </c:pt>
                <c:pt idx="729">
                  <c:v>20.32</c:v>
                </c:pt>
                <c:pt idx="730">
                  <c:v>20.39</c:v>
                </c:pt>
                <c:pt idx="731">
                  <c:v>20.399999999999999</c:v>
                </c:pt>
                <c:pt idx="732">
                  <c:v>20.439999999999987</c:v>
                </c:pt>
                <c:pt idx="733">
                  <c:v>20.45</c:v>
                </c:pt>
                <c:pt idx="734">
                  <c:v>20.45</c:v>
                </c:pt>
                <c:pt idx="735">
                  <c:v>20.45</c:v>
                </c:pt>
                <c:pt idx="736">
                  <c:v>20.45</c:v>
                </c:pt>
                <c:pt idx="737">
                  <c:v>20.459999999999987</c:v>
                </c:pt>
                <c:pt idx="738">
                  <c:v>20.49</c:v>
                </c:pt>
                <c:pt idx="739">
                  <c:v>20.49</c:v>
                </c:pt>
                <c:pt idx="740">
                  <c:v>20.49</c:v>
                </c:pt>
                <c:pt idx="741">
                  <c:v>20.51</c:v>
                </c:pt>
                <c:pt idx="742">
                  <c:v>20.51</c:v>
                </c:pt>
                <c:pt idx="743">
                  <c:v>20.52</c:v>
                </c:pt>
                <c:pt idx="744">
                  <c:v>20.54</c:v>
                </c:pt>
                <c:pt idx="745">
                  <c:v>20.57</c:v>
                </c:pt>
                <c:pt idx="746">
                  <c:v>20.58</c:v>
                </c:pt>
                <c:pt idx="747">
                  <c:v>20.6</c:v>
                </c:pt>
                <c:pt idx="748">
                  <c:v>20.6</c:v>
                </c:pt>
                <c:pt idx="749">
                  <c:v>20.650000000000031</c:v>
                </c:pt>
                <c:pt idx="750">
                  <c:v>20.68</c:v>
                </c:pt>
                <c:pt idx="751">
                  <c:v>20.72</c:v>
                </c:pt>
                <c:pt idx="752">
                  <c:v>20.73</c:v>
                </c:pt>
                <c:pt idx="753">
                  <c:v>20.779999999999987</c:v>
                </c:pt>
                <c:pt idx="754">
                  <c:v>20.8</c:v>
                </c:pt>
                <c:pt idx="755">
                  <c:v>20.82</c:v>
                </c:pt>
                <c:pt idx="756">
                  <c:v>20.88</c:v>
                </c:pt>
                <c:pt idx="757">
                  <c:v>20.91</c:v>
                </c:pt>
                <c:pt idx="758">
                  <c:v>20.959999999999987</c:v>
                </c:pt>
                <c:pt idx="759">
                  <c:v>20.97</c:v>
                </c:pt>
                <c:pt idx="760">
                  <c:v>20.97</c:v>
                </c:pt>
                <c:pt idx="761">
                  <c:v>20.99</c:v>
                </c:pt>
                <c:pt idx="762">
                  <c:v>21.01</c:v>
                </c:pt>
                <c:pt idx="763">
                  <c:v>21.02</c:v>
                </c:pt>
                <c:pt idx="764">
                  <c:v>21.06</c:v>
                </c:pt>
                <c:pt idx="765">
                  <c:v>21.08</c:v>
                </c:pt>
                <c:pt idx="766">
                  <c:v>21.09</c:v>
                </c:pt>
                <c:pt idx="767">
                  <c:v>21.09</c:v>
                </c:pt>
                <c:pt idx="768">
                  <c:v>21.12</c:v>
                </c:pt>
                <c:pt idx="769">
                  <c:v>21.14</c:v>
                </c:pt>
                <c:pt idx="770">
                  <c:v>21.150000000000031</c:v>
                </c:pt>
                <c:pt idx="771">
                  <c:v>21.16</c:v>
                </c:pt>
                <c:pt idx="772">
                  <c:v>21.18</c:v>
                </c:pt>
                <c:pt idx="773">
                  <c:v>21.18</c:v>
                </c:pt>
                <c:pt idx="774">
                  <c:v>21.19</c:v>
                </c:pt>
                <c:pt idx="775">
                  <c:v>21.2</c:v>
                </c:pt>
                <c:pt idx="776">
                  <c:v>21.2</c:v>
                </c:pt>
                <c:pt idx="777">
                  <c:v>21.24</c:v>
                </c:pt>
                <c:pt idx="778">
                  <c:v>21.27</c:v>
                </c:pt>
                <c:pt idx="779">
                  <c:v>21.29</c:v>
                </c:pt>
                <c:pt idx="780">
                  <c:v>21.29</c:v>
                </c:pt>
                <c:pt idx="781">
                  <c:v>21.3</c:v>
                </c:pt>
                <c:pt idx="782">
                  <c:v>21.3</c:v>
                </c:pt>
                <c:pt idx="783">
                  <c:v>21.310000000000031</c:v>
                </c:pt>
                <c:pt idx="784">
                  <c:v>21.310000000000031</c:v>
                </c:pt>
                <c:pt idx="785">
                  <c:v>21.32</c:v>
                </c:pt>
                <c:pt idx="786">
                  <c:v>21.330000000000005</c:v>
                </c:pt>
                <c:pt idx="787">
                  <c:v>21.330000000000005</c:v>
                </c:pt>
                <c:pt idx="788">
                  <c:v>21.36</c:v>
                </c:pt>
                <c:pt idx="789">
                  <c:v>21.36</c:v>
                </c:pt>
                <c:pt idx="790">
                  <c:v>21.37</c:v>
                </c:pt>
                <c:pt idx="791">
                  <c:v>21.39</c:v>
                </c:pt>
                <c:pt idx="792">
                  <c:v>21.4</c:v>
                </c:pt>
                <c:pt idx="793">
                  <c:v>21.4</c:v>
                </c:pt>
                <c:pt idx="794">
                  <c:v>21.4</c:v>
                </c:pt>
                <c:pt idx="795">
                  <c:v>21.419999999999987</c:v>
                </c:pt>
                <c:pt idx="796">
                  <c:v>21.47</c:v>
                </c:pt>
                <c:pt idx="797">
                  <c:v>21.479999999999986</c:v>
                </c:pt>
                <c:pt idx="798">
                  <c:v>21.49</c:v>
                </c:pt>
                <c:pt idx="799">
                  <c:v>21.49</c:v>
                </c:pt>
                <c:pt idx="800">
                  <c:v>21.56</c:v>
                </c:pt>
                <c:pt idx="801">
                  <c:v>21.56</c:v>
                </c:pt>
                <c:pt idx="802">
                  <c:v>21.57</c:v>
                </c:pt>
                <c:pt idx="803">
                  <c:v>21.57</c:v>
                </c:pt>
                <c:pt idx="804">
                  <c:v>21.610000000000031</c:v>
                </c:pt>
                <c:pt idx="805">
                  <c:v>21.66</c:v>
                </c:pt>
                <c:pt idx="806">
                  <c:v>21.66</c:v>
                </c:pt>
                <c:pt idx="807">
                  <c:v>21.66</c:v>
                </c:pt>
                <c:pt idx="808">
                  <c:v>21.759999999999987</c:v>
                </c:pt>
                <c:pt idx="809">
                  <c:v>21.79</c:v>
                </c:pt>
                <c:pt idx="810">
                  <c:v>21.84</c:v>
                </c:pt>
                <c:pt idx="811">
                  <c:v>21.86</c:v>
                </c:pt>
                <c:pt idx="812">
                  <c:v>21.87</c:v>
                </c:pt>
                <c:pt idx="813">
                  <c:v>21.959999999999987</c:v>
                </c:pt>
                <c:pt idx="814">
                  <c:v>21.97</c:v>
                </c:pt>
                <c:pt idx="815">
                  <c:v>21.97</c:v>
                </c:pt>
                <c:pt idx="816">
                  <c:v>21.979999999999986</c:v>
                </c:pt>
                <c:pt idx="817">
                  <c:v>22.06</c:v>
                </c:pt>
                <c:pt idx="818">
                  <c:v>22.09</c:v>
                </c:pt>
                <c:pt idx="819">
                  <c:v>22.1</c:v>
                </c:pt>
                <c:pt idx="820">
                  <c:v>22.12</c:v>
                </c:pt>
                <c:pt idx="821">
                  <c:v>22.14</c:v>
                </c:pt>
                <c:pt idx="822">
                  <c:v>22.14</c:v>
                </c:pt>
                <c:pt idx="823">
                  <c:v>22.17</c:v>
                </c:pt>
                <c:pt idx="824">
                  <c:v>22.18</c:v>
                </c:pt>
                <c:pt idx="825">
                  <c:v>22.22</c:v>
                </c:pt>
                <c:pt idx="826">
                  <c:v>22.279999999999987</c:v>
                </c:pt>
                <c:pt idx="827">
                  <c:v>22.279999999999987</c:v>
                </c:pt>
                <c:pt idx="828">
                  <c:v>22.310000000000031</c:v>
                </c:pt>
                <c:pt idx="829">
                  <c:v>22.36</c:v>
                </c:pt>
                <c:pt idx="830">
                  <c:v>22.37</c:v>
                </c:pt>
                <c:pt idx="831">
                  <c:v>22.38</c:v>
                </c:pt>
                <c:pt idx="832">
                  <c:v>22.38</c:v>
                </c:pt>
                <c:pt idx="833">
                  <c:v>22.41</c:v>
                </c:pt>
                <c:pt idx="834">
                  <c:v>22.419999999999987</c:v>
                </c:pt>
                <c:pt idx="835">
                  <c:v>22.52</c:v>
                </c:pt>
                <c:pt idx="836">
                  <c:v>22.56</c:v>
                </c:pt>
                <c:pt idx="837">
                  <c:v>22.58</c:v>
                </c:pt>
                <c:pt idx="838">
                  <c:v>22.62</c:v>
                </c:pt>
                <c:pt idx="839">
                  <c:v>22.64</c:v>
                </c:pt>
                <c:pt idx="840">
                  <c:v>22.650000000000031</c:v>
                </c:pt>
                <c:pt idx="841">
                  <c:v>22.72</c:v>
                </c:pt>
                <c:pt idx="842">
                  <c:v>22.75</c:v>
                </c:pt>
                <c:pt idx="843">
                  <c:v>22.77</c:v>
                </c:pt>
                <c:pt idx="844">
                  <c:v>22.77</c:v>
                </c:pt>
                <c:pt idx="845">
                  <c:v>22.77</c:v>
                </c:pt>
                <c:pt idx="846">
                  <c:v>22.779999999999987</c:v>
                </c:pt>
                <c:pt idx="847">
                  <c:v>22.8</c:v>
                </c:pt>
                <c:pt idx="848">
                  <c:v>22.88</c:v>
                </c:pt>
                <c:pt idx="849">
                  <c:v>22.979999999999986</c:v>
                </c:pt>
                <c:pt idx="850">
                  <c:v>23</c:v>
                </c:pt>
                <c:pt idx="851">
                  <c:v>23.03</c:v>
                </c:pt>
                <c:pt idx="852">
                  <c:v>23.05</c:v>
                </c:pt>
                <c:pt idx="853">
                  <c:v>23.130000000000031</c:v>
                </c:pt>
                <c:pt idx="854">
                  <c:v>23.16</c:v>
                </c:pt>
                <c:pt idx="855">
                  <c:v>23.27</c:v>
                </c:pt>
                <c:pt idx="856">
                  <c:v>23.36</c:v>
                </c:pt>
                <c:pt idx="857">
                  <c:v>23.5</c:v>
                </c:pt>
                <c:pt idx="858">
                  <c:v>23.5</c:v>
                </c:pt>
                <c:pt idx="859">
                  <c:v>23.73</c:v>
                </c:pt>
                <c:pt idx="860">
                  <c:v>23.759999999999987</c:v>
                </c:pt>
                <c:pt idx="861">
                  <c:v>23.779999999999987</c:v>
                </c:pt>
                <c:pt idx="862">
                  <c:v>23.99</c:v>
                </c:pt>
                <c:pt idx="863">
                  <c:v>24.1</c:v>
                </c:pt>
                <c:pt idx="864">
                  <c:v>24.54</c:v>
                </c:pt>
                <c:pt idx="865">
                  <c:v>24.54</c:v>
                </c:pt>
                <c:pt idx="866">
                  <c:v>24.57</c:v>
                </c:pt>
                <c:pt idx="867">
                  <c:v>24.6</c:v>
                </c:pt>
                <c:pt idx="868">
                  <c:v>24.650000000000031</c:v>
                </c:pt>
                <c:pt idx="869">
                  <c:v>24.66</c:v>
                </c:pt>
                <c:pt idx="870">
                  <c:v>24.68</c:v>
                </c:pt>
                <c:pt idx="871">
                  <c:v>24.72</c:v>
                </c:pt>
                <c:pt idx="872">
                  <c:v>24.73</c:v>
                </c:pt>
                <c:pt idx="873">
                  <c:v>24.74</c:v>
                </c:pt>
                <c:pt idx="874">
                  <c:v>24.810000000000031</c:v>
                </c:pt>
                <c:pt idx="875">
                  <c:v>24.89</c:v>
                </c:pt>
                <c:pt idx="876">
                  <c:v>24.919999999999987</c:v>
                </c:pt>
                <c:pt idx="877">
                  <c:v>24.959999999999987</c:v>
                </c:pt>
                <c:pt idx="878">
                  <c:v>24.99</c:v>
                </c:pt>
                <c:pt idx="879">
                  <c:v>25.02</c:v>
                </c:pt>
                <c:pt idx="880">
                  <c:v>25.04</c:v>
                </c:pt>
                <c:pt idx="881">
                  <c:v>25.05</c:v>
                </c:pt>
                <c:pt idx="882">
                  <c:v>25.07</c:v>
                </c:pt>
                <c:pt idx="883">
                  <c:v>25.14</c:v>
                </c:pt>
                <c:pt idx="884">
                  <c:v>25.19</c:v>
                </c:pt>
                <c:pt idx="885">
                  <c:v>25.19</c:v>
                </c:pt>
                <c:pt idx="886">
                  <c:v>25.2</c:v>
                </c:pt>
                <c:pt idx="887">
                  <c:v>25.22</c:v>
                </c:pt>
                <c:pt idx="888">
                  <c:v>25.22</c:v>
                </c:pt>
                <c:pt idx="889">
                  <c:v>25.23</c:v>
                </c:pt>
                <c:pt idx="890">
                  <c:v>25.25</c:v>
                </c:pt>
                <c:pt idx="891">
                  <c:v>25.25</c:v>
                </c:pt>
                <c:pt idx="892">
                  <c:v>25.38</c:v>
                </c:pt>
                <c:pt idx="893">
                  <c:v>25.41</c:v>
                </c:pt>
                <c:pt idx="894">
                  <c:v>25.419999999999987</c:v>
                </c:pt>
                <c:pt idx="895">
                  <c:v>25.459999999999987</c:v>
                </c:pt>
                <c:pt idx="896">
                  <c:v>25.47</c:v>
                </c:pt>
                <c:pt idx="897">
                  <c:v>25.58</c:v>
                </c:pt>
                <c:pt idx="898">
                  <c:v>25.610000000000031</c:v>
                </c:pt>
                <c:pt idx="899">
                  <c:v>25.62</c:v>
                </c:pt>
                <c:pt idx="900">
                  <c:v>25.630000000000031</c:v>
                </c:pt>
                <c:pt idx="901">
                  <c:v>25.7</c:v>
                </c:pt>
                <c:pt idx="902">
                  <c:v>25.72</c:v>
                </c:pt>
                <c:pt idx="903">
                  <c:v>25.73</c:v>
                </c:pt>
                <c:pt idx="904">
                  <c:v>25.73</c:v>
                </c:pt>
                <c:pt idx="905">
                  <c:v>25.759999999999987</c:v>
                </c:pt>
                <c:pt idx="906">
                  <c:v>25.85</c:v>
                </c:pt>
                <c:pt idx="907">
                  <c:v>25.87</c:v>
                </c:pt>
                <c:pt idx="908">
                  <c:v>25.87</c:v>
                </c:pt>
                <c:pt idx="909">
                  <c:v>25.919999999999987</c:v>
                </c:pt>
                <c:pt idx="910">
                  <c:v>26.04</c:v>
                </c:pt>
                <c:pt idx="911">
                  <c:v>26.05</c:v>
                </c:pt>
                <c:pt idx="912">
                  <c:v>26.12</c:v>
                </c:pt>
                <c:pt idx="913">
                  <c:v>26.130000000000031</c:v>
                </c:pt>
                <c:pt idx="914">
                  <c:v>26.22</c:v>
                </c:pt>
                <c:pt idx="915">
                  <c:v>26.23</c:v>
                </c:pt>
                <c:pt idx="916">
                  <c:v>26.259999999999987</c:v>
                </c:pt>
                <c:pt idx="917">
                  <c:v>26.34</c:v>
                </c:pt>
                <c:pt idx="918">
                  <c:v>26.35</c:v>
                </c:pt>
                <c:pt idx="919">
                  <c:v>26.43</c:v>
                </c:pt>
                <c:pt idx="920">
                  <c:v>26.439999999999987</c:v>
                </c:pt>
                <c:pt idx="921">
                  <c:v>26.49</c:v>
                </c:pt>
                <c:pt idx="922">
                  <c:v>26.54</c:v>
                </c:pt>
                <c:pt idx="923">
                  <c:v>26.55</c:v>
                </c:pt>
                <c:pt idx="924">
                  <c:v>26.72</c:v>
                </c:pt>
                <c:pt idx="925">
                  <c:v>26.73</c:v>
                </c:pt>
                <c:pt idx="926">
                  <c:v>26.759999999999987</c:v>
                </c:pt>
                <c:pt idx="927">
                  <c:v>26.8</c:v>
                </c:pt>
                <c:pt idx="928">
                  <c:v>26.86</c:v>
                </c:pt>
                <c:pt idx="929">
                  <c:v>26.88</c:v>
                </c:pt>
                <c:pt idx="930">
                  <c:v>26.91</c:v>
                </c:pt>
                <c:pt idx="931">
                  <c:v>26.97</c:v>
                </c:pt>
                <c:pt idx="932">
                  <c:v>27.05</c:v>
                </c:pt>
                <c:pt idx="933">
                  <c:v>27.1</c:v>
                </c:pt>
                <c:pt idx="934">
                  <c:v>27.110000000000031</c:v>
                </c:pt>
                <c:pt idx="935">
                  <c:v>27.12</c:v>
                </c:pt>
                <c:pt idx="936">
                  <c:v>27.23</c:v>
                </c:pt>
                <c:pt idx="937">
                  <c:v>27.310000000000031</c:v>
                </c:pt>
                <c:pt idx="938">
                  <c:v>27.330000000000005</c:v>
                </c:pt>
                <c:pt idx="939">
                  <c:v>27.34</c:v>
                </c:pt>
                <c:pt idx="940">
                  <c:v>27.4</c:v>
                </c:pt>
                <c:pt idx="941">
                  <c:v>27.45</c:v>
                </c:pt>
                <c:pt idx="942">
                  <c:v>27.47</c:v>
                </c:pt>
                <c:pt idx="943">
                  <c:v>27.67</c:v>
                </c:pt>
                <c:pt idx="944">
                  <c:v>27.72</c:v>
                </c:pt>
                <c:pt idx="945">
                  <c:v>27.77</c:v>
                </c:pt>
                <c:pt idx="946">
                  <c:v>27.8</c:v>
                </c:pt>
                <c:pt idx="947">
                  <c:v>27.810000000000031</c:v>
                </c:pt>
                <c:pt idx="948">
                  <c:v>27.830000000000005</c:v>
                </c:pt>
                <c:pt idx="949">
                  <c:v>27.87</c:v>
                </c:pt>
                <c:pt idx="950">
                  <c:v>27.91</c:v>
                </c:pt>
                <c:pt idx="951">
                  <c:v>27.93</c:v>
                </c:pt>
                <c:pt idx="952">
                  <c:v>27.939999999999987</c:v>
                </c:pt>
                <c:pt idx="953">
                  <c:v>28.3</c:v>
                </c:pt>
                <c:pt idx="954">
                  <c:v>28.35</c:v>
                </c:pt>
                <c:pt idx="955">
                  <c:v>28.43</c:v>
                </c:pt>
                <c:pt idx="956">
                  <c:v>28.62</c:v>
                </c:pt>
                <c:pt idx="957">
                  <c:v>28.62</c:v>
                </c:pt>
                <c:pt idx="958">
                  <c:v>28.64</c:v>
                </c:pt>
                <c:pt idx="959">
                  <c:v>28.759999999999987</c:v>
                </c:pt>
                <c:pt idx="960">
                  <c:v>28.89</c:v>
                </c:pt>
                <c:pt idx="961">
                  <c:v>28.939999999999987</c:v>
                </c:pt>
                <c:pt idx="962">
                  <c:v>28.979999999999986</c:v>
                </c:pt>
                <c:pt idx="963">
                  <c:v>28.979999999999986</c:v>
                </c:pt>
                <c:pt idx="964">
                  <c:v>28.99</c:v>
                </c:pt>
                <c:pt idx="965">
                  <c:v>29.07</c:v>
                </c:pt>
                <c:pt idx="966">
                  <c:v>29.130000000000031</c:v>
                </c:pt>
                <c:pt idx="967">
                  <c:v>29.14</c:v>
                </c:pt>
                <c:pt idx="968">
                  <c:v>29.27</c:v>
                </c:pt>
                <c:pt idx="969">
                  <c:v>29.38</c:v>
                </c:pt>
                <c:pt idx="970">
                  <c:v>29.39</c:v>
                </c:pt>
                <c:pt idx="971">
                  <c:v>29.439999999999987</c:v>
                </c:pt>
                <c:pt idx="972">
                  <c:v>29.979999999999986</c:v>
                </c:pt>
                <c:pt idx="973">
                  <c:v>30.01</c:v>
                </c:pt>
                <c:pt idx="974">
                  <c:v>30.19</c:v>
                </c:pt>
                <c:pt idx="975">
                  <c:v>30.35</c:v>
                </c:pt>
                <c:pt idx="976">
                  <c:v>30.37</c:v>
                </c:pt>
                <c:pt idx="977">
                  <c:v>30.51</c:v>
                </c:pt>
                <c:pt idx="978">
                  <c:v>30.69</c:v>
                </c:pt>
                <c:pt idx="979">
                  <c:v>30.77</c:v>
                </c:pt>
                <c:pt idx="980">
                  <c:v>30.91</c:v>
                </c:pt>
                <c:pt idx="981">
                  <c:v>31.19</c:v>
                </c:pt>
                <c:pt idx="982">
                  <c:v>31.21</c:v>
                </c:pt>
                <c:pt idx="983">
                  <c:v>31.630000000000031</c:v>
                </c:pt>
                <c:pt idx="984">
                  <c:v>31.66</c:v>
                </c:pt>
                <c:pt idx="985">
                  <c:v>31.82</c:v>
                </c:pt>
                <c:pt idx="986">
                  <c:v>31.99</c:v>
                </c:pt>
                <c:pt idx="987">
                  <c:v>32.1</c:v>
                </c:pt>
                <c:pt idx="988">
                  <c:v>32.15</c:v>
                </c:pt>
                <c:pt idx="989">
                  <c:v>32.18</c:v>
                </c:pt>
                <c:pt idx="990">
                  <c:v>32.43</c:v>
                </c:pt>
                <c:pt idx="991">
                  <c:v>32.450000000000003</c:v>
                </c:pt>
                <c:pt idx="992">
                  <c:v>32.49</c:v>
                </c:pt>
                <c:pt idx="993">
                  <c:v>32.67</c:v>
                </c:pt>
                <c:pt idx="994">
                  <c:v>32.9</c:v>
                </c:pt>
                <c:pt idx="995">
                  <c:v>32.950000000000003</c:v>
                </c:pt>
                <c:pt idx="996">
                  <c:v>32.97</c:v>
                </c:pt>
                <c:pt idx="997">
                  <c:v>33.07</c:v>
                </c:pt>
                <c:pt idx="998">
                  <c:v>33.14</c:v>
                </c:pt>
                <c:pt idx="999">
                  <c:v>33.21</c:v>
                </c:pt>
                <c:pt idx="1000">
                  <c:v>33.28</c:v>
                </c:pt>
                <c:pt idx="1001">
                  <c:v>33.42</c:v>
                </c:pt>
                <c:pt idx="1002">
                  <c:v>33.590000000000003</c:v>
                </c:pt>
                <c:pt idx="1003">
                  <c:v>33.620000000000012</c:v>
                </c:pt>
                <c:pt idx="1004">
                  <c:v>34.83</c:v>
                </c:pt>
                <c:pt idx="1005">
                  <c:v>34.950000000000003</c:v>
                </c:pt>
                <c:pt idx="1006">
                  <c:v>35.200000000000003</c:v>
                </c:pt>
                <c:pt idx="1007">
                  <c:v>35.36</c:v>
                </c:pt>
                <c:pt idx="1008">
                  <c:v>35.9</c:v>
                </c:pt>
                <c:pt idx="1009">
                  <c:v>36.32</c:v>
                </c:pt>
                <c:pt idx="1010">
                  <c:v>36.340000000000003</c:v>
                </c:pt>
                <c:pt idx="1011">
                  <c:v>36.480000000000004</c:v>
                </c:pt>
                <c:pt idx="1012">
                  <c:v>37.56</c:v>
                </c:pt>
                <c:pt idx="1013">
                  <c:v>37.630000000000003</c:v>
                </c:pt>
                <c:pt idx="1014">
                  <c:v>37.700000000000003</c:v>
                </c:pt>
                <c:pt idx="1015">
                  <c:v>38.120000000000012</c:v>
                </c:pt>
                <c:pt idx="1016">
                  <c:v>38.17</c:v>
                </c:pt>
                <c:pt idx="1017">
                  <c:v>41.04</c:v>
                </c:pt>
                <c:pt idx="1018">
                  <c:v>43.160000000000011</c:v>
                </c:pt>
              </c:numCache>
            </c:numRef>
          </c:yVal>
        </c:ser>
        <c:axId val="145107968"/>
        <c:axId val="145126528"/>
      </c:scatterChart>
      <c:scatterChart>
        <c:scatterStyle val="lineMarker"/>
        <c:ser>
          <c:idx val="0"/>
          <c:order val="0"/>
          <c:tx>
            <c:strRef>
              <c:f>cache0result!$D$1</c:f>
              <c:strCache>
                <c:ptCount val="1"/>
                <c:pt idx="0">
                  <c:v>アスペクト使用数</c:v>
                </c:pt>
              </c:strCache>
            </c:strRef>
          </c:tx>
          <c:spPr>
            <a:ln w="28575">
              <a:noFill/>
            </a:ln>
          </c:spPr>
          <c:marker>
            <c:symbol val="circle"/>
            <c:size val="2"/>
            <c:spPr>
              <a:solidFill>
                <a:sysClr val="windowText" lastClr="000000"/>
              </a:solidFill>
              <a:ln w="0">
                <a:solidFill>
                  <a:prstClr val="black"/>
                </a:solidFill>
              </a:ln>
            </c:spPr>
          </c:marker>
          <c:trendline>
            <c:spPr>
              <a:ln w="25400">
                <a:solidFill>
                  <a:srgbClr val="FFC000"/>
                </a:solidFill>
              </a:ln>
            </c:spPr>
            <c:trendlineType val="linear"/>
          </c:trendline>
          <c:yVal>
            <c:numRef>
              <c:f>cache0result!$D$2:$D$1020</c:f>
              <c:numCache>
                <c:formatCode>General</c:formatCode>
                <c:ptCount val="1019"/>
                <c:pt idx="0">
                  <c:v>18</c:v>
                </c:pt>
                <c:pt idx="1">
                  <c:v>1</c:v>
                </c:pt>
                <c:pt idx="2">
                  <c:v>74</c:v>
                </c:pt>
                <c:pt idx="3">
                  <c:v>53</c:v>
                </c:pt>
                <c:pt idx="4">
                  <c:v>17</c:v>
                </c:pt>
                <c:pt idx="5">
                  <c:v>2</c:v>
                </c:pt>
                <c:pt idx="6">
                  <c:v>73</c:v>
                </c:pt>
                <c:pt idx="7">
                  <c:v>52</c:v>
                </c:pt>
                <c:pt idx="8">
                  <c:v>3</c:v>
                </c:pt>
                <c:pt idx="9">
                  <c:v>3</c:v>
                </c:pt>
                <c:pt idx="10">
                  <c:v>2</c:v>
                </c:pt>
                <c:pt idx="11">
                  <c:v>19</c:v>
                </c:pt>
                <c:pt idx="12">
                  <c:v>50</c:v>
                </c:pt>
                <c:pt idx="13">
                  <c:v>6</c:v>
                </c:pt>
                <c:pt idx="14">
                  <c:v>5</c:v>
                </c:pt>
                <c:pt idx="15">
                  <c:v>51</c:v>
                </c:pt>
                <c:pt idx="16">
                  <c:v>8</c:v>
                </c:pt>
                <c:pt idx="17">
                  <c:v>4</c:v>
                </c:pt>
                <c:pt idx="18">
                  <c:v>7</c:v>
                </c:pt>
                <c:pt idx="19">
                  <c:v>4</c:v>
                </c:pt>
                <c:pt idx="20">
                  <c:v>4</c:v>
                </c:pt>
                <c:pt idx="21">
                  <c:v>3</c:v>
                </c:pt>
                <c:pt idx="22">
                  <c:v>5</c:v>
                </c:pt>
                <c:pt idx="23">
                  <c:v>4</c:v>
                </c:pt>
                <c:pt idx="24">
                  <c:v>9</c:v>
                </c:pt>
                <c:pt idx="25">
                  <c:v>20</c:v>
                </c:pt>
                <c:pt idx="26">
                  <c:v>10</c:v>
                </c:pt>
                <c:pt idx="27">
                  <c:v>5</c:v>
                </c:pt>
                <c:pt idx="28">
                  <c:v>16</c:v>
                </c:pt>
                <c:pt idx="29">
                  <c:v>6</c:v>
                </c:pt>
                <c:pt idx="30">
                  <c:v>11</c:v>
                </c:pt>
                <c:pt idx="31">
                  <c:v>13</c:v>
                </c:pt>
                <c:pt idx="32">
                  <c:v>21</c:v>
                </c:pt>
                <c:pt idx="33">
                  <c:v>5</c:v>
                </c:pt>
                <c:pt idx="34">
                  <c:v>56</c:v>
                </c:pt>
                <c:pt idx="35">
                  <c:v>5</c:v>
                </c:pt>
                <c:pt idx="36">
                  <c:v>6</c:v>
                </c:pt>
                <c:pt idx="37">
                  <c:v>55</c:v>
                </c:pt>
                <c:pt idx="38">
                  <c:v>8</c:v>
                </c:pt>
                <c:pt idx="39">
                  <c:v>6</c:v>
                </c:pt>
                <c:pt idx="40">
                  <c:v>14</c:v>
                </c:pt>
                <c:pt idx="41">
                  <c:v>9</c:v>
                </c:pt>
                <c:pt idx="42">
                  <c:v>7</c:v>
                </c:pt>
                <c:pt idx="43">
                  <c:v>12</c:v>
                </c:pt>
                <c:pt idx="44">
                  <c:v>6</c:v>
                </c:pt>
                <c:pt idx="45">
                  <c:v>54</c:v>
                </c:pt>
                <c:pt idx="46">
                  <c:v>8</c:v>
                </c:pt>
                <c:pt idx="47">
                  <c:v>7</c:v>
                </c:pt>
                <c:pt idx="48">
                  <c:v>15</c:v>
                </c:pt>
                <c:pt idx="49">
                  <c:v>7</c:v>
                </c:pt>
                <c:pt idx="50">
                  <c:v>57</c:v>
                </c:pt>
                <c:pt idx="51">
                  <c:v>15</c:v>
                </c:pt>
                <c:pt idx="52">
                  <c:v>10</c:v>
                </c:pt>
                <c:pt idx="53">
                  <c:v>22</c:v>
                </c:pt>
                <c:pt idx="54">
                  <c:v>18</c:v>
                </c:pt>
                <c:pt idx="55">
                  <c:v>10</c:v>
                </c:pt>
                <c:pt idx="56">
                  <c:v>59</c:v>
                </c:pt>
                <c:pt idx="57">
                  <c:v>63</c:v>
                </c:pt>
                <c:pt idx="58">
                  <c:v>60</c:v>
                </c:pt>
                <c:pt idx="59">
                  <c:v>72</c:v>
                </c:pt>
                <c:pt idx="60">
                  <c:v>11</c:v>
                </c:pt>
                <c:pt idx="61">
                  <c:v>8</c:v>
                </c:pt>
                <c:pt idx="62">
                  <c:v>7</c:v>
                </c:pt>
                <c:pt idx="63">
                  <c:v>6</c:v>
                </c:pt>
                <c:pt idx="64">
                  <c:v>8</c:v>
                </c:pt>
                <c:pt idx="65">
                  <c:v>56</c:v>
                </c:pt>
                <c:pt idx="66">
                  <c:v>9</c:v>
                </c:pt>
                <c:pt idx="67">
                  <c:v>64</c:v>
                </c:pt>
                <c:pt idx="68">
                  <c:v>60</c:v>
                </c:pt>
                <c:pt idx="69">
                  <c:v>13</c:v>
                </c:pt>
                <c:pt idx="70">
                  <c:v>16</c:v>
                </c:pt>
                <c:pt idx="71">
                  <c:v>9</c:v>
                </c:pt>
                <c:pt idx="72">
                  <c:v>13</c:v>
                </c:pt>
                <c:pt idx="73">
                  <c:v>9</c:v>
                </c:pt>
                <c:pt idx="74">
                  <c:v>12</c:v>
                </c:pt>
                <c:pt idx="75">
                  <c:v>10</c:v>
                </c:pt>
                <c:pt idx="76">
                  <c:v>49</c:v>
                </c:pt>
                <c:pt idx="77">
                  <c:v>9</c:v>
                </c:pt>
                <c:pt idx="78">
                  <c:v>8</c:v>
                </c:pt>
                <c:pt idx="79">
                  <c:v>10</c:v>
                </c:pt>
                <c:pt idx="80">
                  <c:v>9</c:v>
                </c:pt>
                <c:pt idx="81">
                  <c:v>17</c:v>
                </c:pt>
                <c:pt idx="82">
                  <c:v>12</c:v>
                </c:pt>
                <c:pt idx="83">
                  <c:v>7</c:v>
                </c:pt>
                <c:pt idx="84">
                  <c:v>65</c:v>
                </c:pt>
                <c:pt idx="85">
                  <c:v>20</c:v>
                </c:pt>
                <c:pt idx="86">
                  <c:v>58</c:v>
                </c:pt>
                <c:pt idx="87">
                  <c:v>23</c:v>
                </c:pt>
                <c:pt idx="88">
                  <c:v>7</c:v>
                </c:pt>
                <c:pt idx="89">
                  <c:v>14</c:v>
                </c:pt>
                <c:pt idx="90">
                  <c:v>66</c:v>
                </c:pt>
                <c:pt idx="91">
                  <c:v>12</c:v>
                </c:pt>
                <c:pt idx="92">
                  <c:v>11</c:v>
                </c:pt>
                <c:pt idx="93">
                  <c:v>22</c:v>
                </c:pt>
                <c:pt idx="94">
                  <c:v>23</c:v>
                </c:pt>
                <c:pt idx="95">
                  <c:v>64</c:v>
                </c:pt>
                <c:pt idx="96">
                  <c:v>10</c:v>
                </c:pt>
                <c:pt idx="97">
                  <c:v>19</c:v>
                </c:pt>
                <c:pt idx="98">
                  <c:v>67</c:v>
                </c:pt>
                <c:pt idx="99">
                  <c:v>61</c:v>
                </c:pt>
                <c:pt idx="100">
                  <c:v>53</c:v>
                </c:pt>
                <c:pt idx="101">
                  <c:v>61</c:v>
                </c:pt>
                <c:pt idx="102">
                  <c:v>9</c:v>
                </c:pt>
                <c:pt idx="103">
                  <c:v>10</c:v>
                </c:pt>
                <c:pt idx="104">
                  <c:v>8</c:v>
                </c:pt>
                <c:pt idx="105">
                  <c:v>28</c:v>
                </c:pt>
                <c:pt idx="106">
                  <c:v>71</c:v>
                </c:pt>
                <c:pt idx="107">
                  <c:v>59</c:v>
                </c:pt>
                <c:pt idx="108">
                  <c:v>59</c:v>
                </c:pt>
                <c:pt idx="109">
                  <c:v>24</c:v>
                </c:pt>
                <c:pt idx="110">
                  <c:v>11</c:v>
                </c:pt>
                <c:pt idx="111">
                  <c:v>11</c:v>
                </c:pt>
                <c:pt idx="112">
                  <c:v>8</c:v>
                </c:pt>
                <c:pt idx="113">
                  <c:v>19</c:v>
                </c:pt>
                <c:pt idx="114">
                  <c:v>14</c:v>
                </c:pt>
                <c:pt idx="115">
                  <c:v>51</c:v>
                </c:pt>
                <c:pt idx="116">
                  <c:v>62</c:v>
                </c:pt>
                <c:pt idx="117">
                  <c:v>69</c:v>
                </c:pt>
                <c:pt idx="118">
                  <c:v>11</c:v>
                </c:pt>
                <c:pt idx="119">
                  <c:v>16</c:v>
                </c:pt>
                <c:pt idx="120">
                  <c:v>27</c:v>
                </c:pt>
                <c:pt idx="121">
                  <c:v>62</c:v>
                </c:pt>
                <c:pt idx="122">
                  <c:v>18</c:v>
                </c:pt>
                <c:pt idx="123">
                  <c:v>10</c:v>
                </c:pt>
                <c:pt idx="124">
                  <c:v>16</c:v>
                </c:pt>
                <c:pt idx="125">
                  <c:v>14</c:v>
                </c:pt>
                <c:pt idx="126">
                  <c:v>11</c:v>
                </c:pt>
                <c:pt idx="127">
                  <c:v>11</c:v>
                </c:pt>
                <c:pt idx="128">
                  <c:v>15</c:v>
                </c:pt>
                <c:pt idx="129">
                  <c:v>12</c:v>
                </c:pt>
                <c:pt idx="130">
                  <c:v>18</c:v>
                </c:pt>
                <c:pt idx="131">
                  <c:v>68</c:v>
                </c:pt>
                <c:pt idx="132">
                  <c:v>12</c:v>
                </c:pt>
                <c:pt idx="133">
                  <c:v>25</c:v>
                </c:pt>
                <c:pt idx="134">
                  <c:v>14</c:v>
                </c:pt>
                <c:pt idx="135">
                  <c:v>61</c:v>
                </c:pt>
                <c:pt idx="136">
                  <c:v>13</c:v>
                </c:pt>
                <c:pt idx="137">
                  <c:v>15</c:v>
                </c:pt>
                <c:pt idx="138">
                  <c:v>25</c:v>
                </c:pt>
                <c:pt idx="139">
                  <c:v>70</c:v>
                </c:pt>
                <c:pt idx="140">
                  <c:v>11</c:v>
                </c:pt>
                <c:pt idx="141">
                  <c:v>10</c:v>
                </c:pt>
                <c:pt idx="142">
                  <c:v>14</c:v>
                </c:pt>
                <c:pt idx="143">
                  <c:v>62</c:v>
                </c:pt>
                <c:pt idx="144">
                  <c:v>15</c:v>
                </c:pt>
                <c:pt idx="145">
                  <c:v>17</c:v>
                </c:pt>
                <c:pt idx="146">
                  <c:v>15</c:v>
                </c:pt>
                <c:pt idx="147">
                  <c:v>18</c:v>
                </c:pt>
                <c:pt idx="148">
                  <c:v>14</c:v>
                </c:pt>
                <c:pt idx="149">
                  <c:v>12</c:v>
                </c:pt>
                <c:pt idx="150">
                  <c:v>10</c:v>
                </c:pt>
                <c:pt idx="151">
                  <c:v>17</c:v>
                </c:pt>
                <c:pt idx="152">
                  <c:v>13</c:v>
                </c:pt>
                <c:pt idx="153">
                  <c:v>47</c:v>
                </c:pt>
                <c:pt idx="154">
                  <c:v>14</c:v>
                </c:pt>
                <c:pt idx="155">
                  <c:v>24</c:v>
                </c:pt>
                <c:pt idx="156">
                  <c:v>9</c:v>
                </c:pt>
                <c:pt idx="157">
                  <c:v>68</c:v>
                </c:pt>
                <c:pt idx="158">
                  <c:v>12</c:v>
                </c:pt>
                <c:pt idx="159">
                  <c:v>12</c:v>
                </c:pt>
                <c:pt idx="160">
                  <c:v>11</c:v>
                </c:pt>
                <c:pt idx="161">
                  <c:v>12</c:v>
                </c:pt>
                <c:pt idx="162">
                  <c:v>15</c:v>
                </c:pt>
                <c:pt idx="163">
                  <c:v>27</c:v>
                </c:pt>
                <c:pt idx="164">
                  <c:v>17</c:v>
                </c:pt>
                <c:pt idx="165">
                  <c:v>21</c:v>
                </c:pt>
                <c:pt idx="166">
                  <c:v>11</c:v>
                </c:pt>
                <c:pt idx="167">
                  <c:v>14</c:v>
                </c:pt>
                <c:pt idx="168">
                  <c:v>14</c:v>
                </c:pt>
                <c:pt idx="169">
                  <c:v>12</c:v>
                </c:pt>
                <c:pt idx="170">
                  <c:v>63</c:v>
                </c:pt>
                <c:pt idx="171">
                  <c:v>13</c:v>
                </c:pt>
                <c:pt idx="172">
                  <c:v>20</c:v>
                </c:pt>
                <c:pt idx="173">
                  <c:v>71</c:v>
                </c:pt>
                <c:pt idx="174">
                  <c:v>15</c:v>
                </c:pt>
                <c:pt idx="175">
                  <c:v>15</c:v>
                </c:pt>
                <c:pt idx="176">
                  <c:v>15</c:v>
                </c:pt>
                <c:pt idx="177">
                  <c:v>16</c:v>
                </c:pt>
                <c:pt idx="178">
                  <c:v>14</c:v>
                </c:pt>
                <c:pt idx="179">
                  <c:v>16</c:v>
                </c:pt>
                <c:pt idx="180">
                  <c:v>13</c:v>
                </c:pt>
                <c:pt idx="181">
                  <c:v>21</c:v>
                </c:pt>
                <c:pt idx="182">
                  <c:v>28</c:v>
                </c:pt>
                <c:pt idx="183">
                  <c:v>13</c:v>
                </c:pt>
                <c:pt idx="184">
                  <c:v>14</c:v>
                </c:pt>
                <c:pt idx="185">
                  <c:v>13</c:v>
                </c:pt>
                <c:pt idx="186">
                  <c:v>69</c:v>
                </c:pt>
                <c:pt idx="187">
                  <c:v>16</c:v>
                </c:pt>
                <c:pt idx="188">
                  <c:v>15</c:v>
                </c:pt>
                <c:pt idx="189">
                  <c:v>57</c:v>
                </c:pt>
                <c:pt idx="190">
                  <c:v>25</c:v>
                </c:pt>
                <c:pt idx="191">
                  <c:v>17</c:v>
                </c:pt>
                <c:pt idx="192">
                  <c:v>15</c:v>
                </c:pt>
                <c:pt idx="193">
                  <c:v>16</c:v>
                </c:pt>
                <c:pt idx="194">
                  <c:v>29</c:v>
                </c:pt>
                <c:pt idx="195">
                  <c:v>12</c:v>
                </c:pt>
                <c:pt idx="196">
                  <c:v>62</c:v>
                </c:pt>
                <c:pt idx="197">
                  <c:v>19</c:v>
                </c:pt>
                <c:pt idx="198">
                  <c:v>13</c:v>
                </c:pt>
                <c:pt idx="199">
                  <c:v>15</c:v>
                </c:pt>
                <c:pt idx="200">
                  <c:v>15</c:v>
                </c:pt>
                <c:pt idx="201">
                  <c:v>13</c:v>
                </c:pt>
                <c:pt idx="202">
                  <c:v>18</c:v>
                </c:pt>
                <c:pt idx="203">
                  <c:v>14</c:v>
                </c:pt>
                <c:pt idx="204">
                  <c:v>13</c:v>
                </c:pt>
                <c:pt idx="205">
                  <c:v>18</c:v>
                </c:pt>
                <c:pt idx="206">
                  <c:v>16</c:v>
                </c:pt>
                <c:pt idx="207">
                  <c:v>22</c:v>
                </c:pt>
                <c:pt idx="208">
                  <c:v>17</c:v>
                </c:pt>
                <c:pt idx="209">
                  <c:v>19</c:v>
                </c:pt>
                <c:pt idx="210">
                  <c:v>31</c:v>
                </c:pt>
                <c:pt idx="211">
                  <c:v>19</c:v>
                </c:pt>
                <c:pt idx="212">
                  <c:v>16</c:v>
                </c:pt>
                <c:pt idx="213">
                  <c:v>19</c:v>
                </c:pt>
                <c:pt idx="214">
                  <c:v>16</c:v>
                </c:pt>
                <c:pt idx="215">
                  <c:v>18</c:v>
                </c:pt>
                <c:pt idx="216">
                  <c:v>17</c:v>
                </c:pt>
                <c:pt idx="217">
                  <c:v>23</c:v>
                </c:pt>
                <c:pt idx="218">
                  <c:v>17</c:v>
                </c:pt>
                <c:pt idx="219">
                  <c:v>21</c:v>
                </c:pt>
                <c:pt idx="220">
                  <c:v>19</c:v>
                </c:pt>
                <c:pt idx="221">
                  <c:v>16</c:v>
                </c:pt>
                <c:pt idx="222">
                  <c:v>15</c:v>
                </c:pt>
                <c:pt idx="223">
                  <c:v>18</c:v>
                </c:pt>
                <c:pt idx="224">
                  <c:v>19</c:v>
                </c:pt>
                <c:pt idx="225">
                  <c:v>18</c:v>
                </c:pt>
                <c:pt idx="226">
                  <c:v>19</c:v>
                </c:pt>
                <c:pt idx="227">
                  <c:v>19</c:v>
                </c:pt>
                <c:pt idx="228">
                  <c:v>20</c:v>
                </c:pt>
                <c:pt idx="229">
                  <c:v>22</c:v>
                </c:pt>
                <c:pt idx="230">
                  <c:v>23</c:v>
                </c:pt>
                <c:pt idx="231">
                  <c:v>21</c:v>
                </c:pt>
                <c:pt idx="232">
                  <c:v>14</c:v>
                </c:pt>
                <c:pt idx="233">
                  <c:v>18</c:v>
                </c:pt>
                <c:pt idx="234">
                  <c:v>18</c:v>
                </c:pt>
                <c:pt idx="235">
                  <c:v>29</c:v>
                </c:pt>
                <c:pt idx="236">
                  <c:v>16</c:v>
                </c:pt>
                <c:pt idx="237">
                  <c:v>65</c:v>
                </c:pt>
                <c:pt idx="238">
                  <c:v>26</c:v>
                </c:pt>
                <c:pt idx="239">
                  <c:v>17</c:v>
                </c:pt>
                <c:pt idx="240">
                  <c:v>19</c:v>
                </c:pt>
                <c:pt idx="241">
                  <c:v>13</c:v>
                </c:pt>
                <c:pt idx="242">
                  <c:v>19</c:v>
                </c:pt>
                <c:pt idx="243">
                  <c:v>24</c:v>
                </c:pt>
                <c:pt idx="244">
                  <c:v>23</c:v>
                </c:pt>
                <c:pt idx="245">
                  <c:v>63</c:v>
                </c:pt>
                <c:pt idx="246">
                  <c:v>29</c:v>
                </c:pt>
                <c:pt idx="247">
                  <c:v>18</c:v>
                </c:pt>
                <c:pt idx="248">
                  <c:v>16</c:v>
                </c:pt>
                <c:pt idx="249">
                  <c:v>20</c:v>
                </c:pt>
                <c:pt idx="250">
                  <c:v>20</c:v>
                </c:pt>
                <c:pt idx="251">
                  <c:v>31</c:v>
                </c:pt>
                <c:pt idx="252">
                  <c:v>52</c:v>
                </c:pt>
                <c:pt idx="253">
                  <c:v>26</c:v>
                </c:pt>
                <c:pt idx="254">
                  <c:v>30</c:v>
                </c:pt>
                <c:pt idx="255">
                  <c:v>20</c:v>
                </c:pt>
                <c:pt idx="256">
                  <c:v>18</c:v>
                </c:pt>
                <c:pt idx="257">
                  <c:v>19</c:v>
                </c:pt>
                <c:pt idx="258">
                  <c:v>38</c:v>
                </c:pt>
                <c:pt idx="259">
                  <c:v>27</c:v>
                </c:pt>
                <c:pt idx="260">
                  <c:v>23</c:v>
                </c:pt>
                <c:pt idx="261">
                  <c:v>18</c:v>
                </c:pt>
                <c:pt idx="262">
                  <c:v>33</c:v>
                </c:pt>
                <c:pt idx="263">
                  <c:v>18</c:v>
                </c:pt>
                <c:pt idx="264">
                  <c:v>17</c:v>
                </c:pt>
                <c:pt idx="265">
                  <c:v>16</c:v>
                </c:pt>
                <c:pt idx="266">
                  <c:v>17</c:v>
                </c:pt>
                <c:pt idx="267">
                  <c:v>21</c:v>
                </c:pt>
                <c:pt idx="268">
                  <c:v>18</c:v>
                </c:pt>
                <c:pt idx="269">
                  <c:v>32</c:v>
                </c:pt>
                <c:pt idx="270">
                  <c:v>35</c:v>
                </c:pt>
                <c:pt idx="271">
                  <c:v>21</c:v>
                </c:pt>
                <c:pt idx="272">
                  <c:v>23</c:v>
                </c:pt>
                <c:pt idx="273">
                  <c:v>19</c:v>
                </c:pt>
                <c:pt idx="274">
                  <c:v>22</c:v>
                </c:pt>
                <c:pt idx="275">
                  <c:v>20</c:v>
                </c:pt>
                <c:pt idx="276">
                  <c:v>26</c:v>
                </c:pt>
                <c:pt idx="277">
                  <c:v>17</c:v>
                </c:pt>
                <c:pt idx="278">
                  <c:v>16</c:v>
                </c:pt>
                <c:pt idx="279">
                  <c:v>34</c:v>
                </c:pt>
                <c:pt idx="280">
                  <c:v>19</c:v>
                </c:pt>
                <c:pt idx="281">
                  <c:v>21</c:v>
                </c:pt>
                <c:pt idx="282">
                  <c:v>24</c:v>
                </c:pt>
                <c:pt idx="283">
                  <c:v>20</c:v>
                </c:pt>
                <c:pt idx="284">
                  <c:v>24</c:v>
                </c:pt>
                <c:pt idx="285">
                  <c:v>17</c:v>
                </c:pt>
                <c:pt idx="286">
                  <c:v>22</c:v>
                </c:pt>
                <c:pt idx="287">
                  <c:v>22</c:v>
                </c:pt>
                <c:pt idx="288">
                  <c:v>17</c:v>
                </c:pt>
                <c:pt idx="289">
                  <c:v>22</c:v>
                </c:pt>
                <c:pt idx="290">
                  <c:v>34</c:v>
                </c:pt>
                <c:pt idx="291">
                  <c:v>21</c:v>
                </c:pt>
                <c:pt idx="292">
                  <c:v>32</c:v>
                </c:pt>
                <c:pt idx="293">
                  <c:v>23</c:v>
                </c:pt>
                <c:pt idx="294">
                  <c:v>20</c:v>
                </c:pt>
                <c:pt idx="295">
                  <c:v>24</c:v>
                </c:pt>
                <c:pt idx="296">
                  <c:v>24</c:v>
                </c:pt>
                <c:pt idx="297">
                  <c:v>19</c:v>
                </c:pt>
                <c:pt idx="298">
                  <c:v>27</c:v>
                </c:pt>
                <c:pt idx="299">
                  <c:v>17</c:v>
                </c:pt>
                <c:pt idx="300">
                  <c:v>26</c:v>
                </c:pt>
                <c:pt idx="301">
                  <c:v>22</c:v>
                </c:pt>
                <c:pt idx="302">
                  <c:v>41</c:v>
                </c:pt>
                <c:pt idx="303">
                  <c:v>20</c:v>
                </c:pt>
                <c:pt idx="304">
                  <c:v>27</c:v>
                </c:pt>
                <c:pt idx="305">
                  <c:v>21</c:v>
                </c:pt>
                <c:pt idx="306">
                  <c:v>25</c:v>
                </c:pt>
                <c:pt idx="307">
                  <c:v>25</c:v>
                </c:pt>
                <c:pt idx="308">
                  <c:v>25</c:v>
                </c:pt>
                <c:pt idx="309">
                  <c:v>27</c:v>
                </c:pt>
                <c:pt idx="310">
                  <c:v>20</c:v>
                </c:pt>
                <c:pt idx="311">
                  <c:v>70</c:v>
                </c:pt>
                <c:pt idx="312">
                  <c:v>22</c:v>
                </c:pt>
                <c:pt idx="313">
                  <c:v>17</c:v>
                </c:pt>
                <c:pt idx="314">
                  <c:v>25</c:v>
                </c:pt>
                <c:pt idx="315">
                  <c:v>35</c:v>
                </c:pt>
                <c:pt idx="316">
                  <c:v>22</c:v>
                </c:pt>
                <c:pt idx="317">
                  <c:v>20</c:v>
                </c:pt>
                <c:pt idx="318">
                  <c:v>21</c:v>
                </c:pt>
                <c:pt idx="319">
                  <c:v>21</c:v>
                </c:pt>
                <c:pt idx="320">
                  <c:v>58</c:v>
                </c:pt>
                <c:pt idx="321">
                  <c:v>20</c:v>
                </c:pt>
                <c:pt idx="322">
                  <c:v>20</c:v>
                </c:pt>
                <c:pt idx="323">
                  <c:v>20</c:v>
                </c:pt>
                <c:pt idx="324">
                  <c:v>26</c:v>
                </c:pt>
                <c:pt idx="325">
                  <c:v>23</c:v>
                </c:pt>
                <c:pt idx="326">
                  <c:v>40</c:v>
                </c:pt>
                <c:pt idx="327">
                  <c:v>57</c:v>
                </c:pt>
                <c:pt idx="328">
                  <c:v>24</c:v>
                </c:pt>
                <c:pt idx="329">
                  <c:v>25</c:v>
                </c:pt>
                <c:pt idx="330">
                  <c:v>25</c:v>
                </c:pt>
                <c:pt idx="331">
                  <c:v>36</c:v>
                </c:pt>
                <c:pt idx="332">
                  <c:v>32</c:v>
                </c:pt>
                <c:pt idx="333">
                  <c:v>21</c:v>
                </c:pt>
                <c:pt idx="334">
                  <c:v>32</c:v>
                </c:pt>
                <c:pt idx="335">
                  <c:v>60</c:v>
                </c:pt>
                <c:pt idx="336">
                  <c:v>33</c:v>
                </c:pt>
                <c:pt idx="337">
                  <c:v>23</c:v>
                </c:pt>
                <c:pt idx="338">
                  <c:v>21</c:v>
                </c:pt>
                <c:pt idx="339">
                  <c:v>25</c:v>
                </c:pt>
                <c:pt idx="340">
                  <c:v>30</c:v>
                </c:pt>
                <c:pt idx="341">
                  <c:v>37</c:v>
                </c:pt>
                <c:pt idx="342">
                  <c:v>23</c:v>
                </c:pt>
                <c:pt idx="343">
                  <c:v>38</c:v>
                </c:pt>
                <c:pt idx="344">
                  <c:v>22</c:v>
                </c:pt>
                <c:pt idx="345">
                  <c:v>30</c:v>
                </c:pt>
                <c:pt idx="346">
                  <c:v>26</c:v>
                </c:pt>
                <c:pt idx="347">
                  <c:v>20</c:v>
                </c:pt>
                <c:pt idx="348">
                  <c:v>26</c:v>
                </c:pt>
                <c:pt idx="349">
                  <c:v>20</c:v>
                </c:pt>
                <c:pt idx="350">
                  <c:v>27</c:v>
                </c:pt>
                <c:pt idx="351">
                  <c:v>18</c:v>
                </c:pt>
                <c:pt idx="352">
                  <c:v>31</c:v>
                </c:pt>
                <c:pt idx="353">
                  <c:v>25</c:v>
                </c:pt>
                <c:pt idx="354">
                  <c:v>21</c:v>
                </c:pt>
                <c:pt idx="355">
                  <c:v>29</c:v>
                </c:pt>
                <c:pt idx="356">
                  <c:v>27</c:v>
                </c:pt>
                <c:pt idx="357">
                  <c:v>26</c:v>
                </c:pt>
                <c:pt idx="358">
                  <c:v>31</c:v>
                </c:pt>
                <c:pt idx="359">
                  <c:v>68</c:v>
                </c:pt>
                <c:pt idx="360">
                  <c:v>25</c:v>
                </c:pt>
                <c:pt idx="361">
                  <c:v>28</c:v>
                </c:pt>
                <c:pt idx="362">
                  <c:v>31</c:v>
                </c:pt>
                <c:pt idx="363">
                  <c:v>31</c:v>
                </c:pt>
                <c:pt idx="364">
                  <c:v>23</c:v>
                </c:pt>
                <c:pt idx="365">
                  <c:v>26</c:v>
                </c:pt>
                <c:pt idx="366">
                  <c:v>23</c:v>
                </c:pt>
                <c:pt idx="367">
                  <c:v>22</c:v>
                </c:pt>
                <c:pt idx="368">
                  <c:v>24</c:v>
                </c:pt>
                <c:pt idx="369">
                  <c:v>26</c:v>
                </c:pt>
                <c:pt idx="370">
                  <c:v>21</c:v>
                </c:pt>
                <c:pt idx="371">
                  <c:v>39</c:v>
                </c:pt>
                <c:pt idx="372">
                  <c:v>27</c:v>
                </c:pt>
                <c:pt idx="373">
                  <c:v>22</c:v>
                </c:pt>
                <c:pt idx="374">
                  <c:v>30</c:v>
                </c:pt>
                <c:pt idx="375">
                  <c:v>26</c:v>
                </c:pt>
                <c:pt idx="376">
                  <c:v>30</c:v>
                </c:pt>
                <c:pt idx="377">
                  <c:v>21</c:v>
                </c:pt>
                <c:pt idx="378">
                  <c:v>28</c:v>
                </c:pt>
                <c:pt idx="379">
                  <c:v>24</c:v>
                </c:pt>
                <c:pt idx="380">
                  <c:v>23</c:v>
                </c:pt>
                <c:pt idx="381">
                  <c:v>24</c:v>
                </c:pt>
                <c:pt idx="382">
                  <c:v>31</c:v>
                </c:pt>
                <c:pt idx="383">
                  <c:v>36</c:v>
                </c:pt>
                <c:pt idx="384">
                  <c:v>41</c:v>
                </c:pt>
                <c:pt idx="385">
                  <c:v>24</c:v>
                </c:pt>
                <c:pt idx="386">
                  <c:v>44</c:v>
                </c:pt>
                <c:pt idx="387">
                  <c:v>30</c:v>
                </c:pt>
                <c:pt idx="388">
                  <c:v>33</c:v>
                </c:pt>
                <c:pt idx="389">
                  <c:v>25</c:v>
                </c:pt>
                <c:pt idx="390">
                  <c:v>33</c:v>
                </c:pt>
                <c:pt idx="391">
                  <c:v>28</c:v>
                </c:pt>
                <c:pt idx="392">
                  <c:v>24</c:v>
                </c:pt>
                <c:pt idx="393">
                  <c:v>28</c:v>
                </c:pt>
                <c:pt idx="394">
                  <c:v>28</c:v>
                </c:pt>
                <c:pt idx="395">
                  <c:v>40</c:v>
                </c:pt>
                <c:pt idx="396">
                  <c:v>30</c:v>
                </c:pt>
                <c:pt idx="397">
                  <c:v>30</c:v>
                </c:pt>
                <c:pt idx="398">
                  <c:v>23</c:v>
                </c:pt>
                <c:pt idx="399">
                  <c:v>26</c:v>
                </c:pt>
                <c:pt idx="400">
                  <c:v>41</c:v>
                </c:pt>
                <c:pt idx="401">
                  <c:v>60</c:v>
                </c:pt>
                <c:pt idx="402">
                  <c:v>24</c:v>
                </c:pt>
                <c:pt idx="403">
                  <c:v>30</c:v>
                </c:pt>
                <c:pt idx="404">
                  <c:v>26</c:v>
                </c:pt>
                <c:pt idx="405">
                  <c:v>25</c:v>
                </c:pt>
                <c:pt idx="406">
                  <c:v>29</c:v>
                </c:pt>
                <c:pt idx="407">
                  <c:v>30</c:v>
                </c:pt>
                <c:pt idx="408">
                  <c:v>24</c:v>
                </c:pt>
                <c:pt idx="409">
                  <c:v>34</c:v>
                </c:pt>
                <c:pt idx="410">
                  <c:v>23</c:v>
                </c:pt>
                <c:pt idx="411">
                  <c:v>32</c:v>
                </c:pt>
                <c:pt idx="412">
                  <c:v>34</c:v>
                </c:pt>
                <c:pt idx="413">
                  <c:v>23</c:v>
                </c:pt>
                <c:pt idx="414">
                  <c:v>26</c:v>
                </c:pt>
                <c:pt idx="415">
                  <c:v>23</c:v>
                </c:pt>
                <c:pt idx="416">
                  <c:v>22</c:v>
                </c:pt>
                <c:pt idx="417">
                  <c:v>31</c:v>
                </c:pt>
                <c:pt idx="418">
                  <c:v>68</c:v>
                </c:pt>
                <c:pt idx="419">
                  <c:v>29</c:v>
                </c:pt>
                <c:pt idx="420">
                  <c:v>46</c:v>
                </c:pt>
                <c:pt idx="421">
                  <c:v>35</c:v>
                </c:pt>
                <c:pt idx="422">
                  <c:v>28</c:v>
                </c:pt>
                <c:pt idx="423">
                  <c:v>21</c:v>
                </c:pt>
                <c:pt idx="424">
                  <c:v>29</c:v>
                </c:pt>
                <c:pt idx="425">
                  <c:v>28</c:v>
                </c:pt>
                <c:pt idx="426">
                  <c:v>71</c:v>
                </c:pt>
                <c:pt idx="427">
                  <c:v>24</c:v>
                </c:pt>
                <c:pt idx="428">
                  <c:v>30</c:v>
                </c:pt>
                <c:pt idx="429">
                  <c:v>31</c:v>
                </c:pt>
                <c:pt idx="430">
                  <c:v>27</c:v>
                </c:pt>
                <c:pt idx="431">
                  <c:v>28</c:v>
                </c:pt>
                <c:pt idx="432">
                  <c:v>32</c:v>
                </c:pt>
                <c:pt idx="433">
                  <c:v>28</c:v>
                </c:pt>
                <c:pt idx="434">
                  <c:v>31</c:v>
                </c:pt>
                <c:pt idx="435">
                  <c:v>22</c:v>
                </c:pt>
                <c:pt idx="436">
                  <c:v>29</c:v>
                </c:pt>
                <c:pt idx="437">
                  <c:v>27</c:v>
                </c:pt>
                <c:pt idx="438">
                  <c:v>29</c:v>
                </c:pt>
                <c:pt idx="439">
                  <c:v>38</c:v>
                </c:pt>
                <c:pt idx="440">
                  <c:v>48</c:v>
                </c:pt>
                <c:pt idx="441">
                  <c:v>27</c:v>
                </c:pt>
                <c:pt idx="442">
                  <c:v>31</c:v>
                </c:pt>
                <c:pt idx="443">
                  <c:v>27</c:v>
                </c:pt>
                <c:pt idx="444">
                  <c:v>22</c:v>
                </c:pt>
                <c:pt idx="445">
                  <c:v>36</c:v>
                </c:pt>
                <c:pt idx="446">
                  <c:v>39</c:v>
                </c:pt>
                <c:pt idx="447">
                  <c:v>43</c:v>
                </c:pt>
                <c:pt idx="448">
                  <c:v>29</c:v>
                </c:pt>
                <c:pt idx="449">
                  <c:v>31</c:v>
                </c:pt>
                <c:pt idx="450">
                  <c:v>32</c:v>
                </c:pt>
                <c:pt idx="451">
                  <c:v>33</c:v>
                </c:pt>
                <c:pt idx="452">
                  <c:v>30</c:v>
                </c:pt>
                <c:pt idx="453">
                  <c:v>47</c:v>
                </c:pt>
                <c:pt idx="454">
                  <c:v>30</c:v>
                </c:pt>
                <c:pt idx="455">
                  <c:v>30</c:v>
                </c:pt>
                <c:pt idx="456">
                  <c:v>35</c:v>
                </c:pt>
                <c:pt idx="457">
                  <c:v>27</c:v>
                </c:pt>
                <c:pt idx="458">
                  <c:v>69</c:v>
                </c:pt>
                <c:pt idx="459">
                  <c:v>36</c:v>
                </c:pt>
                <c:pt idx="460">
                  <c:v>31</c:v>
                </c:pt>
                <c:pt idx="461">
                  <c:v>28</c:v>
                </c:pt>
                <c:pt idx="462">
                  <c:v>34</c:v>
                </c:pt>
                <c:pt idx="463">
                  <c:v>34</c:v>
                </c:pt>
                <c:pt idx="464">
                  <c:v>29</c:v>
                </c:pt>
                <c:pt idx="465">
                  <c:v>28</c:v>
                </c:pt>
                <c:pt idx="466">
                  <c:v>40</c:v>
                </c:pt>
                <c:pt idx="467">
                  <c:v>35</c:v>
                </c:pt>
                <c:pt idx="468">
                  <c:v>27</c:v>
                </c:pt>
                <c:pt idx="469">
                  <c:v>29</c:v>
                </c:pt>
                <c:pt idx="470">
                  <c:v>39</c:v>
                </c:pt>
                <c:pt idx="471">
                  <c:v>28</c:v>
                </c:pt>
                <c:pt idx="472">
                  <c:v>36</c:v>
                </c:pt>
                <c:pt idx="473">
                  <c:v>26</c:v>
                </c:pt>
                <c:pt idx="474">
                  <c:v>40</c:v>
                </c:pt>
                <c:pt idx="475">
                  <c:v>33</c:v>
                </c:pt>
                <c:pt idx="476">
                  <c:v>28</c:v>
                </c:pt>
                <c:pt idx="477">
                  <c:v>32</c:v>
                </c:pt>
                <c:pt idx="478">
                  <c:v>33</c:v>
                </c:pt>
                <c:pt idx="479">
                  <c:v>35</c:v>
                </c:pt>
                <c:pt idx="480">
                  <c:v>19</c:v>
                </c:pt>
                <c:pt idx="481">
                  <c:v>32</c:v>
                </c:pt>
                <c:pt idx="482">
                  <c:v>54</c:v>
                </c:pt>
                <c:pt idx="483">
                  <c:v>25</c:v>
                </c:pt>
                <c:pt idx="484">
                  <c:v>27</c:v>
                </c:pt>
                <c:pt idx="485">
                  <c:v>56</c:v>
                </c:pt>
                <c:pt idx="486">
                  <c:v>25</c:v>
                </c:pt>
                <c:pt idx="487">
                  <c:v>24</c:v>
                </c:pt>
                <c:pt idx="488">
                  <c:v>24</c:v>
                </c:pt>
                <c:pt idx="489">
                  <c:v>56</c:v>
                </c:pt>
                <c:pt idx="490">
                  <c:v>34</c:v>
                </c:pt>
                <c:pt idx="491">
                  <c:v>39</c:v>
                </c:pt>
                <c:pt idx="492">
                  <c:v>29</c:v>
                </c:pt>
                <c:pt idx="493">
                  <c:v>36</c:v>
                </c:pt>
                <c:pt idx="494">
                  <c:v>28</c:v>
                </c:pt>
                <c:pt idx="495">
                  <c:v>39</c:v>
                </c:pt>
                <c:pt idx="496">
                  <c:v>25</c:v>
                </c:pt>
                <c:pt idx="497">
                  <c:v>43</c:v>
                </c:pt>
                <c:pt idx="498">
                  <c:v>45</c:v>
                </c:pt>
                <c:pt idx="499">
                  <c:v>50</c:v>
                </c:pt>
                <c:pt idx="500">
                  <c:v>37</c:v>
                </c:pt>
                <c:pt idx="501">
                  <c:v>58</c:v>
                </c:pt>
                <c:pt idx="502">
                  <c:v>46</c:v>
                </c:pt>
                <c:pt idx="503">
                  <c:v>32</c:v>
                </c:pt>
                <c:pt idx="504">
                  <c:v>33</c:v>
                </c:pt>
                <c:pt idx="505">
                  <c:v>47</c:v>
                </c:pt>
                <c:pt idx="506">
                  <c:v>33</c:v>
                </c:pt>
                <c:pt idx="507">
                  <c:v>36</c:v>
                </c:pt>
                <c:pt idx="508">
                  <c:v>43</c:v>
                </c:pt>
                <c:pt idx="509">
                  <c:v>40</c:v>
                </c:pt>
                <c:pt idx="510">
                  <c:v>53</c:v>
                </c:pt>
                <c:pt idx="511">
                  <c:v>31</c:v>
                </c:pt>
                <c:pt idx="512">
                  <c:v>25</c:v>
                </c:pt>
                <c:pt idx="513">
                  <c:v>40</c:v>
                </c:pt>
                <c:pt idx="514">
                  <c:v>28</c:v>
                </c:pt>
                <c:pt idx="515">
                  <c:v>29</c:v>
                </c:pt>
                <c:pt idx="516">
                  <c:v>40</c:v>
                </c:pt>
                <c:pt idx="517">
                  <c:v>28</c:v>
                </c:pt>
                <c:pt idx="518">
                  <c:v>32</c:v>
                </c:pt>
                <c:pt idx="519">
                  <c:v>38</c:v>
                </c:pt>
                <c:pt idx="520">
                  <c:v>45</c:v>
                </c:pt>
                <c:pt idx="521">
                  <c:v>34</c:v>
                </c:pt>
                <c:pt idx="522">
                  <c:v>31</c:v>
                </c:pt>
                <c:pt idx="523">
                  <c:v>30</c:v>
                </c:pt>
                <c:pt idx="524">
                  <c:v>32</c:v>
                </c:pt>
                <c:pt idx="525">
                  <c:v>36</c:v>
                </c:pt>
                <c:pt idx="526">
                  <c:v>51</c:v>
                </c:pt>
                <c:pt idx="527">
                  <c:v>40</c:v>
                </c:pt>
                <c:pt idx="528">
                  <c:v>26</c:v>
                </c:pt>
                <c:pt idx="529">
                  <c:v>38</c:v>
                </c:pt>
                <c:pt idx="530">
                  <c:v>22</c:v>
                </c:pt>
                <c:pt idx="531">
                  <c:v>37</c:v>
                </c:pt>
                <c:pt idx="532">
                  <c:v>33</c:v>
                </c:pt>
                <c:pt idx="533">
                  <c:v>38</c:v>
                </c:pt>
                <c:pt idx="534">
                  <c:v>30</c:v>
                </c:pt>
                <c:pt idx="535">
                  <c:v>37</c:v>
                </c:pt>
                <c:pt idx="536">
                  <c:v>39</c:v>
                </c:pt>
                <c:pt idx="537">
                  <c:v>35</c:v>
                </c:pt>
                <c:pt idx="538">
                  <c:v>49</c:v>
                </c:pt>
                <c:pt idx="539">
                  <c:v>36</c:v>
                </c:pt>
                <c:pt idx="540">
                  <c:v>37</c:v>
                </c:pt>
                <c:pt idx="541">
                  <c:v>33</c:v>
                </c:pt>
                <c:pt idx="542">
                  <c:v>34</c:v>
                </c:pt>
                <c:pt idx="543">
                  <c:v>44</c:v>
                </c:pt>
                <c:pt idx="544">
                  <c:v>39</c:v>
                </c:pt>
                <c:pt idx="545">
                  <c:v>30</c:v>
                </c:pt>
                <c:pt idx="546">
                  <c:v>41</c:v>
                </c:pt>
                <c:pt idx="547">
                  <c:v>43</c:v>
                </c:pt>
                <c:pt idx="548">
                  <c:v>34</c:v>
                </c:pt>
                <c:pt idx="549">
                  <c:v>32</c:v>
                </c:pt>
                <c:pt idx="550">
                  <c:v>37</c:v>
                </c:pt>
                <c:pt idx="551">
                  <c:v>34</c:v>
                </c:pt>
                <c:pt idx="552">
                  <c:v>35</c:v>
                </c:pt>
                <c:pt idx="553">
                  <c:v>54</c:v>
                </c:pt>
                <c:pt idx="554">
                  <c:v>31</c:v>
                </c:pt>
                <c:pt idx="555">
                  <c:v>42</c:v>
                </c:pt>
                <c:pt idx="556">
                  <c:v>58</c:v>
                </c:pt>
                <c:pt idx="557">
                  <c:v>46</c:v>
                </c:pt>
                <c:pt idx="558">
                  <c:v>35</c:v>
                </c:pt>
                <c:pt idx="559">
                  <c:v>48</c:v>
                </c:pt>
                <c:pt idx="560">
                  <c:v>43</c:v>
                </c:pt>
                <c:pt idx="561">
                  <c:v>27</c:v>
                </c:pt>
                <c:pt idx="562">
                  <c:v>36</c:v>
                </c:pt>
                <c:pt idx="563">
                  <c:v>38</c:v>
                </c:pt>
                <c:pt idx="564">
                  <c:v>50</c:v>
                </c:pt>
                <c:pt idx="565">
                  <c:v>42</c:v>
                </c:pt>
                <c:pt idx="566">
                  <c:v>37</c:v>
                </c:pt>
                <c:pt idx="567">
                  <c:v>48</c:v>
                </c:pt>
                <c:pt idx="568">
                  <c:v>44</c:v>
                </c:pt>
                <c:pt idx="569">
                  <c:v>37</c:v>
                </c:pt>
                <c:pt idx="570">
                  <c:v>38</c:v>
                </c:pt>
                <c:pt idx="571">
                  <c:v>27</c:v>
                </c:pt>
                <c:pt idx="572">
                  <c:v>36</c:v>
                </c:pt>
                <c:pt idx="573">
                  <c:v>32</c:v>
                </c:pt>
                <c:pt idx="574">
                  <c:v>47</c:v>
                </c:pt>
                <c:pt idx="575">
                  <c:v>51</c:v>
                </c:pt>
                <c:pt idx="576">
                  <c:v>33</c:v>
                </c:pt>
                <c:pt idx="577">
                  <c:v>42</c:v>
                </c:pt>
                <c:pt idx="578">
                  <c:v>32</c:v>
                </c:pt>
                <c:pt idx="579">
                  <c:v>42</c:v>
                </c:pt>
                <c:pt idx="580">
                  <c:v>55</c:v>
                </c:pt>
                <c:pt idx="581">
                  <c:v>59</c:v>
                </c:pt>
                <c:pt idx="582">
                  <c:v>61</c:v>
                </c:pt>
                <c:pt idx="583">
                  <c:v>39</c:v>
                </c:pt>
                <c:pt idx="584">
                  <c:v>32</c:v>
                </c:pt>
                <c:pt idx="585">
                  <c:v>38</c:v>
                </c:pt>
                <c:pt idx="586">
                  <c:v>59</c:v>
                </c:pt>
                <c:pt idx="587">
                  <c:v>31</c:v>
                </c:pt>
                <c:pt idx="588">
                  <c:v>44</c:v>
                </c:pt>
                <c:pt idx="589">
                  <c:v>36</c:v>
                </c:pt>
                <c:pt idx="590">
                  <c:v>36</c:v>
                </c:pt>
                <c:pt idx="591">
                  <c:v>40</c:v>
                </c:pt>
                <c:pt idx="592">
                  <c:v>33</c:v>
                </c:pt>
                <c:pt idx="593">
                  <c:v>34</c:v>
                </c:pt>
                <c:pt idx="594">
                  <c:v>34</c:v>
                </c:pt>
                <c:pt idx="595">
                  <c:v>39</c:v>
                </c:pt>
                <c:pt idx="596">
                  <c:v>35</c:v>
                </c:pt>
                <c:pt idx="597">
                  <c:v>41</c:v>
                </c:pt>
                <c:pt idx="598">
                  <c:v>42</c:v>
                </c:pt>
                <c:pt idx="599">
                  <c:v>38</c:v>
                </c:pt>
                <c:pt idx="600">
                  <c:v>42</c:v>
                </c:pt>
                <c:pt idx="601">
                  <c:v>42</c:v>
                </c:pt>
                <c:pt idx="602">
                  <c:v>38</c:v>
                </c:pt>
                <c:pt idx="603">
                  <c:v>37</c:v>
                </c:pt>
                <c:pt idx="604">
                  <c:v>33</c:v>
                </c:pt>
                <c:pt idx="605">
                  <c:v>35</c:v>
                </c:pt>
                <c:pt idx="606">
                  <c:v>38</c:v>
                </c:pt>
                <c:pt idx="607">
                  <c:v>37</c:v>
                </c:pt>
                <c:pt idx="608">
                  <c:v>39</c:v>
                </c:pt>
                <c:pt idx="609">
                  <c:v>33</c:v>
                </c:pt>
                <c:pt idx="610">
                  <c:v>35</c:v>
                </c:pt>
                <c:pt idx="611">
                  <c:v>36</c:v>
                </c:pt>
                <c:pt idx="612">
                  <c:v>26</c:v>
                </c:pt>
                <c:pt idx="613">
                  <c:v>43</c:v>
                </c:pt>
                <c:pt idx="614">
                  <c:v>41</c:v>
                </c:pt>
                <c:pt idx="615">
                  <c:v>49</c:v>
                </c:pt>
                <c:pt idx="616">
                  <c:v>47</c:v>
                </c:pt>
                <c:pt idx="617">
                  <c:v>38</c:v>
                </c:pt>
                <c:pt idx="618">
                  <c:v>39</c:v>
                </c:pt>
                <c:pt idx="619">
                  <c:v>39</c:v>
                </c:pt>
                <c:pt idx="620">
                  <c:v>41</c:v>
                </c:pt>
                <c:pt idx="621">
                  <c:v>34</c:v>
                </c:pt>
                <c:pt idx="622">
                  <c:v>32</c:v>
                </c:pt>
                <c:pt idx="623">
                  <c:v>36</c:v>
                </c:pt>
                <c:pt idx="624">
                  <c:v>33</c:v>
                </c:pt>
                <c:pt idx="625">
                  <c:v>49</c:v>
                </c:pt>
                <c:pt idx="626">
                  <c:v>35</c:v>
                </c:pt>
                <c:pt idx="627">
                  <c:v>43</c:v>
                </c:pt>
                <c:pt idx="628">
                  <c:v>36</c:v>
                </c:pt>
                <c:pt idx="629">
                  <c:v>37</c:v>
                </c:pt>
                <c:pt idx="630">
                  <c:v>38</c:v>
                </c:pt>
                <c:pt idx="631">
                  <c:v>44</c:v>
                </c:pt>
                <c:pt idx="632">
                  <c:v>39</c:v>
                </c:pt>
                <c:pt idx="633">
                  <c:v>33</c:v>
                </c:pt>
                <c:pt idx="634">
                  <c:v>40</c:v>
                </c:pt>
                <c:pt idx="635">
                  <c:v>49</c:v>
                </c:pt>
                <c:pt idx="636">
                  <c:v>50</c:v>
                </c:pt>
                <c:pt idx="637">
                  <c:v>37</c:v>
                </c:pt>
                <c:pt idx="638">
                  <c:v>29</c:v>
                </c:pt>
                <c:pt idx="639">
                  <c:v>26</c:v>
                </c:pt>
                <c:pt idx="640">
                  <c:v>62</c:v>
                </c:pt>
                <c:pt idx="641">
                  <c:v>44</c:v>
                </c:pt>
                <c:pt idx="642">
                  <c:v>47</c:v>
                </c:pt>
                <c:pt idx="643">
                  <c:v>51</c:v>
                </c:pt>
                <c:pt idx="644">
                  <c:v>48</c:v>
                </c:pt>
                <c:pt idx="645">
                  <c:v>54</c:v>
                </c:pt>
                <c:pt idx="646">
                  <c:v>38</c:v>
                </c:pt>
                <c:pt idx="647">
                  <c:v>35</c:v>
                </c:pt>
                <c:pt idx="648">
                  <c:v>42</c:v>
                </c:pt>
                <c:pt idx="649">
                  <c:v>34</c:v>
                </c:pt>
                <c:pt idx="650">
                  <c:v>45</c:v>
                </c:pt>
                <c:pt idx="651">
                  <c:v>48</c:v>
                </c:pt>
                <c:pt idx="652">
                  <c:v>50</c:v>
                </c:pt>
                <c:pt idx="653">
                  <c:v>40</c:v>
                </c:pt>
                <c:pt idx="654">
                  <c:v>35</c:v>
                </c:pt>
                <c:pt idx="655">
                  <c:v>34</c:v>
                </c:pt>
                <c:pt idx="656">
                  <c:v>45</c:v>
                </c:pt>
                <c:pt idx="657">
                  <c:v>41</c:v>
                </c:pt>
                <c:pt idx="658">
                  <c:v>46</c:v>
                </c:pt>
                <c:pt idx="659">
                  <c:v>36</c:v>
                </c:pt>
                <c:pt idx="660">
                  <c:v>42</c:v>
                </c:pt>
                <c:pt idx="661">
                  <c:v>40</c:v>
                </c:pt>
                <c:pt idx="662">
                  <c:v>42</c:v>
                </c:pt>
                <c:pt idx="663">
                  <c:v>67</c:v>
                </c:pt>
                <c:pt idx="664">
                  <c:v>38</c:v>
                </c:pt>
                <c:pt idx="665">
                  <c:v>42</c:v>
                </c:pt>
                <c:pt idx="666">
                  <c:v>40</c:v>
                </c:pt>
                <c:pt idx="667">
                  <c:v>53</c:v>
                </c:pt>
                <c:pt idx="668">
                  <c:v>47</c:v>
                </c:pt>
                <c:pt idx="669">
                  <c:v>49</c:v>
                </c:pt>
                <c:pt idx="670">
                  <c:v>69</c:v>
                </c:pt>
                <c:pt idx="671">
                  <c:v>46</c:v>
                </c:pt>
                <c:pt idx="672">
                  <c:v>33</c:v>
                </c:pt>
                <c:pt idx="673">
                  <c:v>63</c:v>
                </c:pt>
                <c:pt idx="674">
                  <c:v>47</c:v>
                </c:pt>
                <c:pt idx="675">
                  <c:v>44</c:v>
                </c:pt>
                <c:pt idx="676">
                  <c:v>44</c:v>
                </c:pt>
                <c:pt idx="677">
                  <c:v>40</c:v>
                </c:pt>
                <c:pt idx="678">
                  <c:v>48</c:v>
                </c:pt>
                <c:pt idx="679">
                  <c:v>42</c:v>
                </c:pt>
                <c:pt idx="680">
                  <c:v>51</c:v>
                </c:pt>
                <c:pt idx="681">
                  <c:v>42</c:v>
                </c:pt>
                <c:pt idx="682">
                  <c:v>41</c:v>
                </c:pt>
                <c:pt idx="683">
                  <c:v>41</c:v>
                </c:pt>
                <c:pt idx="684">
                  <c:v>29</c:v>
                </c:pt>
                <c:pt idx="685">
                  <c:v>37</c:v>
                </c:pt>
                <c:pt idx="686">
                  <c:v>51</c:v>
                </c:pt>
                <c:pt idx="687">
                  <c:v>46</c:v>
                </c:pt>
                <c:pt idx="688">
                  <c:v>47</c:v>
                </c:pt>
                <c:pt idx="689">
                  <c:v>47</c:v>
                </c:pt>
                <c:pt idx="690">
                  <c:v>34</c:v>
                </c:pt>
                <c:pt idx="691">
                  <c:v>58</c:v>
                </c:pt>
                <c:pt idx="692">
                  <c:v>49</c:v>
                </c:pt>
                <c:pt idx="693">
                  <c:v>46</c:v>
                </c:pt>
                <c:pt idx="694">
                  <c:v>41</c:v>
                </c:pt>
                <c:pt idx="695">
                  <c:v>52</c:v>
                </c:pt>
                <c:pt idx="696">
                  <c:v>69</c:v>
                </c:pt>
                <c:pt idx="697">
                  <c:v>51</c:v>
                </c:pt>
                <c:pt idx="698">
                  <c:v>42</c:v>
                </c:pt>
                <c:pt idx="699">
                  <c:v>46</c:v>
                </c:pt>
                <c:pt idx="700">
                  <c:v>63</c:v>
                </c:pt>
                <c:pt idx="701">
                  <c:v>40</c:v>
                </c:pt>
                <c:pt idx="702">
                  <c:v>40</c:v>
                </c:pt>
                <c:pt idx="703">
                  <c:v>44</c:v>
                </c:pt>
                <c:pt idx="704">
                  <c:v>48</c:v>
                </c:pt>
                <c:pt idx="705">
                  <c:v>52</c:v>
                </c:pt>
                <c:pt idx="706">
                  <c:v>41</c:v>
                </c:pt>
                <c:pt idx="707">
                  <c:v>43</c:v>
                </c:pt>
                <c:pt idx="708">
                  <c:v>39</c:v>
                </c:pt>
                <c:pt idx="709">
                  <c:v>43</c:v>
                </c:pt>
                <c:pt idx="710">
                  <c:v>42</c:v>
                </c:pt>
                <c:pt idx="711">
                  <c:v>61</c:v>
                </c:pt>
                <c:pt idx="712">
                  <c:v>38</c:v>
                </c:pt>
                <c:pt idx="713">
                  <c:v>49</c:v>
                </c:pt>
                <c:pt idx="714">
                  <c:v>47</c:v>
                </c:pt>
                <c:pt idx="715">
                  <c:v>38</c:v>
                </c:pt>
                <c:pt idx="716">
                  <c:v>44</c:v>
                </c:pt>
                <c:pt idx="717">
                  <c:v>56</c:v>
                </c:pt>
                <c:pt idx="718">
                  <c:v>52</c:v>
                </c:pt>
                <c:pt idx="719">
                  <c:v>53</c:v>
                </c:pt>
                <c:pt idx="720">
                  <c:v>42</c:v>
                </c:pt>
                <c:pt idx="721">
                  <c:v>52</c:v>
                </c:pt>
                <c:pt idx="722">
                  <c:v>43</c:v>
                </c:pt>
                <c:pt idx="723">
                  <c:v>62</c:v>
                </c:pt>
                <c:pt idx="724">
                  <c:v>35</c:v>
                </c:pt>
                <c:pt idx="725">
                  <c:v>47</c:v>
                </c:pt>
                <c:pt idx="726">
                  <c:v>50</c:v>
                </c:pt>
                <c:pt idx="727">
                  <c:v>53</c:v>
                </c:pt>
                <c:pt idx="728">
                  <c:v>29</c:v>
                </c:pt>
                <c:pt idx="729">
                  <c:v>51</c:v>
                </c:pt>
                <c:pt idx="730">
                  <c:v>49</c:v>
                </c:pt>
                <c:pt idx="731">
                  <c:v>44</c:v>
                </c:pt>
                <c:pt idx="732">
                  <c:v>43</c:v>
                </c:pt>
                <c:pt idx="733">
                  <c:v>48</c:v>
                </c:pt>
                <c:pt idx="734">
                  <c:v>49</c:v>
                </c:pt>
                <c:pt idx="735">
                  <c:v>66</c:v>
                </c:pt>
                <c:pt idx="736">
                  <c:v>43</c:v>
                </c:pt>
                <c:pt idx="737">
                  <c:v>48</c:v>
                </c:pt>
                <c:pt idx="738">
                  <c:v>46</c:v>
                </c:pt>
                <c:pt idx="739">
                  <c:v>37</c:v>
                </c:pt>
                <c:pt idx="740">
                  <c:v>55</c:v>
                </c:pt>
                <c:pt idx="741">
                  <c:v>63</c:v>
                </c:pt>
                <c:pt idx="742">
                  <c:v>29</c:v>
                </c:pt>
                <c:pt idx="743">
                  <c:v>50</c:v>
                </c:pt>
                <c:pt idx="744">
                  <c:v>56</c:v>
                </c:pt>
                <c:pt idx="745">
                  <c:v>43</c:v>
                </c:pt>
                <c:pt idx="746">
                  <c:v>57</c:v>
                </c:pt>
                <c:pt idx="747">
                  <c:v>46</c:v>
                </c:pt>
                <c:pt idx="748">
                  <c:v>60</c:v>
                </c:pt>
                <c:pt idx="749">
                  <c:v>45</c:v>
                </c:pt>
                <c:pt idx="750">
                  <c:v>41</c:v>
                </c:pt>
                <c:pt idx="751">
                  <c:v>37</c:v>
                </c:pt>
                <c:pt idx="752">
                  <c:v>50</c:v>
                </c:pt>
                <c:pt idx="753">
                  <c:v>65</c:v>
                </c:pt>
                <c:pt idx="754">
                  <c:v>53</c:v>
                </c:pt>
                <c:pt idx="755">
                  <c:v>59</c:v>
                </c:pt>
                <c:pt idx="756">
                  <c:v>30</c:v>
                </c:pt>
                <c:pt idx="757">
                  <c:v>58</c:v>
                </c:pt>
                <c:pt idx="758">
                  <c:v>54</c:v>
                </c:pt>
                <c:pt idx="759">
                  <c:v>70</c:v>
                </c:pt>
                <c:pt idx="760">
                  <c:v>51</c:v>
                </c:pt>
                <c:pt idx="761">
                  <c:v>50</c:v>
                </c:pt>
                <c:pt idx="762">
                  <c:v>52</c:v>
                </c:pt>
                <c:pt idx="763">
                  <c:v>44</c:v>
                </c:pt>
                <c:pt idx="764">
                  <c:v>45</c:v>
                </c:pt>
                <c:pt idx="765">
                  <c:v>59</c:v>
                </c:pt>
                <c:pt idx="766">
                  <c:v>39</c:v>
                </c:pt>
                <c:pt idx="767">
                  <c:v>44</c:v>
                </c:pt>
                <c:pt idx="768">
                  <c:v>34</c:v>
                </c:pt>
                <c:pt idx="769">
                  <c:v>58</c:v>
                </c:pt>
                <c:pt idx="770">
                  <c:v>57</c:v>
                </c:pt>
                <c:pt idx="771">
                  <c:v>58</c:v>
                </c:pt>
                <c:pt idx="772">
                  <c:v>41</c:v>
                </c:pt>
                <c:pt idx="773">
                  <c:v>54</c:v>
                </c:pt>
                <c:pt idx="774">
                  <c:v>39</c:v>
                </c:pt>
                <c:pt idx="775">
                  <c:v>45</c:v>
                </c:pt>
                <c:pt idx="776">
                  <c:v>37</c:v>
                </c:pt>
                <c:pt idx="777">
                  <c:v>31</c:v>
                </c:pt>
                <c:pt idx="778">
                  <c:v>54</c:v>
                </c:pt>
                <c:pt idx="779">
                  <c:v>52</c:v>
                </c:pt>
                <c:pt idx="780">
                  <c:v>43</c:v>
                </c:pt>
                <c:pt idx="781">
                  <c:v>62</c:v>
                </c:pt>
                <c:pt idx="782">
                  <c:v>58</c:v>
                </c:pt>
                <c:pt idx="783">
                  <c:v>56</c:v>
                </c:pt>
                <c:pt idx="784">
                  <c:v>43</c:v>
                </c:pt>
                <c:pt idx="785">
                  <c:v>48</c:v>
                </c:pt>
                <c:pt idx="786">
                  <c:v>45</c:v>
                </c:pt>
                <c:pt idx="787">
                  <c:v>54</c:v>
                </c:pt>
                <c:pt idx="788">
                  <c:v>45</c:v>
                </c:pt>
                <c:pt idx="789">
                  <c:v>46</c:v>
                </c:pt>
                <c:pt idx="790">
                  <c:v>53</c:v>
                </c:pt>
                <c:pt idx="791">
                  <c:v>32</c:v>
                </c:pt>
                <c:pt idx="792">
                  <c:v>46</c:v>
                </c:pt>
                <c:pt idx="793">
                  <c:v>40</c:v>
                </c:pt>
                <c:pt idx="794">
                  <c:v>35</c:v>
                </c:pt>
                <c:pt idx="795">
                  <c:v>60</c:v>
                </c:pt>
                <c:pt idx="796">
                  <c:v>50</c:v>
                </c:pt>
                <c:pt idx="797">
                  <c:v>56</c:v>
                </c:pt>
                <c:pt idx="798">
                  <c:v>45</c:v>
                </c:pt>
                <c:pt idx="799">
                  <c:v>36</c:v>
                </c:pt>
                <c:pt idx="800">
                  <c:v>48</c:v>
                </c:pt>
                <c:pt idx="801">
                  <c:v>45</c:v>
                </c:pt>
                <c:pt idx="802">
                  <c:v>43</c:v>
                </c:pt>
                <c:pt idx="803">
                  <c:v>51</c:v>
                </c:pt>
                <c:pt idx="804">
                  <c:v>52</c:v>
                </c:pt>
                <c:pt idx="805">
                  <c:v>55</c:v>
                </c:pt>
                <c:pt idx="806">
                  <c:v>60</c:v>
                </c:pt>
                <c:pt idx="807">
                  <c:v>47</c:v>
                </c:pt>
                <c:pt idx="808">
                  <c:v>55</c:v>
                </c:pt>
                <c:pt idx="809">
                  <c:v>45</c:v>
                </c:pt>
                <c:pt idx="810">
                  <c:v>53</c:v>
                </c:pt>
                <c:pt idx="811">
                  <c:v>64</c:v>
                </c:pt>
                <c:pt idx="812">
                  <c:v>40</c:v>
                </c:pt>
                <c:pt idx="813">
                  <c:v>46</c:v>
                </c:pt>
                <c:pt idx="814">
                  <c:v>39</c:v>
                </c:pt>
                <c:pt idx="815">
                  <c:v>55</c:v>
                </c:pt>
                <c:pt idx="816">
                  <c:v>51</c:v>
                </c:pt>
                <c:pt idx="817">
                  <c:v>67</c:v>
                </c:pt>
                <c:pt idx="818">
                  <c:v>44</c:v>
                </c:pt>
                <c:pt idx="819">
                  <c:v>48</c:v>
                </c:pt>
                <c:pt idx="820">
                  <c:v>37</c:v>
                </c:pt>
                <c:pt idx="821">
                  <c:v>67</c:v>
                </c:pt>
                <c:pt idx="822">
                  <c:v>43</c:v>
                </c:pt>
                <c:pt idx="823">
                  <c:v>46</c:v>
                </c:pt>
                <c:pt idx="824">
                  <c:v>45</c:v>
                </c:pt>
                <c:pt idx="825">
                  <c:v>44</c:v>
                </c:pt>
                <c:pt idx="826">
                  <c:v>51</c:v>
                </c:pt>
                <c:pt idx="827">
                  <c:v>48</c:v>
                </c:pt>
                <c:pt idx="828">
                  <c:v>49</c:v>
                </c:pt>
                <c:pt idx="829">
                  <c:v>46</c:v>
                </c:pt>
                <c:pt idx="830">
                  <c:v>53</c:v>
                </c:pt>
                <c:pt idx="831">
                  <c:v>49</c:v>
                </c:pt>
                <c:pt idx="832">
                  <c:v>57</c:v>
                </c:pt>
                <c:pt idx="833">
                  <c:v>45</c:v>
                </c:pt>
                <c:pt idx="834">
                  <c:v>53</c:v>
                </c:pt>
                <c:pt idx="835">
                  <c:v>51</c:v>
                </c:pt>
                <c:pt idx="836">
                  <c:v>51</c:v>
                </c:pt>
                <c:pt idx="837">
                  <c:v>44</c:v>
                </c:pt>
                <c:pt idx="838">
                  <c:v>45</c:v>
                </c:pt>
                <c:pt idx="839">
                  <c:v>44</c:v>
                </c:pt>
                <c:pt idx="840">
                  <c:v>58</c:v>
                </c:pt>
                <c:pt idx="841">
                  <c:v>53</c:v>
                </c:pt>
                <c:pt idx="842">
                  <c:v>54</c:v>
                </c:pt>
                <c:pt idx="843">
                  <c:v>46</c:v>
                </c:pt>
                <c:pt idx="844">
                  <c:v>52</c:v>
                </c:pt>
                <c:pt idx="845">
                  <c:v>57</c:v>
                </c:pt>
                <c:pt idx="846">
                  <c:v>58</c:v>
                </c:pt>
                <c:pt idx="847">
                  <c:v>41</c:v>
                </c:pt>
                <c:pt idx="848">
                  <c:v>49</c:v>
                </c:pt>
                <c:pt idx="849">
                  <c:v>61</c:v>
                </c:pt>
                <c:pt idx="850">
                  <c:v>42</c:v>
                </c:pt>
                <c:pt idx="851">
                  <c:v>37</c:v>
                </c:pt>
                <c:pt idx="852">
                  <c:v>47</c:v>
                </c:pt>
                <c:pt idx="853">
                  <c:v>52</c:v>
                </c:pt>
                <c:pt idx="854">
                  <c:v>55</c:v>
                </c:pt>
                <c:pt idx="855">
                  <c:v>35</c:v>
                </c:pt>
                <c:pt idx="856">
                  <c:v>43</c:v>
                </c:pt>
                <c:pt idx="857">
                  <c:v>64</c:v>
                </c:pt>
                <c:pt idx="858">
                  <c:v>46</c:v>
                </c:pt>
                <c:pt idx="859">
                  <c:v>61</c:v>
                </c:pt>
                <c:pt idx="860">
                  <c:v>53</c:v>
                </c:pt>
                <c:pt idx="861">
                  <c:v>66</c:v>
                </c:pt>
                <c:pt idx="862">
                  <c:v>68</c:v>
                </c:pt>
                <c:pt idx="863">
                  <c:v>49</c:v>
                </c:pt>
                <c:pt idx="864">
                  <c:v>50</c:v>
                </c:pt>
                <c:pt idx="865">
                  <c:v>50</c:v>
                </c:pt>
                <c:pt idx="866">
                  <c:v>62</c:v>
                </c:pt>
                <c:pt idx="867">
                  <c:v>70</c:v>
                </c:pt>
                <c:pt idx="868">
                  <c:v>61</c:v>
                </c:pt>
                <c:pt idx="869">
                  <c:v>53</c:v>
                </c:pt>
                <c:pt idx="870">
                  <c:v>48</c:v>
                </c:pt>
                <c:pt idx="871">
                  <c:v>50</c:v>
                </c:pt>
                <c:pt idx="872">
                  <c:v>46</c:v>
                </c:pt>
                <c:pt idx="873">
                  <c:v>65</c:v>
                </c:pt>
                <c:pt idx="874">
                  <c:v>65</c:v>
                </c:pt>
                <c:pt idx="875">
                  <c:v>56</c:v>
                </c:pt>
                <c:pt idx="876">
                  <c:v>45</c:v>
                </c:pt>
                <c:pt idx="877">
                  <c:v>41</c:v>
                </c:pt>
                <c:pt idx="878">
                  <c:v>55</c:v>
                </c:pt>
                <c:pt idx="879">
                  <c:v>54</c:v>
                </c:pt>
                <c:pt idx="880">
                  <c:v>60</c:v>
                </c:pt>
                <c:pt idx="881">
                  <c:v>47</c:v>
                </c:pt>
                <c:pt idx="882">
                  <c:v>48</c:v>
                </c:pt>
                <c:pt idx="883">
                  <c:v>58</c:v>
                </c:pt>
                <c:pt idx="884">
                  <c:v>64</c:v>
                </c:pt>
                <c:pt idx="885">
                  <c:v>45</c:v>
                </c:pt>
                <c:pt idx="886">
                  <c:v>58</c:v>
                </c:pt>
                <c:pt idx="887">
                  <c:v>52</c:v>
                </c:pt>
                <c:pt idx="888">
                  <c:v>60</c:v>
                </c:pt>
                <c:pt idx="889">
                  <c:v>54</c:v>
                </c:pt>
                <c:pt idx="890">
                  <c:v>62</c:v>
                </c:pt>
                <c:pt idx="891">
                  <c:v>66</c:v>
                </c:pt>
                <c:pt idx="892">
                  <c:v>58</c:v>
                </c:pt>
                <c:pt idx="893">
                  <c:v>52</c:v>
                </c:pt>
                <c:pt idx="894">
                  <c:v>65</c:v>
                </c:pt>
                <c:pt idx="895">
                  <c:v>64</c:v>
                </c:pt>
                <c:pt idx="896">
                  <c:v>67</c:v>
                </c:pt>
                <c:pt idx="897">
                  <c:v>54</c:v>
                </c:pt>
                <c:pt idx="898">
                  <c:v>57</c:v>
                </c:pt>
                <c:pt idx="899">
                  <c:v>47</c:v>
                </c:pt>
                <c:pt idx="900">
                  <c:v>52</c:v>
                </c:pt>
                <c:pt idx="901">
                  <c:v>57</c:v>
                </c:pt>
                <c:pt idx="902">
                  <c:v>62</c:v>
                </c:pt>
                <c:pt idx="903">
                  <c:v>51</c:v>
                </c:pt>
                <c:pt idx="904">
                  <c:v>48</c:v>
                </c:pt>
                <c:pt idx="905">
                  <c:v>49</c:v>
                </c:pt>
                <c:pt idx="906">
                  <c:v>62</c:v>
                </c:pt>
                <c:pt idx="907">
                  <c:v>48</c:v>
                </c:pt>
                <c:pt idx="908">
                  <c:v>55</c:v>
                </c:pt>
                <c:pt idx="909">
                  <c:v>57</c:v>
                </c:pt>
                <c:pt idx="910">
                  <c:v>63</c:v>
                </c:pt>
                <c:pt idx="911">
                  <c:v>61</c:v>
                </c:pt>
                <c:pt idx="912">
                  <c:v>60</c:v>
                </c:pt>
                <c:pt idx="913">
                  <c:v>65</c:v>
                </c:pt>
                <c:pt idx="914">
                  <c:v>56</c:v>
                </c:pt>
                <c:pt idx="915">
                  <c:v>64</c:v>
                </c:pt>
                <c:pt idx="916">
                  <c:v>41</c:v>
                </c:pt>
                <c:pt idx="917">
                  <c:v>57</c:v>
                </c:pt>
                <c:pt idx="918">
                  <c:v>63</c:v>
                </c:pt>
                <c:pt idx="919">
                  <c:v>51</c:v>
                </c:pt>
                <c:pt idx="920">
                  <c:v>54</c:v>
                </c:pt>
                <c:pt idx="921">
                  <c:v>55</c:v>
                </c:pt>
                <c:pt idx="922">
                  <c:v>62</c:v>
                </c:pt>
                <c:pt idx="923">
                  <c:v>71</c:v>
                </c:pt>
                <c:pt idx="924">
                  <c:v>48</c:v>
                </c:pt>
                <c:pt idx="925">
                  <c:v>61</c:v>
                </c:pt>
                <c:pt idx="926">
                  <c:v>57</c:v>
                </c:pt>
                <c:pt idx="927">
                  <c:v>41</c:v>
                </c:pt>
                <c:pt idx="928">
                  <c:v>60</c:v>
                </c:pt>
                <c:pt idx="929">
                  <c:v>50</c:v>
                </c:pt>
                <c:pt idx="930">
                  <c:v>62</c:v>
                </c:pt>
                <c:pt idx="931">
                  <c:v>52</c:v>
                </c:pt>
                <c:pt idx="932">
                  <c:v>66</c:v>
                </c:pt>
                <c:pt idx="933">
                  <c:v>55</c:v>
                </c:pt>
                <c:pt idx="934">
                  <c:v>61</c:v>
                </c:pt>
                <c:pt idx="935">
                  <c:v>56</c:v>
                </c:pt>
                <c:pt idx="936">
                  <c:v>73</c:v>
                </c:pt>
                <c:pt idx="937">
                  <c:v>66</c:v>
                </c:pt>
                <c:pt idx="938">
                  <c:v>64</c:v>
                </c:pt>
                <c:pt idx="939">
                  <c:v>68</c:v>
                </c:pt>
                <c:pt idx="940">
                  <c:v>56</c:v>
                </c:pt>
                <c:pt idx="941">
                  <c:v>56</c:v>
                </c:pt>
                <c:pt idx="942">
                  <c:v>59</c:v>
                </c:pt>
                <c:pt idx="943">
                  <c:v>59</c:v>
                </c:pt>
                <c:pt idx="944">
                  <c:v>42</c:v>
                </c:pt>
                <c:pt idx="945">
                  <c:v>66</c:v>
                </c:pt>
                <c:pt idx="946">
                  <c:v>56</c:v>
                </c:pt>
                <c:pt idx="947">
                  <c:v>63</c:v>
                </c:pt>
                <c:pt idx="948">
                  <c:v>53</c:v>
                </c:pt>
                <c:pt idx="949">
                  <c:v>59</c:v>
                </c:pt>
                <c:pt idx="950">
                  <c:v>64</c:v>
                </c:pt>
                <c:pt idx="951">
                  <c:v>67</c:v>
                </c:pt>
                <c:pt idx="952">
                  <c:v>52</c:v>
                </c:pt>
                <c:pt idx="953">
                  <c:v>69</c:v>
                </c:pt>
                <c:pt idx="954">
                  <c:v>68</c:v>
                </c:pt>
                <c:pt idx="955">
                  <c:v>59</c:v>
                </c:pt>
                <c:pt idx="956">
                  <c:v>54</c:v>
                </c:pt>
                <c:pt idx="957">
                  <c:v>65</c:v>
                </c:pt>
                <c:pt idx="958">
                  <c:v>64</c:v>
                </c:pt>
                <c:pt idx="959">
                  <c:v>64</c:v>
                </c:pt>
                <c:pt idx="960">
                  <c:v>55</c:v>
                </c:pt>
                <c:pt idx="961">
                  <c:v>60</c:v>
                </c:pt>
                <c:pt idx="962">
                  <c:v>49</c:v>
                </c:pt>
                <c:pt idx="963">
                  <c:v>50</c:v>
                </c:pt>
                <c:pt idx="964">
                  <c:v>61</c:v>
                </c:pt>
                <c:pt idx="965">
                  <c:v>61</c:v>
                </c:pt>
                <c:pt idx="966">
                  <c:v>72</c:v>
                </c:pt>
                <c:pt idx="967">
                  <c:v>49</c:v>
                </c:pt>
                <c:pt idx="968">
                  <c:v>45</c:v>
                </c:pt>
                <c:pt idx="969">
                  <c:v>54</c:v>
                </c:pt>
                <c:pt idx="970">
                  <c:v>50</c:v>
                </c:pt>
                <c:pt idx="971">
                  <c:v>58</c:v>
                </c:pt>
                <c:pt idx="972">
                  <c:v>72</c:v>
                </c:pt>
                <c:pt idx="973">
                  <c:v>56</c:v>
                </c:pt>
                <c:pt idx="974">
                  <c:v>60</c:v>
                </c:pt>
                <c:pt idx="975">
                  <c:v>63</c:v>
                </c:pt>
                <c:pt idx="976">
                  <c:v>63</c:v>
                </c:pt>
                <c:pt idx="977">
                  <c:v>53</c:v>
                </c:pt>
                <c:pt idx="978">
                  <c:v>60</c:v>
                </c:pt>
                <c:pt idx="979">
                  <c:v>52</c:v>
                </c:pt>
                <c:pt idx="980">
                  <c:v>52</c:v>
                </c:pt>
                <c:pt idx="981">
                  <c:v>49</c:v>
                </c:pt>
                <c:pt idx="982">
                  <c:v>59</c:v>
                </c:pt>
                <c:pt idx="983">
                  <c:v>65</c:v>
                </c:pt>
                <c:pt idx="984">
                  <c:v>47</c:v>
                </c:pt>
                <c:pt idx="985">
                  <c:v>59</c:v>
                </c:pt>
                <c:pt idx="986">
                  <c:v>53</c:v>
                </c:pt>
                <c:pt idx="987">
                  <c:v>39</c:v>
                </c:pt>
                <c:pt idx="988">
                  <c:v>55</c:v>
                </c:pt>
                <c:pt idx="989">
                  <c:v>55</c:v>
                </c:pt>
                <c:pt idx="990">
                  <c:v>70</c:v>
                </c:pt>
                <c:pt idx="991">
                  <c:v>50</c:v>
                </c:pt>
                <c:pt idx="992">
                  <c:v>56</c:v>
                </c:pt>
                <c:pt idx="993">
                  <c:v>57</c:v>
                </c:pt>
                <c:pt idx="994">
                  <c:v>55</c:v>
                </c:pt>
                <c:pt idx="995">
                  <c:v>57</c:v>
                </c:pt>
                <c:pt idx="996">
                  <c:v>47</c:v>
                </c:pt>
                <c:pt idx="997">
                  <c:v>67</c:v>
                </c:pt>
                <c:pt idx="998">
                  <c:v>65</c:v>
                </c:pt>
                <c:pt idx="999">
                  <c:v>59</c:v>
                </c:pt>
                <c:pt idx="1000">
                  <c:v>44</c:v>
                </c:pt>
                <c:pt idx="1001">
                  <c:v>66</c:v>
                </c:pt>
                <c:pt idx="1002">
                  <c:v>51</c:v>
                </c:pt>
                <c:pt idx="1003">
                  <c:v>54</c:v>
                </c:pt>
                <c:pt idx="1004">
                  <c:v>58</c:v>
                </c:pt>
                <c:pt idx="1005">
                  <c:v>55</c:v>
                </c:pt>
                <c:pt idx="1006">
                  <c:v>57</c:v>
                </c:pt>
                <c:pt idx="1007">
                  <c:v>50</c:v>
                </c:pt>
                <c:pt idx="1008">
                  <c:v>61</c:v>
                </c:pt>
                <c:pt idx="1009">
                  <c:v>56</c:v>
                </c:pt>
                <c:pt idx="1010">
                  <c:v>60</c:v>
                </c:pt>
                <c:pt idx="1011">
                  <c:v>55</c:v>
                </c:pt>
                <c:pt idx="1012">
                  <c:v>54</c:v>
                </c:pt>
                <c:pt idx="1013">
                  <c:v>57</c:v>
                </c:pt>
                <c:pt idx="1014">
                  <c:v>59</c:v>
                </c:pt>
                <c:pt idx="1015">
                  <c:v>66</c:v>
                </c:pt>
                <c:pt idx="1016">
                  <c:v>53</c:v>
                </c:pt>
                <c:pt idx="1017">
                  <c:v>63</c:v>
                </c:pt>
                <c:pt idx="1018">
                  <c:v>67</c:v>
                </c:pt>
              </c:numCache>
            </c:numRef>
          </c:yVal>
        </c:ser>
        <c:axId val="145134720"/>
        <c:axId val="145128448"/>
      </c:scatterChart>
      <c:valAx>
        <c:axId val="145107968"/>
        <c:scaling>
          <c:orientation val="minMax"/>
          <c:max val="1020"/>
          <c:min val="0"/>
        </c:scaling>
        <c:delete val="1"/>
        <c:axPos val="b"/>
        <c:title>
          <c:tx>
            <c:rich>
              <a:bodyPr/>
              <a:lstStyle/>
              <a:p>
                <a:pPr>
                  <a:defRPr/>
                </a:pPr>
                <a:r>
                  <a:rPr kumimoji="1" lang="ja-JP" altLang="ja-JP" sz="1000" b="1" i="0" u="none" strike="noStrike" baseline="0" dirty="0" smtClean="0"/>
                  <a:t>新版クラス</a:t>
                </a:r>
                <a:r>
                  <a:rPr lang="ja-JP" altLang="en-US" dirty="0" smtClean="0"/>
                  <a:t>選択パターン</a:t>
                </a:r>
                <a:endParaRPr lang="ja-JP" altLang="en-US" dirty="0"/>
              </a:p>
            </c:rich>
          </c:tx>
          <c:layout/>
        </c:title>
        <c:tickLblPos val="none"/>
        <c:crossAx val="145126528"/>
        <c:crosses val="autoZero"/>
        <c:crossBetween val="midCat"/>
      </c:valAx>
      <c:valAx>
        <c:axId val="145126528"/>
        <c:scaling>
          <c:orientation val="minMax"/>
        </c:scaling>
        <c:axPos val="l"/>
        <c:majorGridlines/>
        <c:title>
          <c:tx>
            <c:rich>
              <a:bodyPr rot="-5400000" vert="horz"/>
              <a:lstStyle/>
              <a:p>
                <a:pPr>
                  <a:defRPr/>
                </a:pPr>
                <a:r>
                  <a:rPr lang="ja-JP" altLang="en-US" dirty="0" smtClean="0"/>
                  <a:t>平均応答時間</a:t>
                </a:r>
                <a:r>
                  <a:rPr lang="en-US" altLang="ja-JP" dirty="0" smtClean="0"/>
                  <a:t>(ms)</a:t>
                </a:r>
                <a:endParaRPr lang="ja-JP" altLang="en-US" dirty="0"/>
              </a:p>
            </c:rich>
          </c:tx>
          <c:layout/>
        </c:title>
        <c:numFmt formatCode="General" sourceLinked="1"/>
        <c:tickLblPos val="nextTo"/>
        <c:crossAx val="145107968"/>
        <c:crosses val="autoZero"/>
        <c:crossBetween val="midCat"/>
      </c:valAx>
      <c:valAx>
        <c:axId val="145128448"/>
        <c:scaling>
          <c:orientation val="minMax"/>
        </c:scaling>
        <c:axPos val="r"/>
        <c:title>
          <c:tx>
            <c:rich>
              <a:bodyPr rot="-5400000" vert="horz"/>
              <a:lstStyle/>
              <a:p>
                <a:pPr>
                  <a:defRPr/>
                </a:pPr>
                <a:r>
                  <a:rPr kumimoji="1" lang="ja-JP" altLang="ja-JP" sz="1000" b="1" i="0" u="none" strike="noStrike" baseline="0" dirty="0" smtClean="0"/>
                  <a:t>新版クラス</a:t>
                </a:r>
                <a:r>
                  <a:rPr lang="ja-JP" altLang="en-US" dirty="0" smtClean="0"/>
                  <a:t>使用数</a:t>
                </a:r>
                <a:r>
                  <a:rPr lang="en-US" altLang="ja-JP" dirty="0" smtClean="0"/>
                  <a:t>(</a:t>
                </a:r>
                <a:r>
                  <a:rPr lang="ja-JP" altLang="en-US" dirty="0" smtClean="0"/>
                  <a:t>個</a:t>
                </a:r>
                <a:r>
                  <a:rPr lang="en-US" altLang="ja-JP" dirty="0" smtClean="0"/>
                  <a:t>)</a:t>
                </a:r>
                <a:endParaRPr lang="ja-JP" altLang="en-US" dirty="0"/>
              </a:p>
            </c:rich>
          </c:tx>
          <c:layout/>
        </c:title>
        <c:numFmt formatCode="General" sourceLinked="1"/>
        <c:tickLblPos val="nextTo"/>
        <c:crossAx val="145134720"/>
        <c:crosses val="max"/>
        <c:crossBetween val="midCat"/>
      </c:valAx>
      <c:valAx>
        <c:axId val="145134720"/>
        <c:scaling>
          <c:orientation val="minMax"/>
        </c:scaling>
        <c:delete val="1"/>
        <c:axPos val="b"/>
        <c:tickLblPos val="none"/>
        <c:crossAx val="145128448"/>
        <c:crosses val="autoZero"/>
        <c:crossBetween val="midCat"/>
      </c:valAx>
    </c:plotArea>
    <c:legend>
      <c:legendPos val="r"/>
      <c:layout>
        <c:manualLayout>
          <c:xMode val="edge"/>
          <c:yMode val="edge"/>
          <c:x val="0.72044433693414189"/>
          <c:y val="0.27330621172353481"/>
          <c:w val="0.26725082871928957"/>
          <c:h val="0.3348687664042026"/>
        </c:manualLayout>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0.59521</cdr:x>
      <cdr:y>0.29246</cdr:y>
    </cdr:from>
    <cdr:to>
      <cdr:x>0.59521</cdr:x>
      <cdr:y>0.38145</cdr:y>
    </cdr:to>
    <cdr:sp macro="" textlink="">
      <cdr:nvSpPr>
        <cdr:cNvPr id="3" name="直線コネクタ 2"/>
        <cdr:cNvSpPr/>
      </cdr:nvSpPr>
      <cdr:spPr>
        <a:xfrm xmlns:a="http://schemas.openxmlformats.org/drawingml/2006/main" rot="5400000" flipH="1">
          <a:off x="3561801" y="1090551"/>
          <a:ext cx="288032" cy="1"/>
        </a:xfrm>
        <a:prstGeom xmlns:a="http://schemas.openxmlformats.org/drawingml/2006/main" prst="line">
          <a:avLst/>
        </a:prstGeom>
        <a:ln xmlns:a="http://schemas.openxmlformats.org/drawingml/2006/main" w="25400">
          <a:solidFill>
            <a:schemeClr val="accent2">
              <a:lumMod val="40000"/>
              <a:lumOff val="60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cdr:x>
      <cdr:y>0</cdr:y>
    </cdr:from>
    <cdr:to>
      <cdr:x>0</cdr:x>
      <cdr:y>0</cdr:y>
    </cdr:to>
    <cdr:sp macro="" textlink="">
      <cdr:nvSpPr>
        <cdr:cNvPr id="5" name="直線コネクタ 4"/>
        <cdr:cNvSpPr/>
      </cdr:nvSpPr>
      <cdr:spPr>
        <a:xfrm xmlns:a="http://schemas.openxmlformats.org/drawingml/2006/main">
          <a:off x="-1874296" y="-3524536"/>
          <a:ext cx="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cdr:x>
      <cdr:y>0</cdr:y>
    </cdr:from>
    <cdr:to>
      <cdr:x>0</cdr:x>
      <cdr:y>0</cdr:y>
    </cdr:to>
    <cdr:sp macro="" textlink="">
      <cdr:nvSpPr>
        <cdr:cNvPr id="6" name="直線コネクタ 5"/>
        <cdr:cNvSpPr/>
      </cdr:nvSpPr>
      <cdr:spPr>
        <a:xfrm xmlns:a="http://schemas.openxmlformats.org/drawingml/2006/main">
          <a:off x="-1874296" y="-3524536"/>
          <a:ext cx="0" cy="0"/>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45396" cy="496253"/>
          </a:xfrm>
          <a:prstGeom prst="rect">
            <a:avLst/>
          </a:prstGeom>
        </p:spPr>
        <p:txBody>
          <a:bodyPr vert="horz" lIns="91660" tIns="45831" rIns="91660" bIns="4583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9098" y="3"/>
            <a:ext cx="2945396" cy="496253"/>
          </a:xfrm>
          <a:prstGeom prst="rect">
            <a:avLst/>
          </a:prstGeom>
        </p:spPr>
        <p:txBody>
          <a:bodyPr vert="horz" lIns="91660" tIns="45831" rIns="91660" bIns="45831" rtlCol="0"/>
          <a:lstStyle>
            <a:lvl1pPr algn="r">
              <a:defRPr sz="1200"/>
            </a:lvl1pPr>
          </a:lstStyle>
          <a:p>
            <a:fld id="{E752D854-3EB0-441F-9686-E0D24B01BDEF}" type="datetimeFigureOut">
              <a:rPr kumimoji="1" lang="ja-JP" altLang="en-US" smtClean="0"/>
              <a:pPr/>
              <a:t>2011/2/7</a:t>
            </a:fld>
            <a:endParaRPr kumimoji="1" lang="ja-JP" altLang="en-US"/>
          </a:p>
        </p:txBody>
      </p:sp>
      <p:sp>
        <p:nvSpPr>
          <p:cNvPr id="4" name="フッター プレースホルダ 3"/>
          <p:cNvSpPr>
            <a:spLocks noGrp="1"/>
          </p:cNvSpPr>
          <p:nvPr>
            <p:ph type="ftr" sz="quarter" idx="2"/>
          </p:nvPr>
        </p:nvSpPr>
        <p:spPr>
          <a:xfrm>
            <a:off x="0" y="9427207"/>
            <a:ext cx="2945396" cy="496253"/>
          </a:xfrm>
          <a:prstGeom prst="rect">
            <a:avLst/>
          </a:prstGeom>
        </p:spPr>
        <p:txBody>
          <a:bodyPr vert="horz" lIns="91660" tIns="45831" rIns="91660" bIns="4583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098" y="9427207"/>
            <a:ext cx="2945396" cy="496253"/>
          </a:xfrm>
          <a:prstGeom prst="rect">
            <a:avLst/>
          </a:prstGeom>
        </p:spPr>
        <p:txBody>
          <a:bodyPr vert="horz" lIns="91660" tIns="45831" rIns="91660" bIns="45831" rtlCol="0" anchor="b"/>
          <a:lstStyle>
            <a:lvl1pPr algn="r">
              <a:defRPr sz="1200"/>
            </a:lvl1pPr>
          </a:lstStyle>
          <a:p>
            <a:fld id="{D26946EE-0822-432F-859A-E034E250F7C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44972" cy="496253"/>
          </a:xfrm>
          <a:prstGeom prst="rect">
            <a:avLst/>
          </a:prstGeom>
        </p:spPr>
        <p:txBody>
          <a:bodyPr vert="horz" lIns="91660" tIns="45831" rIns="91660" bIns="45831" rtlCol="0"/>
          <a:lstStyle>
            <a:lvl1pPr algn="l">
              <a:defRPr sz="1200"/>
            </a:lvl1pPr>
          </a:lstStyle>
          <a:p>
            <a:endParaRPr kumimoji="1" lang="ja-JP" altLang="en-US"/>
          </a:p>
        </p:txBody>
      </p:sp>
      <p:sp>
        <p:nvSpPr>
          <p:cNvPr id="3" name="日付プレースホルダ 2"/>
          <p:cNvSpPr>
            <a:spLocks noGrp="1"/>
          </p:cNvSpPr>
          <p:nvPr>
            <p:ph type="dt" idx="1"/>
          </p:nvPr>
        </p:nvSpPr>
        <p:spPr>
          <a:xfrm>
            <a:off x="3849544" y="3"/>
            <a:ext cx="2944972" cy="496253"/>
          </a:xfrm>
          <a:prstGeom prst="rect">
            <a:avLst/>
          </a:prstGeom>
        </p:spPr>
        <p:txBody>
          <a:bodyPr vert="horz" lIns="91660" tIns="45831" rIns="91660" bIns="45831" rtlCol="0"/>
          <a:lstStyle>
            <a:lvl1pPr algn="r">
              <a:defRPr sz="1200"/>
            </a:lvl1pPr>
          </a:lstStyle>
          <a:p>
            <a:fld id="{0CDF1187-4DDA-486E-A46A-C0DFE2BEB94D}" type="datetimeFigureOut">
              <a:rPr kumimoji="1" lang="ja-JP" altLang="en-US" smtClean="0"/>
              <a:pPr/>
              <a:t>2011/2/7</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60938" cy="3721100"/>
          </a:xfrm>
          <a:prstGeom prst="rect">
            <a:avLst/>
          </a:prstGeom>
          <a:noFill/>
          <a:ln w="12700">
            <a:solidFill>
              <a:prstClr val="black"/>
            </a:solidFill>
          </a:ln>
        </p:spPr>
        <p:txBody>
          <a:bodyPr vert="horz" lIns="91660" tIns="45831" rIns="91660" bIns="45831" rtlCol="0" anchor="ctr"/>
          <a:lstStyle/>
          <a:p>
            <a:endParaRPr lang="ja-JP" altLang="en-US"/>
          </a:p>
        </p:txBody>
      </p:sp>
      <p:sp>
        <p:nvSpPr>
          <p:cNvPr id="5" name="ノート プレースホルダ 4"/>
          <p:cNvSpPr>
            <a:spLocks noGrp="1"/>
          </p:cNvSpPr>
          <p:nvPr>
            <p:ph type="body" sz="quarter" idx="3"/>
          </p:nvPr>
        </p:nvSpPr>
        <p:spPr>
          <a:xfrm>
            <a:off x="679609" y="4714402"/>
            <a:ext cx="5436870" cy="4466273"/>
          </a:xfrm>
          <a:prstGeom prst="rect">
            <a:avLst/>
          </a:prstGeom>
        </p:spPr>
        <p:txBody>
          <a:bodyPr vert="horz" lIns="91660" tIns="45831" rIns="91660" bIns="4583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7075"/>
            <a:ext cx="2944972" cy="496253"/>
          </a:xfrm>
          <a:prstGeom prst="rect">
            <a:avLst/>
          </a:prstGeom>
        </p:spPr>
        <p:txBody>
          <a:bodyPr vert="horz" lIns="91660" tIns="45831" rIns="91660" bIns="4583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544" y="9427075"/>
            <a:ext cx="2944972" cy="496253"/>
          </a:xfrm>
          <a:prstGeom prst="rect">
            <a:avLst/>
          </a:prstGeom>
        </p:spPr>
        <p:txBody>
          <a:bodyPr vert="horz" lIns="91660" tIns="45831" rIns="91660" bIns="45831" rtlCol="0" anchor="b"/>
          <a:lstStyle>
            <a:lvl1pPr algn="r">
              <a:defRPr sz="1200"/>
            </a:lvl1pPr>
          </a:lstStyle>
          <a:p>
            <a:fld id="{D7DBFD5F-09A5-47E5-AEAD-8BB9A2C2366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次に、優先度を設定することでどの程度再ロードするクラスを削減することが出来るかについて例を使って説明します。クラスのバージョン </a:t>
            </a:r>
            <a:r>
              <a:rPr kumimoji="1" lang="en-US" altLang="ja-JP" dirty="0" smtClean="0"/>
              <a:t>A1</a:t>
            </a:r>
            <a:r>
              <a:rPr kumimoji="1" lang="ja-JP" altLang="en-US" dirty="0" err="1" smtClean="0"/>
              <a:t>、</a:t>
            </a:r>
            <a:r>
              <a:rPr kumimoji="1" lang="en-US" altLang="ja-JP" dirty="0" smtClean="0"/>
              <a:t>B2</a:t>
            </a:r>
            <a:r>
              <a:rPr kumimoji="1" lang="ja-JP" altLang="en-US" dirty="0" err="1" smtClean="0"/>
              <a:t>、</a:t>
            </a:r>
            <a:r>
              <a:rPr kumimoji="1" lang="en-US" altLang="ja-JP" dirty="0" smtClean="0"/>
              <a:t>C1</a:t>
            </a:r>
            <a:r>
              <a:rPr kumimoji="1" lang="ja-JP" altLang="en-US" baseline="0" dirty="0" smtClean="0"/>
              <a:t> </a:t>
            </a:r>
            <a:r>
              <a:rPr kumimoji="1" lang="ja-JP" altLang="en-US" baseline="0" dirty="0" err="1" smtClean="0"/>
              <a:t>に依</a:t>
            </a:r>
            <a:r>
              <a:rPr kumimoji="1" lang="ja-JP" altLang="en-US" baseline="0" dirty="0" smtClean="0"/>
              <a:t>存しているクラスをそれぞれ </a:t>
            </a:r>
            <a:r>
              <a:rPr kumimoji="1" lang="en-US" altLang="ja-JP" baseline="0" dirty="0" smtClean="0"/>
              <a:t>52</a:t>
            </a:r>
            <a:r>
              <a:rPr kumimoji="1" lang="ja-JP" altLang="en-US" baseline="0" dirty="0" err="1" smtClean="0"/>
              <a:t>、</a:t>
            </a:r>
            <a:r>
              <a:rPr kumimoji="1" lang="en-US" altLang="ja-JP" baseline="0" dirty="0" smtClean="0"/>
              <a:t>38</a:t>
            </a:r>
            <a:r>
              <a:rPr kumimoji="1" lang="ja-JP" altLang="en-US" baseline="0" dirty="0" err="1" smtClean="0"/>
              <a:t>、</a:t>
            </a:r>
            <a:r>
              <a:rPr kumimoji="1" lang="en-US" altLang="ja-JP" baseline="0" dirty="0" smtClean="0"/>
              <a:t>27</a:t>
            </a:r>
            <a:r>
              <a:rPr kumimoji="1" lang="ja-JP" altLang="en-US" baseline="0" dirty="0" smtClean="0"/>
              <a:t> とし、それを優先度とします。図の右側が優先度順にクラスローダを作成した場合、左側がそうでない場合です。この状況下で</a:t>
            </a:r>
            <a:r>
              <a:rPr kumimoji="1" lang="en-US" altLang="ja-JP" baseline="0" dirty="0" smtClean="0"/>
              <a:t>B2</a:t>
            </a:r>
            <a:r>
              <a:rPr kumimoji="1" lang="ja-JP" altLang="en-US" baseline="0" dirty="0" err="1" smtClean="0"/>
              <a:t>、</a:t>
            </a:r>
            <a:r>
              <a:rPr kumimoji="1" lang="en-US" altLang="ja-JP" baseline="0" dirty="0" smtClean="0"/>
              <a:t>C1 </a:t>
            </a:r>
            <a:r>
              <a:rPr kumimoji="1" lang="ja-JP" altLang="en-US" baseline="0" dirty="0" smtClean="0"/>
              <a:t>を用いて再起動とすると、左側では </a:t>
            </a:r>
            <a:r>
              <a:rPr kumimoji="1" lang="en-US" altLang="ja-JP" baseline="0" dirty="0" smtClean="0"/>
              <a:t>B2 </a:t>
            </a:r>
            <a:r>
              <a:rPr kumimoji="1" lang="ja-JP" altLang="en-US" baseline="0" dirty="0" smtClean="0"/>
              <a:t>をロードするローダを親ローダとして活用することが出来、</a:t>
            </a:r>
            <a:r>
              <a:rPr kumimoji="1" lang="en-US" altLang="ja-JP" baseline="0" dirty="0" smtClean="0"/>
              <a:t>C1 </a:t>
            </a:r>
            <a:r>
              <a:rPr kumimoji="1" lang="ja-JP" altLang="en-US" baseline="0" dirty="0" smtClean="0"/>
              <a:t>をロードするクラスローダを作成します。この時再ロードするクラスは </a:t>
            </a:r>
            <a:r>
              <a:rPr kumimoji="1" lang="en-US" altLang="ja-JP" baseline="0" dirty="0" smtClean="0"/>
              <a:t>27</a:t>
            </a:r>
            <a:r>
              <a:rPr kumimoji="1" lang="ja-JP" altLang="en-US" baseline="0" dirty="0" smtClean="0"/>
              <a:t> です。右側では </a:t>
            </a:r>
            <a:r>
              <a:rPr kumimoji="1" lang="en-US" altLang="ja-JP" baseline="0" dirty="0" smtClean="0"/>
              <a:t>B2 </a:t>
            </a:r>
            <a:r>
              <a:rPr kumimoji="1" lang="ja-JP" altLang="en-US" baseline="0" dirty="0" smtClean="0"/>
              <a:t>をロードするクラスローダを活用できないため </a:t>
            </a:r>
            <a:r>
              <a:rPr kumimoji="1" lang="en-US" altLang="ja-JP" baseline="0" dirty="0" smtClean="0"/>
              <a:t>B2</a:t>
            </a:r>
            <a:r>
              <a:rPr kumimoji="1" lang="ja-JP" altLang="en-US" baseline="0" dirty="0" err="1" smtClean="0"/>
              <a:t>、</a:t>
            </a:r>
            <a:r>
              <a:rPr kumimoji="1" lang="en-US" altLang="ja-JP" baseline="0" dirty="0" smtClean="0"/>
              <a:t>C1 </a:t>
            </a:r>
            <a:r>
              <a:rPr kumimoji="1" lang="ja-JP" altLang="en-US" baseline="0" dirty="0" smtClean="0"/>
              <a:t>をロードするローダをそれぞれ作成します。再ロードするクラスは </a:t>
            </a:r>
            <a:r>
              <a:rPr kumimoji="1" lang="en-US" altLang="ja-JP" baseline="0" dirty="0" smtClean="0"/>
              <a:t>65</a:t>
            </a:r>
            <a:r>
              <a:rPr kumimoji="1" lang="ja-JP" altLang="en-US" baseline="0" dirty="0" smtClean="0"/>
              <a:t> となります。次に、</a:t>
            </a:r>
            <a:r>
              <a:rPr kumimoji="1" lang="en-US" altLang="ja-JP" baseline="0" dirty="0" smtClean="0"/>
              <a:t>A1</a:t>
            </a:r>
            <a:r>
              <a:rPr kumimoji="1" lang="ja-JP" altLang="en-US" baseline="0" dirty="0" err="1" smtClean="0"/>
              <a:t>、</a:t>
            </a:r>
            <a:r>
              <a:rPr kumimoji="1" lang="en-US" altLang="ja-JP" baseline="0" dirty="0" smtClean="0"/>
              <a:t>C1 </a:t>
            </a:r>
            <a:r>
              <a:rPr kumimoji="1" lang="ja-JP" altLang="en-US" baseline="0" dirty="0" smtClean="0"/>
              <a:t>を用いて再起動とすると、</a:t>
            </a:r>
            <a:r>
              <a:rPr lang="ja-JP" altLang="en-US" dirty="0" smtClean="0"/>
              <a:t>左</a:t>
            </a:r>
            <a:r>
              <a:rPr lang="ja-JP" altLang="ja-JP" dirty="0" smtClean="0"/>
              <a:t>側では </a:t>
            </a:r>
            <a:r>
              <a:rPr lang="en-US" altLang="ja-JP" dirty="0" smtClean="0"/>
              <a:t>A1 </a:t>
            </a:r>
            <a:r>
              <a:rPr lang="ja-JP" altLang="ja-JP" dirty="0" smtClean="0"/>
              <a:t>をロードするクラスローダを活用できないため </a:t>
            </a:r>
            <a:r>
              <a:rPr lang="en-US" altLang="ja-JP" dirty="0" smtClean="0"/>
              <a:t>A1</a:t>
            </a:r>
            <a:r>
              <a:rPr lang="ja-JP" altLang="ja-JP" dirty="0" err="1" smtClean="0"/>
              <a:t>、</a:t>
            </a:r>
            <a:r>
              <a:rPr lang="en-US" altLang="ja-JP" dirty="0" smtClean="0"/>
              <a:t>C1 </a:t>
            </a:r>
            <a:r>
              <a:rPr lang="ja-JP" altLang="ja-JP" dirty="0" smtClean="0"/>
              <a:t>をロードするローダをそれぞれ作成します。</a:t>
            </a:r>
            <a:r>
              <a:rPr lang="ja-JP" altLang="en-US" dirty="0" smtClean="0"/>
              <a:t>再ロードするクラスは </a:t>
            </a:r>
            <a:r>
              <a:rPr lang="en-US" altLang="ja-JP" dirty="0" smtClean="0"/>
              <a:t>79</a:t>
            </a:r>
            <a:r>
              <a:rPr lang="ja-JP" altLang="en-US" dirty="0" smtClean="0"/>
              <a:t> で累計 </a:t>
            </a:r>
            <a:r>
              <a:rPr lang="en-US" altLang="ja-JP" dirty="0" smtClean="0"/>
              <a:t>106</a:t>
            </a:r>
            <a:r>
              <a:rPr lang="ja-JP" altLang="en-US" dirty="0" smtClean="0"/>
              <a:t> クラスとなります。右側では </a:t>
            </a:r>
            <a:r>
              <a:rPr lang="en-US" altLang="ja-JP" dirty="0" smtClean="0"/>
              <a:t>A1 </a:t>
            </a:r>
            <a:r>
              <a:rPr lang="ja-JP" altLang="ja-JP" dirty="0" smtClean="0"/>
              <a:t>をロードするローダを親ローダとして活用することが出来、</a:t>
            </a:r>
            <a:r>
              <a:rPr lang="en-US" altLang="ja-JP" dirty="0" smtClean="0"/>
              <a:t>C1 </a:t>
            </a:r>
            <a:r>
              <a:rPr lang="ja-JP" altLang="ja-JP" dirty="0" smtClean="0"/>
              <a:t>をロードするクラスローダを作成します。再ロードするクラスは </a:t>
            </a:r>
            <a:r>
              <a:rPr lang="en-US" altLang="ja-JP" dirty="0" smtClean="0"/>
              <a:t>27</a:t>
            </a:r>
            <a:r>
              <a:rPr lang="ja-JP" altLang="ja-JP" dirty="0" smtClean="0"/>
              <a:t> で累計 </a:t>
            </a:r>
            <a:r>
              <a:rPr lang="en-US" altLang="ja-JP" dirty="0" smtClean="0"/>
              <a:t>92</a:t>
            </a:r>
            <a:r>
              <a:rPr lang="ja-JP" altLang="ja-JP" dirty="0" smtClean="0"/>
              <a:t> クラスとなります。</a:t>
            </a:r>
            <a:r>
              <a:rPr lang="ja-JP" altLang="en-US" dirty="0" smtClean="0"/>
              <a:t>このように優先度どおりにクラスローダを作成した方が再ロードするクラス数が少なくなります。これは簡単な例ですが、要は優先度どおりにクラスローダを作成した場合もそうでない場合も次回再起動時に利用できる親ローダの期待個数は同じですが、優先度どおりに作成した場合の方がより多くのクラスをロード済みのローダを親として活用できるということです。</a:t>
            </a:r>
            <a:endParaRPr lang="en-US" altLang="ja-JP" dirty="0" smtClean="0"/>
          </a:p>
          <a:p>
            <a:endParaRPr kumimoji="1" lang="ja-JP" altLang="en-US"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800" dirty="0" smtClean="0">
                <a:latin typeface="ＭＳ Ｐゴシック" pitchFamily="50" charset="-128"/>
                <a:ea typeface="ＭＳ Ｐゴシック" pitchFamily="50" charset="-128"/>
              </a:rPr>
              <a:t>手法 </a:t>
            </a:r>
            <a:r>
              <a:rPr lang="en-US" altLang="ja-JP" sz="1800" dirty="0" smtClean="0">
                <a:latin typeface="ＭＳ Ｐゴシック" pitchFamily="50" charset="-128"/>
                <a:ea typeface="ＭＳ Ｐゴシック" pitchFamily="50" charset="-128"/>
              </a:rPr>
              <a:t>2</a:t>
            </a:r>
            <a:r>
              <a:rPr lang="ja-JP" altLang="en-US" sz="1800" dirty="0" smtClean="0">
                <a:latin typeface="ＭＳ Ｐゴシック" pitchFamily="50" charset="-128"/>
                <a:ea typeface="ＭＳ Ｐゴシック" pitchFamily="50" charset="-128"/>
              </a:rPr>
              <a:t> において各バージョン毎に作られるクラスローダでは、そのローダがロードするクラスのバージョンとそれに依存しているクラス群をロードさせます。しかし、各クラスローダがロードするアプリケーションは異なるため、それぞれの依存関係を考慮して、クラスローダがロードするクラス群を決定する必要があります。クラスローダ </a:t>
            </a:r>
            <a:r>
              <a:rPr lang="en-US" altLang="ja-JP" sz="1800" dirty="0" smtClean="0">
                <a:latin typeface="ＭＳ Ｐゴシック" pitchFamily="50" charset="-128"/>
                <a:ea typeface="ＭＳ Ｐゴシック" pitchFamily="50" charset="-128"/>
              </a:rPr>
              <a:t>L</a:t>
            </a:r>
            <a:r>
              <a:rPr lang="ja-JP" altLang="en-US" sz="1800" dirty="0" smtClean="0">
                <a:latin typeface="ＭＳ Ｐゴシック" pitchFamily="50" charset="-128"/>
                <a:ea typeface="ＭＳ Ｐゴシック" pitchFamily="50" charset="-128"/>
              </a:rPr>
              <a:t> があるクラスのバージョン </a:t>
            </a:r>
            <a:r>
              <a:rPr lang="en-US" altLang="ja-JP" sz="1800" dirty="0" smtClean="0">
                <a:latin typeface="ＭＳ Ｐゴシック" pitchFamily="50" charset="-128"/>
                <a:ea typeface="ＭＳ Ｐゴシック" pitchFamily="50" charset="-128"/>
              </a:rPr>
              <a:t>C</a:t>
            </a:r>
            <a:r>
              <a:rPr lang="ja-JP" altLang="en-US" sz="1800" dirty="0" smtClean="0">
                <a:latin typeface="ＭＳ Ｐゴシック" pitchFamily="50" charset="-128"/>
                <a:ea typeface="ＭＳ Ｐゴシック" pitchFamily="50" charset="-128"/>
              </a:rPr>
              <a:t> をロードする時、初期値として </a:t>
            </a:r>
            <a:r>
              <a:rPr lang="en-US" altLang="ja-JP" sz="1800" dirty="0" smtClean="0">
                <a:latin typeface="ＭＳ Ｐゴシック" pitchFamily="50" charset="-128"/>
                <a:ea typeface="ＭＳ Ｐゴシック" pitchFamily="50" charset="-128"/>
              </a:rPr>
              <a:t>SC</a:t>
            </a:r>
            <a:r>
              <a:rPr lang="ja-JP" altLang="en-US" sz="1800" dirty="0" smtClean="0">
                <a:latin typeface="ＭＳ Ｐゴシック" pitchFamily="50" charset="-128"/>
                <a:ea typeface="ＭＳ Ｐゴシック" pitchFamily="50" charset="-128"/>
              </a:rPr>
              <a:t> を与えます。</a:t>
            </a:r>
            <a:r>
              <a:rPr lang="en-US" altLang="ja-JP" sz="1800" dirty="0" smtClean="0">
                <a:latin typeface="ＭＳ Ｐゴシック" pitchFamily="50" charset="-128"/>
                <a:ea typeface="ＭＳ Ｐゴシック" pitchFamily="50" charset="-128"/>
              </a:rPr>
              <a:t>SC</a:t>
            </a:r>
            <a:r>
              <a:rPr lang="ja-JP" altLang="en-US" sz="1800" dirty="0" smtClean="0">
                <a:latin typeface="ＭＳ Ｐゴシック" pitchFamily="50" charset="-128"/>
                <a:ea typeface="ＭＳ Ｐゴシック" pitchFamily="50" charset="-128"/>
              </a:rPr>
              <a:t> とは </a:t>
            </a:r>
            <a:r>
              <a:rPr lang="en-US" altLang="ja-JP" sz="1800" dirty="0" smtClean="0">
                <a:latin typeface="ＭＳ Ｐゴシック" pitchFamily="50" charset="-128"/>
                <a:ea typeface="ＭＳ Ｐゴシック" pitchFamily="50" charset="-128"/>
              </a:rPr>
              <a:t>C</a:t>
            </a:r>
            <a:r>
              <a:rPr lang="ja-JP" altLang="en-US" sz="1800" dirty="0" smtClean="0">
                <a:latin typeface="ＭＳ Ｐゴシック" pitchFamily="50" charset="-128"/>
                <a:ea typeface="ＭＳ Ｐゴシック" pitchFamily="50" charset="-128"/>
              </a:rPr>
              <a:t> と </a:t>
            </a:r>
            <a:r>
              <a:rPr lang="en-US" altLang="ja-JP" sz="1800" dirty="0" smtClean="0">
                <a:latin typeface="ＭＳ Ｐゴシック" pitchFamily="50" charset="-128"/>
                <a:ea typeface="ＭＳ Ｐゴシック" pitchFamily="50" charset="-128"/>
              </a:rPr>
              <a:t>C</a:t>
            </a:r>
            <a:r>
              <a:rPr lang="ja-JP" altLang="en-US" sz="1800" dirty="0" smtClean="0">
                <a:latin typeface="ＭＳ Ｐゴシック" pitchFamily="50" charset="-128"/>
                <a:ea typeface="ＭＳ Ｐゴシック" pitchFamily="50" charset="-128"/>
              </a:rPr>
              <a:t> の原版に依存しているクラスの集合です。そして、</a:t>
            </a:r>
            <a:r>
              <a:rPr lang="en-US" altLang="ja-JP" sz="1800" dirty="0" smtClean="0">
                <a:latin typeface="ＭＳ Ｐゴシック" pitchFamily="50" charset="-128"/>
                <a:ea typeface="ＭＳ Ｐゴシック" pitchFamily="50" charset="-128"/>
              </a:rPr>
              <a:t>L</a:t>
            </a:r>
            <a:r>
              <a:rPr lang="ja-JP" altLang="en-US" sz="1800" dirty="0" smtClean="0">
                <a:latin typeface="ＭＳ Ｐゴシック" pitchFamily="50" charset="-128"/>
                <a:ea typeface="ＭＳ Ｐゴシック" pitchFamily="50" charset="-128"/>
              </a:rPr>
              <a:t> の全ての親ローダについてしらべ、親ローダがロードを担当するクラスのバージョン </a:t>
            </a:r>
            <a:r>
              <a:rPr lang="en-US" altLang="ja-JP" sz="1800" dirty="0" smtClean="0">
                <a:latin typeface="ＭＳ Ｐゴシック" pitchFamily="50" charset="-128"/>
                <a:ea typeface="ＭＳ Ｐゴシック" pitchFamily="50" charset="-128"/>
              </a:rPr>
              <a:t>D</a:t>
            </a:r>
            <a:r>
              <a:rPr lang="ja-JP" altLang="en-US" sz="1800" dirty="0" smtClean="0">
                <a:latin typeface="ＭＳ Ｐゴシック" pitchFamily="50" charset="-128"/>
                <a:ea typeface="ＭＳ Ｐゴシック" pitchFamily="50" charset="-128"/>
              </a:rPr>
              <a:t> が </a:t>
            </a:r>
            <a:r>
              <a:rPr lang="en-US" altLang="ja-JP" sz="1800" dirty="0" smtClean="0">
                <a:latin typeface="ＭＳ Ｐゴシック" pitchFamily="50" charset="-128"/>
                <a:ea typeface="ＭＳ Ｐゴシック" pitchFamily="50" charset="-128"/>
              </a:rPr>
              <a:t>S</a:t>
            </a:r>
            <a:r>
              <a:rPr lang="ja-JP" altLang="en-US" sz="1800" dirty="0" smtClean="0">
                <a:latin typeface="ＭＳ Ｐゴシック" pitchFamily="50" charset="-128"/>
                <a:ea typeface="ＭＳ Ｐゴシック" pitchFamily="50" charset="-128"/>
              </a:rPr>
              <a:t> </a:t>
            </a:r>
            <a:r>
              <a:rPr lang="ja-JP" altLang="en-US" sz="1800" dirty="0" smtClean="0">
                <a:latin typeface="ＭＳ Ｐゴシック" pitchFamily="50" charset="-128"/>
                <a:ea typeface="ＭＳ Ｐゴシック" pitchFamily="50" charset="-128"/>
              </a:rPr>
              <a:t>内のクラスに参照を持つ時、</a:t>
            </a:r>
            <a:r>
              <a:rPr lang="en-US" altLang="ja-JP" sz="1800" dirty="0" smtClean="0">
                <a:latin typeface="ＭＳ Ｐゴシック" pitchFamily="50" charset="-128"/>
                <a:ea typeface="ＭＳ Ｐゴシック" pitchFamily="50" charset="-128"/>
              </a:rPr>
              <a:t>S</a:t>
            </a:r>
            <a:r>
              <a:rPr lang="ja-JP" altLang="en-US" sz="1800" dirty="0" smtClean="0">
                <a:latin typeface="ＭＳ Ｐゴシック" pitchFamily="50" charset="-128"/>
                <a:ea typeface="ＭＳ Ｐゴシック" pitchFamily="50" charset="-128"/>
              </a:rPr>
              <a:t> に </a:t>
            </a:r>
            <a:r>
              <a:rPr lang="en-US" altLang="ja-JP" sz="1800" dirty="0" smtClean="0">
                <a:latin typeface="ＭＳ Ｐゴシック" pitchFamily="50" charset="-128"/>
                <a:ea typeface="ＭＳ Ｐゴシック" pitchFamily="50" charset="-128"/>
              </a:rPr>
              <a:t>SD</a:t>
            </a:r>
            <a:r>
              <a:rPr lang="ja-JP" altLang="en-US" sz="1800" dirty="0" smtClean="0">
                <a:latin typeface="ＭＳ Ｐゴシック" pitchFamily="50" charset="-128"/>
                <a:ea typeface="ＭＳ Ｐゴシック" pitchFamily="50" charset="-128"/>
              </a:rPr>
              <a:t> を追加します。オリジナルのアプリケーションの依存関係はあらかじめ調べておけるので、クラスローダがつくられる度にこのように部分的に依存関係を修正していきます。</a:t>
            </a:r>
            <a:endParaRPr lang="en-US" altLang="ja-JP" sz="1800" dirty="0" smtClean="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0"/>
          </p:nvPr>
        </p:nvSpPr>
        <p:spPr/>
        <p:txBody>
          <a:bodyPr/>
          <a:lstStyle/>
          <a:p>
            <a:fld id="{4FF80BB0-EF70-49BA-B1FF-CEDA73E9BDD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125">
              <a:defRPr/>
            </a:pPr>
            <a:r>
              <a:rPr kumimoji="1" lang="ja-JP" altLang="en-US" dirty="0" smtClean="0"/>
              <a:t>手法 </a:t>
            </a:r>
            <a:r>
              <a:rPr kumimoji="1" lang="en-US" altLang="ja-JP" dirty="0" smtClean="0"/>
              <a:t>2</a:t>
            </a:r>
            <a:r>
              <a:rPr kumimoji="1" lang="ja-JP" altLang="en-US" dirty="0" smtClean="0"/>
              <a:t> </a:t>
            </a:r>
            <a:r>
              <a:rPr kumimoji="1" lang="ja-JP" altLang="en-US" dirty="0" err="1" smtClean="0"/>
              <a:t>の応</a:t>
            </a:r>
            <a:r>
              <a:rPr kumimoji="1" lang="ja-JP" altLang="en-US" dirty="0" smtClean="0"/>
              <a:t>用例として </a:t>
            </a:r>
            <a:r>
              <a:rPr kumimoji="1" lang="en-US" altLang="ja-JP" dirty="0" smtClean="0"/>
              <a:t>per-</a:t>
            </a:r>
            <a:r>
              <a:rPr kumimoji="1" lang="en-US" altLang="ja-JP" dirty="0" err="1" smtClean="0"/>
              <a:t>sessin</a:t>
            </a:r>
            <a:r>
              <a:rPr kumimoji="1" lang="en-US" altLang="ja-JP" dirty="0" smtClean="0"/>
              <a:t> AOP</a:t>
            </a:r>
            <a:r>
              <a:rPr kumimoji="1" lang="en-US" altLang="ja-JP" baseline="0" dirty="0" smtClean="0"/>
              <a:t> </a:t>
            </a:r>
            <a:r>
              <a:rPr kumimoji="1" lang="ja-JP" altLang="en-US" baseline="0" dirty="0" smtClean="0"/>
              <a:t>フレームワークがあります。このフレームワークではリクエストの度にクラスローダを作成し、ユーザが選択した機能を実装するクラスのバージョンでそのクラスを置換し、ロードし直すことで、ユーザ毎に拡張された </a:t>
            </a:r>
            <a:r>
              <a:rPr kumimoji="1" lang="en-US" altLang="ja-JP" baseline="0" dirty="0" smtClean="0"/>
              <a:t>Web </a:t>
            </a:r>
            <a:r>
              <a:rPr kumimoji="1" lang="ja-JP" altLang="en-US" baseline="0" dirty="0" smtClean="0"/>
              <a:t>アプリケーションを実現しています。しかし、リクエストの度にアプリケーションの全クラスを再ロードするため、パフォーマンスの面で問題があります。</a:t>
            </a:r>
            <a:endParaRPr kumimoji="1" lang="en-US" altLang="ja-JP" dirty="0" smtClean="0"/>
          </a:p>
          <a:p>
            <a:r>
              <a:rPr kumimoji="1" lang="en-US" altLang="ja-JP" baseline="0" dirty="0" smtClean="0"/>
              <a:t>Per-session AOP </a:t>
            </a:r>
            <a:r>
              <a:rPr kumimoji="1" lang="ja-JP" altLang="en-US" baseline="0" dirty="0" smtClean="0"/>
              <a:t>フレームワークは例えば </a:t>
            </a:r>
            <a:r>
              <a:rPr kumimoji="1" lang="en-US" altLang="ja-JP" baseline="0" dirty="0" err="1" smtClean="0"/>
              <a:t>iGoogle</a:t>
            </a:r>
            <a:r>
              <a:rPr kumimoji="1" lang="en-US" altLang="ja-JP" baseline="0" dirty="0" smtClean="0"/>
              <a:t> </a:t>
            </a:r>
            <a:r>
              <a:rPr kumimoji="1" lang="ja-JP" altLang="en-US" baseline="0" dirty="0" err="1" smtClean="0"/>
              <a:t>のような</a:t>
            </a:r>
            <a:r>
              <a:rPr kumimoji="1" lang="ja-JP" altLang="en-US" baseline="0" dirty="0" smtClean="0"/>
              <a:t>ユーザ毎に見栄えや機能が拡張された </a:t>
            </a:r>
            <a:r>
              <a:rPr kumimoji="1" lang="en-US" altLang="ja-JP" baseline="0" dirty="0" smtClean="0"/>
              <a:t>Web</a:t>
            </a:r>
            <a:r>
              <a:rPr kumimoji="1" lang="ja-JP" altLang="en-US" baseline="0" dirty="0" smtClean="0"/>
              <a:t> アプリケーションや、</a:t>
            </a:r>
            <a:endParaRPr kumimoji="1" lang="en-US" altLang="ja-JP"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ホスティングサービスに利用できると考えています。この例では、サービスベンダーが基本機能のみを備えたアプリケーションを提供し、サイト運営者がクラスを追加したり、ベースアプリのクラスを変更するなど独自の拡張をします。サイトのユーザからリクエストがきた際には、その </a:t>
            </a:r>
            <a:r>
              <a:rPr kumimoji="1" lang="en-US" altLang="ja-JP" dirty="0" smtClean="0"/>
              <a:t>URL</a:t>
            </a:r>
            <a:r>
              <a:rPr kumimoji="1" lang="ja-JP" altLang="en-US" dirty="0" smtClean="0"/>
              <a:t> などのサイト固有の識別子毎にクラスローダを作成し、この例で言うところの赤の点線部分をロードし、アプリを実行します。各サイト毎に </a:t>
            </a:r>
            <a:r>
              <a:rPr kumimoji="1" lang="en-US" altLang="ja-JP" dirty="0" smtClean="0"/>
              <a:t>Web</a:t>
            </a:r>
            <a:r>
              <a:rPr kumimoji="1" lang="ja-JP" altLang="en-US" dirty="0" smtClean="0"/>
              <a:t> アプリケーションを起動するという方法でもこのようなサービスは実現できますが、一つのベンダーを多くのサイトが利用する場合、非常に多くのリソースを消費してしまうので、クラスローダを切り替える手法が有効であるといえ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次に、手法</a:t>
            </a:r>
            <a:r>
              <a:rPr kumimoji="1" lang="ja-JP" altLang="en-US" baseline="0" dirty="0" smtClean="0"/>
              <a:t> </a:t>
            </a:r>
            <a:r>
              <a:rPr kumimoji="1" lang="en-US" altLang="ja-JP" baseline="0" dirty="0" smtClean="0"/>
              <a:t>1</a:t>
            </a:r>
            <a:r>
              <a:rPr kumimoji="1" lang="ja-JP" altLang="en-US" baseline="0" dirty="0" smtClean="0"/>
              <a:t> と </a:t>
            </a:r>
            <a:r>
              <a:rPr kumimoji="1" lang="en-US" altLang="ja-JP" baseline="0" dirty="0" smtClean="0"/>
              <a:t>2</a:t>
            </a:r>
            <a:r>
              <a:rPr kumimoji="1" lang="ja-JP" altLang="en-US" baseline="0" dirty="0" smtClean="0"/>
              <a:t> の特徴を比較したいと思います。例として、</a:t>
            </a:r>
            <a:r>
              <a:rPr kumimoji="1" lang="en-US" altLang="ja-JP" baseline="0" dirty="0" smtClean="0"/>
              <a:t>1</a:t>
            </a:r>
            <a:r>
              <a:rPr kumimoji="1" lang="ja-JP" altLang="en-US" baseline="0" dirty="0" smtClean="0"/>
              <a:t> 回目の再起動では </a:t>
            </a:r>
            <a:r>
              <a:rPr kumimoji="1" lang="en-US" altLang="ja-JP" baseline="0" dirty="0" smtClean="0"/>
              <a:t>A1</a:t>
            </a:r>
            <a:r>
              <a:rPr kumimoji="1" lang="ja-JP" altLang="en-US" baseline="0" dirty="0" err="1" smtClean="0"/>
              <a:t>、</a:t>
            </a:r>
            <a:r>
              <a:rPr kumimoji="1" lang="en-US" altLang="ja-JP" baseline="0" dirty="0" smtClean="0"/>
              <a:t>B1</a:t>
            </a:r>
            <a:r>
              <a:rPr kumimoji="1" lang="ja-JP" altLang="en-US" baseline="0" dirty="0" err="1" smtClean="0"/>
              <a:t>、</a:t>
            </a:r>
            <a:r>
              <a:rPr kumimoji="1" lang="en-US" altLang="ja-JP" baseline="0" dirty="0" smtClean="0"/>
              <a:t>C0</a:t>
            </a:r>
            <a:r>
              <a:rPr kumimoji="1" lang="ja-JP" altLang="en-US" baseline="0" dirty="0" smtClean="0"/>
              <a:t> を用いて再起動、</a:t>
            </a:r>
            <a:r>
              <a:rPr kumimoji="1" lang="en-US" altLang="ja-JP" baseline="0" dirty="0" smtClean="0"/>
              <a:t>2</a:t>
            </a:r>
            <a:r>
              <a:rPr kumimoji="1" lang="ja-JP" altLang="en-US" baseline="0" dirty="0" smtClean="0"/>
              <a:t> 回目は </a:t>
            </a:r>
            <a:r>
              <a:rPr kumimoji="1" lang="en-US" altLang="ja-JP" baseline="0" dirty="0" smtClean="0"/>
              <a:t>A1</a:t>
            </a:r>
            <a:r>
              <a:rPr kumimoji="1" lang="ja-JP" altLang="en-US" baseline="0" dirty="0" err="1" smtClean="0"/>
              <a:t>、</a:t>
            </a:r>
            <a:r>
              <a:rPr kumimoji="1" lang="en-US" altLang="ja-JP" baseline="0" dirty="0" smtClean="0"/>
              <a:t>B0</a:t>
            </a:r>
            <a:r>
              <a:rPr kumimoji="1" lang="ja-JP" altLang="en-US" baseline="0" dirty="0" err="1" smtClean="0"/>
              <a:t>、</a:t>
            </a:r>
            <a:r>
              <a:rPr kumimoji="1" lang="en-US" altLang="ja-JP" baseline="0" dirty="0" smtClean="0"/>
              <a:t>C1</a:t>
            </a:r>
            <a:r>
              <a:rPr kumimoji="1" lang="ja-JP" altLang="en-US" baseline="0" dirty="0" smtClean="0"/>
              <a:t> を用いて再起動する状況を考えます。</a:t>
            </a:r>
            <a:r>
              <a:rPr kumimoji="1" lang="en-US" altLang="ja-JP" baseline="0" dirty="0" smtClean="0"/>
              <a:t>1</a:t>
            </a:r>
            <a:r>
              <a:rPr kumimoji="1" lang="ja-JP" altLang="en-US" baseline="0" dirty="0" smtClean="0"/>
              <a:t> 回目の再起動で手法 </a:t>
            </a:r>
            <a:r>
              <a:rPr kumimoji="1" lang="en-US" altLang="ja-JP" baseline="0" dirty="0" smtClean="0"/>
              <a:t>1</a:t>
            </a:r>
            <a:r>
              <a:rPr kumimoji="1" lang="ja-JP" altLang="en-US" baseline="0" dirty="0" smtClean="0"/>
              <a:t> では </a:t>
            </a:r>
            <a:r>
              <a:rPr kumimoji="1" lang="en-US" altLang="ja-JP" baseline="0" dirty="0" smtClean="0"/>
              <a:t>A1</a:t>
            </a:r>
            <a:r>
              <a:rPr kumimoji="1" lang="ja-JP" altLang="en-US" baseline="0" dirty="0" smtClean="0"/>
              <a:t> と </a:t>
            </a:r>
            <a:r>
              <a:rPr kumimoji="1" lang="en-US" altLang="ja-JP" baseline="0" dirty="0" smtClean="0"/>
              <a:t>B1</a:t>
            </a:r>
            <a:r>
              <a:rPr kumimoji="1" lang="ja-JP" altLang="en-US" baseline="0" dirty="0" smtClean="0"/>
              <a:t> とそれらに依存しているクラスをロードするクラスローダを作成します。手法 </a:t>
            </a:r>
            <a:r>
              <a:rPr kumimoji="1" lang="en-US" altLang="ja-JP" baseline="0" dirty="0" smtClean="0"/>
              <a:t>2</a:t>
            </a:r>
            <a:r>
              <a:rPr kumimoji="1" lang="ja-JP" altLang="en-US" baseline="0" dirty="0" smtClean="0"/>
              <a:t> では </a:t>
            </a:r>
            <a:r>
              <a:rPr kumimoji="1" lang="en-US" altLang="ja-JP" baseline="0" dirty="0" smtClean="0"/>
              <a:t>A1</a:t>
            </a:r>
            <a:r>
              <a:rPr kumimoji="1" lang="ja-JP" altLang="en-US" baseline="0" dirty="0" err="1" smtClean="0"/>
              <a:t>、</a:t>
            </a:r>
            <a:r>
              <a:rPr kumimoji="1" lang="en-US" altLang="ja-JP" baseline="0" dirty="0" smtClean="0"/>
              <a:t>B1</a:t>
            </a:r>
            <a:r>
              <a:rPr kumimoji="1" lang="ja-JP" altLang="en-US" baseline="0" dirty="0" smtClean="0"/>
              <a:t> 毎にクラスローダを作成します。</a:t>
            </a:r>
            <a:r>
              <a:rPr kumimoji="1" lang="en-US" altLang="ja-JP" baseline="0" dirty="0" smtClean="0"/>
              <a:t>2</a:t>
            </a:r>
            <a:r>
              <a:rPr kumimoji="1" lang="ja-JP" altLang="en-US" baseline="0" dirty="0" smtClean="0"/>
              <a:t> 回目の再起動で手法 </a:t>
            </a:r>
            <a:r>
              <a:rPr kumimoji="1" lang="en-US" altLang="ja-JP" baseline="0" dirty="0" smtClean="0"/>
              <a:t>1</a:t>
            </a:r>
            <a:r>
              <a:rPr kumimoji="1" lang="ja-JP" altLang="en-US" baseline="0" dirty="0" smtClean="0"/>
              <a:t> では </a:t>
            </a:r>
            <a:r>
              <a:rPr kumimoji="1" lang="en-US" altLang="ja-JP" baseline="0" dirty="0" smtClean="0"/>
              <a:t>1</a:t>
            </a:r>
            <a:r>
              <a:rPr kumimoji="1" lang="ja-JP" altLang="en-US" baseline="0" dirty="0" smtClean="0"/>
              <a:t> 回目に作成したクラスローダが </a:t>
            </a:r>
            <a:r>
              <a:rPr kumimoji="1" lang="en-US" altLang="ja-JP" baseline="0" dirty="0" smtClean="0"/>
              <a:t>B1</a:t>
            </a:r>
            <a:r>
              <a:rPr kumimoji="1" lang="ja-JP" altLang="en-US" baseline="0" dirty="0" smtClean="0"/>
              <a:t> をロードしてしまっているため、親ローダとして活用できません。そこで、</a:t>
            </a:r>
            <a:r>
              <a:rPr kumimoji="1" lang="en-US" altLang="ja-JP" baseline="0" dirty="0" smtClean="0"/>
              <a:t>A1</a:t>
            </a:r>
            <a:r>
              <a:rPr kumimoji="1" lang="ja-JP" altLang="en-US" baseline="0" dirty="0" smtClean="0"/>
              <a:t> と </a:t>
            </a:r>
            <a:r>
              <a:rPr kumimoji="1" lang="en-US" altLang="ja-JP" baseline="0" dirty="0" smtClean="0"/>
              <a:t>C1</a:t>
            </a:r>
            <a:r>
              <a:rPr kumimoji="1" lang="ja-JP" altLang="en-US" baseline="0" dirty="0" smtClean="0"/>
              <a:t> をロードするクラスローダを新たに作成しなおす必要があります。一方、手法 </a:t>
            </a:r>
            <a:r>
              <a:rPr kumimoji="1" lang="en-US" altLang="ja-JP" baseline="0" dirty="0" smtClean="0"/>
              <a:t>2</a:t>
            </a:r>
            <a:r>
              <a:rPr kumimoji="1" lang="ja-JP" altLang="en-US" baseline="0" dirty="0" smtClean="0"/>
              <a:t> では分割してクラスローダを作成しているため、</a:t>
            </a:r>
            <a:r>
              <a:rPr kumimoji="1" lang="en-US" altLang="ja-JP" baseline="0" dirty="0" smtClean="0"/>
              <a:t>A1</a:t>
            </a:r>
            <a:r>
              <a:rPr kumimoji="1" lang="ja-JP" altLang="en-US" baseline="0" dirty="0" smtClean="0"/>
              <a:t> をロードするクラスローダを親ローダとして活用することが出来ます。結果として、再ロードするクラス数は手法 </a:t>
            </a:r>
            <a:r>
              <a:rPr kumimoji="1" lang="en-US" altLang="ja-JP" baseline="0" dirty="0" smtClean="0"/>
              <a:t>1</a:t>
            </a:r>
            <a:r>
              <a:rPr kumimoji="1" lang="ja-JP" altLang="en-US" baseline="0" dirty="0" smtClean="0"/>
              <a:t> の方が多く、作成されるクラスローダインスタンスの数は手法 </a:t>
            </a:r>
            <a:r>
              <a:rPr kumimoji="1" lang="en-US" altLang="ja-JP" baseline="0" dirty="0" smtClean="0"/>
              <a:t>2</a:t>
            </a:r>
            <a:r>
              <a:rPr kumimoji="1" lang="ja-JP" altLang="en-US" baseline="0" dirty="0" smtClean="0"/>
              <a:t> の方が多くなります。再ロードするクラス数は手法 </a:t>
            </a:r>
            <a:r>
              <a:rPr kumimoji="1" lang="en-US" altLang="ja-JP" baseline="0" dirty="0" smtClean="0"/>
              <a:t>2</a:t>
            </a:r>
            <a:r>
              <a:rPr kumimoji="1" lang="ja-JP" altLang="en-US" baseline="0" dirty="0" smtClean="0"/>
              <a:t> の方が必ず少なくなりますが、多くのクラスを変更する場合にはクラスローダの作成コストにより、手法 </a:t>
            </a:r>
            <a:r>
              <a:rPr kumimoji="1" lang="en-US" altLang="ja-JP" baseline="0" dirty="0" smtClean="0"/>
              <a:t>2</a:t>
            </a:r>
            <a:r>
              <a:rPr kumimoji="1" lang="ja-JP" altLang="en-US" baseline="0" dirty="0" smtClean="0"/>
              <a:t> の方が遅くなる可能性があります。</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これを検証するために、リクエストの度に全クラスをロードする場合を手法 </a:t>
            </a:r>
            <a:r>
              <a:rPr kumimoji="1" lang="en-US" altLang="ja-JP" dirty="0" smtClean="0"/>
              <a:t>0</a:t>
            </a:r>
            <a:r>
              <a:rPr kumimoji="1" lang="ja-JP" altLang="en-US" dirty="0" smtClean="0"/>
              <a:t> として、</a:t>
            </a:r>
            <a:r>
              <a:rPr kumimoji="1" lang="en-US" altLang="ja-JP" dirty="0" smtClean="0"/>
              <a:t>3</a:t>
            </a:r>
            <a:r>
              <a:rPr kumimoji="1" lang="ja-JP" altLang="en-US" dirty="0" smtClean="0"/>
              <a:t> </a:t>
            </a:r>
            <a:r>
              <a:rPr kumimoji="1" lang="ja-JP" altLang="en-US" dirty="0" err="1" smtClean="0"/>
              <a:t>つの</a:t>
            </a:r>
            <a:r>
              <a:rPr kumimoji="1" lang="ja-JP" altLang="en-US" dirty="0" smtClean="0"/>
              <a:t>手法を </a:t>
            </a:r>
            <a:r>
              <a:rPr kumimoji="1" lang="en-US" altLang="ja-JP" dirty="0" smtClean="0"/>
              <a:t>per-session AOP </a:t>
            </a:r>
            <a:r>
              <a:rPr kumimoji="1" lang="ja-JP" altLang="en-US" dirty="0" smtClean="0"/>
              <a:t>フレームワークにそれぞれ実装して、その上で動作する </a:t>
            </a:r>
            <a:r>
              <a:rPr kumimoji="1" lang="en-US" altLang="ja-JP" dirty="0" smtClean="0"/>
              <a:t>Health Watcher</a:t>
            </a:r>
            <a:r>
              <a:rPr kumimoji="1" lang="ja-JP" altLang="en-US" dirty="0" smtClean="0"/>
              <a:t> アプリケーションにリクエストを送る実験を行いました。</a:t>
            </a:r>
            <a:r>
              <a:rPr kumimoji="1" lang="en-US" altLang="ja-JP" dirty="0" smtClean="0"/>
              <a:t>Health Watcher </a:t>
            </a:r>
            <a:r>
              <a:rPr kumimoji="1" lang="ja-JP" altLang="en-US" dirty="0" smtClean="0"/>
              <a:t>とは </a:t>
            </a:r>
            <a:r>
              <a:rPr kumimoji="1" lang="en-US" altLang="ja-JP" dirty="0" smtClean="0"/>
              <a:t>9000</a:t>
            </a:r>
            <a:r>
              <a:rPr kumimoji="1" lang="ja-JP" altLang="en-US" dirty="0" smtClean="0"/>
              <a:t> 行程度の健康管理用 </a:t>
            </a:r>
            <a:r>
              <a:rPr kumimoji="1" lang="en-US" altLang="ja-JP" dirty="0" smtClean="0"/>
              <a:t>Web</a:t>
            </a:r>
            <a:r>
              <a:rPr kumimoji="1" lang="ja-JP" altLang="en-US" dirty="0" smtClean="0"/>
              <a:t> アプリケーションです。アプリケーションの各クラスに新版を</a:t>
            </a:r>
            <a:r>
              <a:rPr kumimoji="1" lang="ja-JP" altLang="en-US" baseline="0" dirty="0" smtClean="0"/>
              <a:t> </a:t>
            </a:r>
            <a:r>
              <a:rPr kumimoji="1" lang="en-US" altLang="ja-JP" baseline="0" dirty="0" smtClean="0"/>
              <a:t>1</a:t>
            </a:r>
            <a:r>
              <a:rPr kumimoji="1" lang="ja-JP" altLang="en-US" baseline="0" dirty="0" smtClean="0"/>
              <a:t> つ用意しました。つまり、各クラスには拡張された新版と原版の </a:t>
            </a:r>
            <a:r>
              <a:rPr kumimoji="1" lang="en-US" altLang="ja-JP" baseline="0" dirty="0" smtClean="0"/>
              <a:t>2</a:t>
            </a:r>
            <a:r>
              <a:rPr kumimoji="1" lang="ja-JP" altLang="en-US" baseline="0" dirty="0" smtClean="0"/>
              <a:t> </a:t>
            </a:r>
            <a:r>
              <a:rPr kumimoji="1" lang="ja-JP" altLang="en-US" baseline="0" dirty="0" err="1" smtClean="0"/>
              <a:t>つの</a:t>
            </a:r>
            <a:r>
              <a:rPr kumimoji="1" lang="ja-JP" altLang="en-US" baseline="0" dirty="0" smtClean="0"/>
              <a:t>バージョンが存在する状況です。またクラスの版の優先度は、クラスの版とそれに依存しているクラス群のファイルサイズの合計に、その版の利用者数をかけたものとしました。実験環境はこのように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さらにフレームワークの各実装において</a:t>
            </a:r>
            <a:r>
              <a:rPr kumimoji="1" lang="ja-JP" altLang="en-US" baseline="0" dirty="0" smtClean="0"/>
              <a:t>新版クラス</a:t>
            </a:r>
            <a:r>
              <a:rPr kumimoji="1" lang="ja-JP" altLang="en-US" dirty="0" smtClean="0"/>
              <a:t>の選択パターンごとに平均応答時間を測定しました。</a:t>
            </a:r>
            <a:r>
              <a:rPr kumimoji="1" lang="ja-JP" altLang="en-US" baseline="0" dirty="0" smtClean="0"/>
              <a:t>新版クラス</a:t>
            </a:r>
            <a:r>
              <a:rPr kumimoji="1" lang="ja-JP" altLang="en-US" dirty="0" smtClean="0"/>
              <a:t>の選択パターン（</a:t>
            </a:r>
            <a:r>
              <a:rPr kumimoji="1" lang="en-US" altLang="ja-JP" dirty="0" smtClean="0"/>
              <a:t>n</a:t>
            </a:r>
            <a:r>
              <a:rPr kumimoji="1" lang="ja-JP" altLang="en-US" dirty="0" err="1" smtClean="0"/>
              <a:t>、</a:t>
            </a:r>
            <a:r>
              <a:rPr kumimoji="1" lang="en-US" altLang="ja-JP" dirty="0" smtClean="0"/>
              <a:t>m</a:t>
            </a:r>
            <a:r>
              <a:rPr kumimoji="1" lang="ja-JP" altLang="en-US" dirty="0" smtClean="0"/>
              <a:t>）の </a:t>
            </a:r>
            <a:r>
              <a:rPr kumimoji="1" lang="en-US" altLang="ja-JP" dirty="0" smtClean="0"/>
              <a:t>n </a:t>
            </a:r>
            <a:r>
              <a:rPr kumimoji="1" lang="ja-JP" altLang="en-US" dirty="0" smtClean="0"/>
              <a:t>とは </a:t>
            </a:r>
            <a:r>
              <a:rPr kumimoji="1" lang="en-US" altLang="ja-JP" dirty="0" smtClean="0"/>
              <a:t>Web</a:t>
            </a:r>
            <a:r>
              <a:rPr kumimoji="1" lang="ja-JP" altLang="en-US" dirty="0" smtClean="0"/>
              <a:t> アプリの</a:t>
            </a:r>
            <a:r>
              <a:rPr kumimoji="1" lang="ja-JP" altLang="en-US" baseline="0" dirty="0" smtClean="0"/>
              <a:t> </a:t>
            </a:r>
            <a:r>
              <a:rPr kumimoji="1" lang="en-US" altLang="ja-JP" baseline="0" dirty="0" err="1" smtClean="0"/>
              <a:t>Servlet</a:t>
            </a:r>
            <a:r>
              <a:rPr kumimoji="1" lang="ja-JP" altLang="en-US" baseline="0" dirty="0" smtClean="0"/>
              <a:t> クラスの新版の選択数、</a:t>
            </a:r>
            <a:r>
              <a:rPr kumimoji="1" lang="en-US" altLang="ja-JP" baseline="0" dirty="0" smtClean="0"/>
              <a:t>m</a:t>
            </a:r>
            <a:r>
              <a:rPr kumimoji="1" lang="ja-JP" altLang="en-US" baseline="0" dirty="0" smtClean="0"/>
              <a:t> はそのコールグラフ上にあるクラスの新版の選択数です。例えば、実験 </a:t>
            </a:r>
            <a:r>
              <a:rPr kumimoji="1" lang="en-US" altLang="ja-JP" baseline="0" dirty="0" smtClean="0"/>
              <a:t>(2</a:t>
            </a:r>
            <a:r>
              <a:rPr kumimoji="1" lang="ja-JP" altLang="en-US" baseline="0" dirty="0" err="1" smtClean="0"/>
              <a:t>、</a:t>
            </a:r>
            <a:r>
              <a:rPr kumimoji="1" lang="en-US" altLang="ja-JP" baseline="0" dirty="0" smtClean="0"/>
              <a:t>5)</a:t>
            </a:r>
            <a:r>
              <a:rPr kumimoji="1" lang="ja-JP" altLang="en-US" baseline="0" dirty="0" smtClean="0"/>
              <a:t> では全ユーザが </a:t>
            </a:r>
            <a:r>
              <a:rPr kumimoji="1" lang="en-US" altLang="ja-JP" baseline="0" dirty="0" err="1" smtClean="0"/>
              <a:t>Servlet</a:t>
            </a:r>
            <a:r>
              <a:rPr kumimoji="1" lang="ja-JP" altLang="en-US" baseline="0" dirty="0" smtClean="0"/>
              <a:t> クラスの新版からランダムに </a:t>
            </a:r>
            <a:r>
              <a:rPr kumimoji="1" lang="en-US" altLang="ja-JP" baseline="0" dirty="0" smtClean="0"/>
              <a:t>2</a:t>
            </a:r>
            <a:r>
              <a:rPr kumimoji="1" lang="ja-JP" altLang="en-US" baseline="0" dirty="0" smtClean="0"/>
              <a:t> 個選び、さらにそのコールグラフ上のクラスの新版から </a:t>
            </a:r>
            <a:r>
              <a:rPr kumimoji="1" lang="en-US" altLang="ja-JP" baseline="0" dirty="0" smtClean="0"/>
              <a:t>5</a:t>
            </a:r>
            <a:r>
              <a:rPr kumimoji="1" lang="ja-JP" altLang="en-US" baseline="0" dirty="0" smtClean="0"/>
              <a:t> 個ランダムに選んで平均応答時間を測定します。選択パターンをこのように定義したのは、</a:t>
            </a:r>
            <a:r>
              <a:rPr kumimoji="1" lang="en-US" altLang="ja-JP" baseline="0" dirty="0" smtClean="0"/>
              <a:t>Web</a:t>
            </a:r>
            <a:r>
              <a:rPr kumimoji="1" lang="ja-JP" altLang="en-US" baseline="0" dirty="0" smtClean="0"/>
              <a:t> アプリのメインロジックを担う </a:t>
            </a:r>
            <a:r>
              <a:rPr kumimoji="1" lang="en-US" altLang="ja-JP" baseline="0" dirty="0" err="1" smtClean="0"/>
              <a:t>Servlet</a:t>
            </a:r>
            <a:r>
              <a:rPr kumimoji="1" lang="ja-JP" altLang="en-US" baseline="0" dirty="0" smtClean="0"/>
              <a:t> のクラスが最も変更されやすく、次いでそのコールグラフ上のクラスが変更されやすいと考えたからです。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手法 </a:t>
            </a:r>
            <a:r>
              <a:rPr kumimoji="1" lang="en-US" altLang="ja-JP" dirty="0" smtClean="0"/>
              <a:t>2</a:t>
            </a:r>
            <a:r>
              <a:rPr kumimoji="1" lang="ja-JP" altLang="en-US" dirty="0" smtClean="0"/>
              <a:t> の実験結果です。左のグラフは平均応答時間の測定結果で、縦軸は平均応答時間、横軸は</a:t>
            </a:r>
            <a:r>
              <a:rPr kumimoji="1" lang="ja-JP" altLang="en-US" baseline="0" dirty="0" smtClean="0"/>
              <a:t>新版クラス</a:t>
            </a:r>
            <a:r>
              <a:rPr kumimoji="1" lang="ja-JP" altLang="en-US" dirty="0" smtClean="0"/>
              <a:t>の選択パターンです。このグラフでは平均応答時間の短い順に横軸の</a:t>
            </a:r>
            <a:r>
              <a:rPr kumimoji="1" lang="ja-JP" altLang="en-US" baseline="0" dirty="0" smtClean="0"/>
              <a:t>新版クラス</a:t>
            </a:r>
            <a:r>
              <a:rPr kumimoji="1" lang="ja-JP" altLang="en-US" dirty="0" smtClean="0"/>
              <a:t>の選択パターンをソートしています。以後のグラフはこの横軸に対応するようにソートしています。右のグラフは</a:t>
            </a:r>
            <a:r>
              <a:rPr kumimoji="1" lang="ja-JP" altLang="en-US" baseline="0" dirty="0" smtClean="0"/>
              <a:t>新版クラス</a:t>
            </a:r>
            <a:r>
              <a:rPr kumimoji="1" lang="ja-JP" altLang="en-US" dirty="0" smtClean="0"/>
              <a:t>の使用数です。このグラフから平均応答時間は</a:t>
            </a:r>
            <a:r>
              <a:rPr kumimoji="1" lang="ja-JP" altLang="en-US" baseline="0" dirty="0" smtClean="0"/>
              <a:t>新版クラス</a:t>
            </a:r>
            <a:r>
              <a:rPr kumimoji="1" lang="ja-JP" altLang="en-US" dirty="0" smtClean="0"/>
              <a:t>の使用数、つまり変更されるクラス数に比例することがわかります。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このグラフは、</a:t>
            </a:r>
            <a:r>
              <a:rPr kumimoji="1" lang="en-US" altLang="ja-JP" dirty="0" smtClean="0"/>
              <a:t>3</a:t>
            </a:r>
            <a:r>
              <a:rPr kumimoji="1" lang="ja-JP" altLang="en-US" dirty="0" smtClean="0"/>
              <a:t> </a:t>
            </a:r>
            <a:r>
              <a:rPr kumimoji="1" lang="ja-JP" altLang="en-US" dirty="0" err="1" smtClean="0"/>
              <a:t>つの</a:t>
            </a:r>
            <a:r>
              <a:rPr kumimoji="1" lang="ja-JP" altLang="en-US" dirty="0" smtClean="0"/>
              <a:t>手法の平均応答時間を比較したグラフです。ほぼどの選択パターンにおいても手法 </a:t>
            </a:r>
            <a:r>
              <a:rPr kumimoji="1" lang="en-US" altLang="ja-JP" dirty="0" smtClean="0"/>
              <a:t>0</a:t>
            </a:r>
            <a:r>
              <a:rPr kumimoji="1" lang="ja-JP" altLang="en-US" baseline="0" dirty="0" smtClean="0"/>
              <a:t> より手法 </a:t>
            </a:r>
            <a:r>
              <a:rPr kumimoji="1" lang="en-US" altLang="ja-JP" baseline="0" dirty="0" smtClean="0"/>
              <a:t>1</a:t>
            </a:r>
            <a:r>
              <a:rPr kumimoji="1" lang="ja-JP" altLang="en-US" baseline="0" dirty="0" smtClean="0"/>
              <a:t> と </a:t>
            </a:r>
            <a:r>
              <a:rPr kumimoji="1" lang="en-US" altLang="ja-JP" baseline="0" dirty="0" smtClean="0"/>
              <a:t>2</a:t>
            </a:r>
            <a:r>
              <a:rPr kumimoji="1" lang="ja-JP" altLang="en-US" baseline="0" dirty="0" smtClean="0"/>
              <a:t> の方が高速であり、パフォーマンスを改善できていることが分かります。手法 </a:t>
            </a:r>
            <a:r>
              <a:rPr kumimoji="1" lang="en-US" altLang="ja-JP" baseline="0" dirty="0" smtClean="0"/>
              <a:t>1</a:t>
            </a:r>
            <a:r>
              <a:rPr kumimoji="1" lang="ja-JP" altLang="en-US" baseline="0" dirty="0" smtClean="0"/>
              <a:t> と </a:t>
            </a:r>
            <a:r>
              <a:rPr kumimoji="1" lang="en-US" altLang="ja-JP" baseline="0" dirty="0" smtClean="0"/>
              <a:t>2</a:t>
            </a:r>
            <a:r>
              <a:rPr kumimoji="1" lang="ja-JP" altLang="en-US" baseline="0" dirty="0" smtClean="0"/>
              <a:t> ではいくつかの選択パターンにおいて手法 </a:t>
            </a:r>
            <a:r>
              <a:rPr kumimoji="1" lang="en-US" altLang="ja-JP" baseline="0" dirty="0" smtClean="0"/>
              <a:t>1</a:t>
            </a:r>
            <a:r>
              <a:rPr kumimoji="1" lang="ja-JP" altLang="en-US" baseline="0" dirty="0" smtClean="0"/>
              <a:t> の方が早くなる場合があるため使い分ける必要があります。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このグラフは</a:t>
            </a:r>
            <a:r>
              <a:rPr kumimoji="1" lang="ja-JP" altLang="en-US" baseline="0" dirty="0" smtClean="0"/>
              <a:t>新版クラス</a:t>
            </a:r>
            <a:r>
              <a:rPr kumimoji="1" lang="ja-JP" altLang="en-US" dirty="0" smtClean="0"/>
              <a:t>の使用数のグラフに手法 </a:t>
            </a:r>
            <a:r>
              <a:rPr kumimoji="1" lang="en-US" altLang="ja-JP" dirty="0" smtClean="0"/>
              <a:t>1</a:t>
            </a:r>
            <a:r>
              <a:rPr kumimoji="1" lang="ja-JP" altLang="en-US" baseline="0" dirty="0" smtClean="0"/>
              <a:t> と </a:t>
            </a:r>
            <a:r>
              <a:rPr kumimoji="1" lang="en-US" altLang="ja-JP" baseline="0" dirty="0" smtClean="0"/>
              <a:t>2</a:t>
            </a:r>
            <a:r>
              <a:rPr kumimoji="1" lang="ja-JP" altLang="en-US" baseline="0" dirty="0" smtClean="0"/>
              <a:t> の平均応答時間を重ねたものです。グラフ上の点は新版クラスの使用数を表しています。手法 </a:t>
            </a:r>
            <a:r>
              <a:rPr kumimoji="1" lang="en-US" altLang="ja-JP" baseline="0" dirty="0" smtClean="0"/>
              <a:t>1</a:t>
            </a:r>
            <a:r>
              <a:rPr kumimoji="1" lang="ja-JP" altLang="en-US" baseline="0" dirty="0" smtClean="0"/>
              <a:t> と </a:t>
            </a:r>
            <a:r>
              <a:rPr kumimoji="1" lang="en-US" altLang="ja-JP" baseline="0" dirty="0" smtClean="0"/>
              <a:t>2</a:t>
            </a:r>
            <a:r>
              <a:rPr kumimoji="1" lang="ja-JP" altLang="en-US" baseline="0" dirty="0" smtClean="0"/>
              <a:t> の優劣が分かれる交点における新版クラスの使用数は </a:t>
            </a:r>
            <a:r>
              <a:rPr kumimoji="1" lang="en-US" altLang="ja-JP" baseline="0" dirty="0" smtClean="0"/>
              <a:t>56</a:t>
            </a:r>
            <a:r>
              <a:rPr kumimoji="1" lang="ja-JP" altLang="en-US" baseline="0" dirty="0" smtClean="0"/>
              <a:t> 個であり、これは </a:t>
            </a:r>
            <a:r>
              <a:rPr kumimoji="1" lang="en-US" altLang="ja-JP" baseline="0" dirty="0" smtClean="0"/>
              <a:t>Health</a:t>
            </a:r>
            <a:r>
              <a:rPr kumimoji="1" lang="ja-JP" altLang="en-US" baseline="0" dirty="0" smtClean="0"/>
              <a:t> </a:t>
            </a:r>
            <a:r>
              <a:rPr kumimoji="1" lang="en-US" altLang="ja-JP" baseline="0" dirty="0" smtClean="0"/>
              <a:t>Watcher </a:t>
            </a:r>
            <a:r>
              <a:rPr kumimoji="1" lang="ja-JP" altLang="en-US" baseline="0" dirty="0" smtClean="0"/>
              <a:t>全クラスの内の </a:t>
            </a:r>
            <a:r>
              <a:rPr kumimoji="1" lang="en-US" altLang="ja-JP" baseline="0" dirty="0" smtClean="0"/>
              <a:t>76</a:t>
            </a:r>
            <a:r>
              <a:rPr kumimoji="1" lang="ja-JP" altLang="en-US" baseline="0" dirty="0" smtClean="0"/>
              <a:t> </a:t>
            </a:r>
            <a:r>
              <a:rPr kumimoji="1" lang="en-US" altLang="ja-JP" baseline="0" dirty="0" smtClean="0"/>
              <a:t>%</a:t>
            </a:r>
            <a:r>
              <a:rPr kumimoji="1" lang="ja-JP" altLang="en-US" baseline="0" dirty="0" smtClean="0"/>
              <a:t>を変更しているときでした。これ以上のクラス数を変更するときは手法 </a:t>
            </a:r>
            <a:r>
              <a:rPr kumimoji="1" lang="en-US" altLang="ja-JP" baseline="0" dirty="0" smtClean="0"/>
              <a:t>1</a:t>
            </a:r>
            <a:r>
              <a:rPr kumimoji="1" lang="ja-JP" altLang="en-US" baseline="0" dirty="0" smtClean="0"/>
              <a:t> の方が高速であるとわかりました。但し、グラフの左上の領域に着目すると新版クラスの使用数が多いにも関わらず、平均応答時間が短い場合があります。これらのほとんどが </a:t>
            </a:r>
            <a:r>
              <a:rPr kumimoji="1" lang="en-US" altLang="ja-JP" baseline="0" dirty="0" smtClean="0"/>
              <a:t>n </a:t>
            </a:r>
            <a:r>
              <a:rPr kumimoji="1" lang="ja-JP" altLang="en-US" baseline="0" dirty="0" smtClean="0"/>
              <a:t>に対して </a:t>
            </a:r>
            <a:r>
              <a:rPr kumimoji="1" lang="en-US" altLang="ja-JP" baseline="0" dirty="0" smtClean="0"/>
              <a:t>m </a:t>
            </a:r>
            <a:r>
              <a:rPr kumimoji="1" lang="ja-JP" altLang="en-US" baseline="0" dirty="0" smtClean="0"/>
              <a:t>が非常に大きい時でした。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本研究において</a:t>
            </a:r>
            <a:r>
              <a:rPr kumimoji="1" lang="ja-JP" altLang="en-US" baseline="0" dirty="0" smtClean="0"/>
              <a:t> </a:t>
            </a:r>
            <a:r>
              <a:rPr kumimoji="1" lang="en-US" altLang="ja-JP" baseline="0" dirty="0" smtClean="0"/>
              <a:t>Java </a:t>
            </a:r>
            <a:r>
              <a:rPr kumimoji="1" lang="ja-JP" altLang="en-US" baseline="0" dirty="0" smtClean="0"/>
              <a:t>プログラムの再起動とは、アプリケーションを再ロードして再び実行し直すという一連の動作を表しています。この技術は </a:t>
            </a:r>
            <a:r>
              <a:rPr kumimoji="1" lang="en-US" altLang="ja-JP" baseline="0" dirty="0" err="1" smtClean="0"/>
              <a:t>Jboss</a:t>
            </a:r>
            <a:r>
              <a:rPr kumimoji="1" lang="en-US" altLang="ja-JP" baseline="0" dirty="0" smtClean="0"/>
              <a:t> </a:t>
            </a:r>
            <a:r>
              <a:rPr kumimoji="1" lang="ja-JP" altLang="en-US" baseline="0" dirty="0" smtClean="0"/>
              <a:t>アプリケーションサーバや </a:t>
            </a:r>
            <a:r>
              <a:rPr kumimoji="1" lang="en-US" altLang="ja-JP" baseline="0" dirty="0" smtClean="0"/>
              <a:t>Seasar2 </a:t>
            </a:r>
            <a:r>
              <a:rPr kumimoji="1" lang="ja-JP" altLang="en-US" baseline="0" dirty="0" err="1" smtClean="0"/>
              <a:t>のような</a:t>
            </a:r>
            <a:r>
              <a:rPr kumimoji="1" lang="ja-JP" altLang="en-US" baseline="0" dirty="0" smtClean="0"/>
              <a:t> </a:t>
            </a:r>
            <a:r>
              <a:rPr kumimoji="1" lang="en-US" altLang="ja-JP" baseline="0" dirty="0" smtClean="0"/>
              <a:t>DI </a:t>
            </a:r>
            <a:r>
              <a:rPr kumimoji="1" lang="ja-JP" altLang="en-US" baseline="0" dirty="0" smtClean="0"/>
              <a:t>コンテナで </a:t>
            </a:r>
            <a:r>
              <a:rPr kumimoji="1" lang="en-US" altLang="ja-JP" baseline="0" dirty="0" smtClean="0"/>
              <a:t>Hot deploy </a:t>
            </a:r>
            <a:r>
              <a:rPr kumimoji="1" lang="ja-JP" altLang="en-US" baseline="0" dirty="0" smtClean="0"/>
              <a:t>として利用されています。</a:t>
            </a:r>
            <a:r>
              <a:rPr kumimoji="1" lang="en-US" altLang="ja-JP" baseline="0" dirty="0" smtClean="0"/>
              <a:t>Hot</a:t>
            </a:r>
            <a:r>
              <a:rPr kumimoji="1" lang="ja-JP" altLang="en-US" baseline="0" dirty="0" smtClean="0"/>
              <a:t> </a:t>
            </a:r>
            <a:r>
              <a:rPr kumimoji="1" lang="en-US" altLang="ja-JP" baseline="0" dirty="0" smtClean="0"/>
              <a:t>deploy </a:t>
            </a:r>
            <a:r>
              <a:rPr kumimoji="1" lang="ja-JP" altLang="en-US" baseline="0" dirty="0" smtClean="0"/>
              <a:t>とはサーバを稼働させたままコンポーネントを自動的に再配備させる技術です。この技術を用いてユーザからのリクエストの度にアプリを再ロードすることで対話的な開発ができるため開発効率が向上し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6596">
              <a:defRPr/>
            </a:pPr>
            <a:r>
              <a:rPr kumimoji="1" lang="ja-JP" altLang="en-US" dirty="0" smtClean="0"/>
              <a:t>この状況を図を使って説明します。一般にアプリケーションのコールグラフには多くの共通部分があります。例えば、</a:t>
            </a:r>
            <a:r>
              <a:rPr lang="ja-JP" altLang="ja-JP" dirty="0" smtClean="0"/>
              <a:t>（</a:t>
            </a:r>
            <a:r>
              <a:rPr lang="en-US" altLang="ja-JP" dirty="0" smtClean="0"/>
              <a:t>n</a:t>
            </a:r>
            <a:r>
              <a:rPr lang="ja-JP" altLang="ja-JP" dirty="0" err="1" smtClean="0"/>
              <a:t>、</a:t>
            </a:r>
            <a:r>
              <a:rPr lang="en-US" altLang="ja-JP" dirty="0" smtClean="0"/>
              <a:t>m</a:t>
            </a:r>
            <a:r>
              <a:rPr lang="ja-JP" altLang="ja-JP" dirty="0" smtClean="0"/>
              <a:t>） </a:t>
            </a:r>
            <a:r>
              <a:rPr lang="en-US" altLang="ja-JP" dirty="0" smtClean="0"/>
              <a:t>=</a:t>
            </a:r>
            <a:r>
              <a:rPr lang="ja-JP" altLang="ja-JP" dirty="0" smtClean="0"/>
              <a:t> （</a:t>
            </a:r>
            <a:r>
              <a:rPr lang="en-US" altLang="ja-JP" dirty="0" smtClean="0"/>
              <a:t>1</a:t>
            </a:r>
            <a:r>
              <a:rPr lang="ja-JP" altLang="ja-JP" dirty="0" err="1" smtClean="0"/>
              <a:t>、</a:t>
            </a:r>
            <a:r>
              <a:rPr lang="en-US" altLang="ja-JP" dirty="0" smtClean="0"/>
              <a:t>5</a:t>
            </a:r>
            <a:r>
              <a:rPr lang="ja-JP" altLang="ja-JP" dirty="0" smtClean="0"/>
              <a:t>）</a:t>
            </a:r>
            <a:r>
              <a:rPr lang="ja-JP" altLang="en-US" dirty="0" smtClean="0"/>
              <a:t>の状況で、まずあるユーザが </a:t>
            </a:r>
            <a:r>
              <a:rPr lang="en-US" altLang="ja-JP" dirty="0" err="1" smtClean="0"/>
              <a:t>Servlet</a:t>
            </a:r>
            <a:r>
              <a:rPr lang="ja-JP" altLang="en-US" dirty="0" smtClean="0"/>
              <a:t> クラス </a:t>
            </a:r>
            <a:r>
              <a:rPr lang="en-US" altLang="ja-JP" dirty="0" smtClean="0"/>
              <a:t>A</a:t>
            </a:r>
            <a:r>
              <a:rPr lang="ja-JP" altLang="en-US" dirty="0" smtClean="0"/>
              <a:t> の新版を選択し、そのコールグラフ上のクラスの新版を </a:t>
            </a:r>
            <a:r>
              <a:rPr lang="en-US" altLang="ja-JP" dirty="0" smtClean="0"/>
              <a:t>5</a:t>
            </a:r>
            <a:r>
              <a:rPr lang="ja-JP" altLang="en-US" dirty="0" smtClean="0"/>
              <a:t> 個選択したとします。この時、これらをロードするローダがそれぞれ作られます。次に他のユーザが </a:t>
            </a:r>
            <a:r>
              <a:rPr lang="en-US" altLang="ja-JP" dirty="0" smtClean="0"/>
              <a:t>C</a:t>
            </a:r>
            <a:r>
              <a:rPr lang="ja-JP" altLang="en-US" dirty="0" smtClean="0"/>
              <a:t> の新版を選択し、これらに対する新版を選択したとすると、先ほど作られたクラスローダの内 </a:t>
            </a:r>
            <a:r>
              <a:rPr lang="en-US" altLang="ja-JP" dirty="0" smtClean="0"/>
              <a:t>4</a:t>
            </a:r>
            <a:r>
              <a:rPr lang="ja-JP" altLang="en-US" dirty="0" smtClean="0"/>
              <a:t> 個を再利用できます。このように、</a:t>
            </a:r>
            <a:r>
              <a:rPr lang="en-US" altLang="ja-JP" dirty="0" smtClean="0"/>
              <a:t>n </a:t>
            </a:r>
            <a:r>
              <a:rPr lang="ja-JP" altLang="en-US" dirty="0" smtClean="0"/>
              <a:t>より </a:t>
            </a:r>
            <a:r>
              <a:rPr lang="en-US" altLang="ja-JP" dirty="0" smtClean="0"/>
              <a:t>m </a:t>
            </a:r>
            <a:r>
              <a:rPr lang="ja-JP" altLang="en-US" dirty="0" smtClean="0"/>
              <a:t>が非常に大きい時は、ロード済みの多くのクラスを再利用でき、再起動が高速になります。</a:t>
            </a:r>
            <a:endParaRPr lang="en-US" altLang="ja-JP"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関連研究です。</a:t>
            </a:r>
            <a:r>
              <a:rPr lang="en-US" altLang="ja-JP" dirty="0" smtClean="0"/>
              <a:t>Dynamic Class Loading in the Java Virtual Machine </a:t>
            </a:r>
            <a:r>
              <a:rPr lang="ja-JP" altLang="en-US" dirty="0" smtClean="0"/>
              <a:t>では </a:t>
            </a:r>
            <a:r>
              <a:rPr lang="en-US" altLang="ja-JP" dirty="0" smtClean="0"/>
              <a:t>Java</a:t>
            </a:r>
            <a:r>
              <a:rPr lang="ja-JP" altLang="en-US" dirty="0" smtClean="0"/>
              <a:t> クラスローダのアーキテクチャやロードのメカニズム、型の安全性などについて述べて</a:t>
            </a:r>
            <a:r>
              <a:rPr lang="ja-JP" altLang="en-US" smtClean="0"/>
              <a:t>います。本研究では</a:t>
            </a:r>
            <a:r>
              <a:rPr lang="ja-JP" altLang="en-US" dirty="0" smtClean="0"/>
              <a:t>このロードアルゴリズムを利用しアプリケーションの再起動を高速化しました。</a:t>
            </a:r>
            <a:endParaRPr lang="en-US" altLang="ja-JP" dirty="0" smtClean="0"/>
          </a:p>
          <a:p>
            <a:r>
              <a:rPr kumimoji="1" lang="en-US" altLang="ja-JP" dirty="0" smtClean="0"/>
              <a:t>JA</a:t>
            </a:r>
            <a:r>
              <a:rPr kumimoji="1" lang="ja-JP" altLang="en-US" dirty="0" err="1" smtClean="0"/>
              <a:t>ｓ</a:t>
            </a:r>
            <a:r>
              <a:rPr kumimoji="1" lang="en-US" altLang="ja-JP" dirty="0" smtClean="0"/>
              <a:t>Co</a:t>
            </a:r>
            <a:r>
              <a:rPr kumimoji="1" lang="ja-JP" altLang="en-US" dirty="0" smtClean="0"/>
              <a:t> は </a:t>
            </a:r>
            <a:r>
              <a:rPr kumimoji="1" lang="en-US" altLang="ja-JP" dirty="0" err="1" smtClean="0"/>
              <a:t>HotSwap</a:t>
            </a:r>
            <a:r>
              <a:rPr kumimoji="1" lang="ja-JP" altLang="en-US" dirty="0" smtClean="0"/>
              <a:t> を用いた動的アスペクト指向システムです。</a:t>
            </a:r>
            <a:r>
              <a:rPr kumimoji="1" lang="en-US" altLang="ja-JP" dirty="0" err="1" smtClean="0"/>
              <a:t>HotSwap</a:t>
            </a:r>
            <a:r>
              <a:rPr kumimoji="1" lang="ja-JP" altLang="en-US" dirty="0" smtClean="0"/>
              <a:t> を用いることで同じクラスローダを用いて同一名のクラスを再ロードすることができますが、メソッドボディしか定義を変更できないという問題点があります。本研究では新しくクラスローダを作成し直すというアプローチで再ロードを実現しています。</a:t>
            </a:r>
            <a:endParaRPr kumimoji="1" lang="en-US" altLang="ja-JP" dirty="0" smtClean="0"/>
          </a:p>
          <a:p>
            <a:r>
              <a:rPr kumimoji="1" lang="ja-JP" altLang="en-US" dirty="0" smtClean="0"/>
              <a:t>その他のクラスローダの研究として </a:t>
            </a:r>
            <a:r>
              <a:rPr kumimoji="1" lang="en-US" altLang="ja-JP" dirty="0" smtClean="0"/>
              <a:t>Sister Namespace</a:t>
            </a:r>
            <a:r>
              <a:rPr kumimoji="1" lang="ja-JP" altLang="en-US" dirty="0" smtClean="0"/>
              <a:t> があります。この研究では異なるローダでロードされたクラス間のバージョンバリアを緩和することで、あるバージョンのインスタンスを異なるバージョンの変数に代入可能にしています。この研究のアプローチを利用すれば、異なるバージョンを同じクラスローダの名前空間で扱えるため、再ロードするクラス数をさらに削減できる可能性がありますが、これについてはまだ検証できていません。</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とめです。アプリケーションの再起動を高速化するための手法として、変更されたクラスとそれに依存しているクラスを再ロードするというシンプルな手法と、クラスのバージョン毎にクラスローダを作成し、それらを後に部分的に再利用するという </a:t>
            </a:r>
            <a:r>
              <a:rPr kumimoji="1" lang="en-US" altLang="ja-JP" dirty="0" smtClean="0"/>
              <a:t>2</a:t>
            </a:r>
            <a:r>
              <a:rPr kumimoji="1" lang="ja-JP" altLang="en-US" dirty="0" smtClean="0"/>
              <a:t> </a:t>
            </a:r>
            <a:r>
              <a:rPr kumimoji="1" lang="ja-JP" altLang="en-US" dirty="0" err="1" smtClean="0"/>
              <a:t>つの</a:t>
            </a:r>
            <a:r>
              <a:rPr kumimoji="1" lang="ja-JP" altLang="en-US" dirty="0" smtClean="0"/>
              <a:t>手法を提案しました。また、実験によりパフォーマンスが向上していることを確かめ、提案した </a:t>
            </a:r>
            <a:r>
              <a:rPr kumimoji="1" lang="en-US" altLang="ja-JP" dirty="0" smtClean="0"/>
              <a:t>2</a:t>
            </a:r>
            <a:r>
              <a:rPr kumimoji="1" lang="ja-JP" altLang="en-US" dirty="0" smtClean="0"/>
              <a:t> </a:t>
            </a:r>
            <a:r>
              <a:rPr kumimoji="1" lang="ja-JP" altLang="en-US" dirty="0" err="1" smtClean="0"/>
              <a:t>つの</a:t>
            </a:r>
            <a:r>
              <a:rPr kumimoji="1" lang="ja-JP" altLang="en-US" dirty="0" smtClean="0"/>
              <a:t>手法は状況により使い分けるべきであることを示しました。これまでの活動は論文発表が </a:t>
            </a:r>
            <a:r>
              <a:rPr kumimoji="1" lang="en-US" altLang="ja-JP" dirty="0" smtClean="0"/>
              <a:t>2</a:t>
            </a:r>
            <a:r>
              <a:rPr kumimoji="1" lang="ja-JP" altLang="en-US" dirty="0" smtClean="0"/>
              <a:t> 回、ポスター発表が </a:t>
            </a:r>
            <a:r>
              <a:rPr kumimoji="1" lang="en-US" altLang="ja-JP" dirty="0" smtClean="0"/>
              <a:t>2</a:t>
            </a:r>
            <a:r>
              <a:rPr kumimoji="1" lang="ja-JP" altLang="en-US" dirty="0" smtClean="0"/>
              <a:t> 回あります。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22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Java </a:t>
            </a:r>
            <a:r>
              <a:rPr kumimoji="1" lang="ja-JP" altLang="en-US" dirty="0" smtClean="0"/>
              <a:t>言語では同じクラスローダを用いて同一名のクラスを再ロードできないため、</a:t>
            </a:r>
            <a:r>
              <a:rPr kumimoji="1" lang="en-US" altLang="ja-JP" dirty="0" smtClean="0"/>
              <a:t>Hot deploy </a:t>
            </a:r>
            <a:r>
              <a:rPr kumimoji="1" lang="ja-JP" altLang="en-US" dirty="0" smtClean="0"/>
              <a:t>が行っているように修正したアプリケーションを再ロードするには、新たに作成したクラスローダでアプリケーションをロードし直す必要があります。</a:t>
            </a:r>
            <a:r>
              <a:rPr kumimoji="1" lang="en-US" altLang="ja-JP" dirty="0" smtClean="0"/>
              <a:t>Java</a:t>
            </a:r>
            <a:r>
              <a:rPr kumimoji="1" lang="en-US" altLang="ja-JP" baseline="0" dirty="0" smtClean="0"/>
              <a:t> </a:t>
            </a:r>
            <a:r>
              <a:rPr kumimoji="1" lang="ja-JP" altLang="en-US" baseline="0" dirty="0" smtClean="0"/>
              <a:t>の </a:t>
            </a:r>
            <a:r>
              <a:rPr kumimoji="1" lang="en-US" altLang="ja-JP" baseline="0" dirty="0" err="1" smtClean="0"/>
              <a:t>HotSwap</a:t>
            </a:r>
            <a:r>
              <a:rPr kumimoji="1" lang="en-US" altLang="ja-JP" baseline="0" dirty="0" smtClean="0"/>
              <a:t> </a:t>
            </a:r>
            <a:r>
              <a:rPr kumimoji="1" lang="ja-JP" altLang="en-US" baseline="0" dirty="0" smtClean="0"/>
              <a:t>という技術を用いれば同じクラスローダで同一名のクラスを再ロードすることができますが、メソッドボディしか定義を変更できないという制限があります。先ほど述べたようにリクエストの度にアプリケーションを再ロードすれば対話的な開発が可能ですが、毎回全クラスを再ロードするためサーバのパフォーマンスを低下させるという問題があります。このグラフは </a:t>
            </a:r>
            <a:r>
              <a:rPr kumimoji="1" lang="en-US" altLang="ja-JP" baseline="0" dirty="0" err="1" smtClean="0"/>
              <a:t>HeatlhWatcher</a:t>
            </a:r>
            <a:r>
              <a:rPr kumimoji="1" lang="en-US" altLang="ja-JP" baseline="0" dirty="0" smtClean="0"/>
              <a:t> </a:t>
            </a:r>
            <a:r>
              <a:rPr kumimoji="1" lang="ja-JP" altLang="en-US" baseline="0" dirty="0" smtClean="0"/>
              <a:t>という </a:t>
            </a:r>
            <a:r>
              <a:rPr kumimoji="1" lang="en-US" altLang="ja-JP" baseline="0" dirty="0" smtClean="0"/>
              <a:t>Web</a:t>
            </a:r>
            <a:r>
              <a:rPr kumimoji="1" lang="ja-JP" altLang="en-US" baseline="0" dirty="0" smtClean="0"/>
              <a:t> アプリケーションの平均応答時間を測定した結果です。リクエストの度にアプリケーションを再ロードした場合はそうでない場合に比べて </a:t>
            </a:r>
            <a:r>
              <a:rPr kumimoji="1" lang="en-US" altLang="ja-JP" baseline="0" dirty="0" smtClean="0"/>
              <a:t>20 </a:t>
            </a:r>
            <a:r>
              <a:rPr kumimoji="1" lang="ja-JP" altLang="en-US" baseline="0" dirty="0" smtClean="0"/>
              <a:t>倍以上遅いため、実用的でないといえます。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このように全クラスを何度も再ロードするとプログラムの実行速度が低下するので、ロード済みのクラスを再利用する必要があります。</a:t>
            </a:r>
            <a:r>
              <a:rPr kumimoji="1" lang="en-US" altLang="ja-JP" dirty="0" smtClean="0"/>
              <a:t>Java</a:t>
            </a:r>
            <a:r>
              <a:rPr kumimoji="1" lang="ja-JP" altLang="en-US" dirty="0" smtClean="0"/>
              <a:t> の全てのクラスローダは親子関係を持っていて、親ローダにクラスのロードを委譲することができます。そして、委譲された親ローダがそのクラスを既にロード済みならば子ローダはロードせずにそのクラスを利用することができます。子クラスローダに </a:t>
            </a:r>
            <a:r>
              <a:rPr kumimoji="1" lang="en-US" altLang="ja-JP" dirty="0" smtClean="0"/>
              <a:t>JVM </a:t>
            </a:r>
            <a:r>
              <a:rPr kumimoji="1" lang="ja-JP" altLang="en-US" dirty="0" smtClean="0"/>
              <a:t>からクラスのロード要求があった際、このような手順で親クラスローダのクラスを再利用します。まず、自身でクラスをロード済みならばそのクラスを使用します。次にそのクラスローダに定義された探索方法でクラスを探します。そして、その他のクラスは親ローダでロード済みのものを再利用し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本研究では、このクラスローダのアーキテクチャを利用して再ロードするクラス数を削減し、再起動を高速化する </a:t>
            </a:r>
            <a:r>
              <a:rPr kumimoji="1" lang="en-US" altLang="ja-JP" dirty="0" smtClean="0"/>
              <a:t>2 </a:t>
            </a:r>
            <a:r>
              <a:rPr kumimoji="1" lang="ja-JP" altLang="en-US" dirty="0" err="1" smtClean="0"/>
              <a:t>つの</a:t>
            </a:r>
            <a:r>
              <a:rPr kumimoji="1" lang="ja-JP" altLang="en-US" dirty="0" smtClean="0"/>
              <a:t>手法を提案します。</a:t>
            </a:r>
            <a:r>
              <a:rPr kumimoji="1" lang="en-US" altLang="ja-JP" dirty="0" smtClean="0"/>
              <a:t>1 </a:t>
            </a:r>
            <a:r>
              <a:rPr kumimoji="1" lang="ja-JP" altLang="en-US" dirty="0" smtClean="0"/>
              <a:t>つ目の手法は、変更したクラスと依存しているクラスのみを新たに作成したクラスローダでロードし直し、その他のクラスは親ローダでロード済みのクラスを再利用する手法で、</a:t>
            </a:r>
            <a:r>
              <a:rPr kumimoji="1" lang="en-US" altLang="ja-JP" dirty="0" smtClean="0"/>
              <a:t>2 </a:t>
            </a:r>
            <a:r>
              <a:rPr kumimoji="1" lang="ja-JP" altLang="en-US" dirty="0" smtClean="0"/>
              <a:t>つ目の手法は、変更したクラス毎にそれをロードするクラスローダを作成し、それらを後の再起動時に部分的に親ローダとして活用する手法です。これらの手法を用いて、できるだけロード済みのクラスを再利用することでアプリケーションの再起動を高速化し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手法 </a:t>
            </a:r>
            <a:r>
              <a:rPr kumimoji="1" lang="en-US" altLang="ja-JP" dirty="0" smtClean="0"/>
              <a:t>1 </a:t>
            </a:r>
            <a:r>
              <a:rPr kumimoji="1" lang="ja-JP" altLang="en-US" dirty="0" smtClean="0"/>
              <a:t>では変更したクラスだけでなく、それに依存しているクラスを子クラスローダでロードし直し、その他のクラスは親クラスローダでロード済みのものを再利用します。なぜ依存しているクラスもロードする必要があるかというと</a:t>
            </a:r>
            <a:r>
              <a:rPr kumimoji="1" lang="ja-JP" altLang="en-US" baseline="0" dirty="0" smtClean="0"/>
              <a:t> </a:t>
            </a:r>
            <a:r>
              <a:rPr kumimoji="1" lang="en-US" altLang="ja-JP" baseline="0" dirty="0" smtClean="0"/>
              <a:t>Java </a:t>
            </a:r>
            <a:r>
              <a:rPr kumimoji="1" lang="ja-JP" altLang="en-US" baseline="0" dirty="0" err="1" smtClean="0"/>
              <a:t>には</a:t>
            </a:r>
            <a:r>
              <a:rPr kumimoji="1" lang="ja-JP" altLang="en-US" baseline="0" dirty="0" smtClean="0"/>
              <a:t>クラス内の参照はそのクラスを定義したクラスローダが動的に解決するという仕様があるためです。これを図を使って説明します。まず、クラス </a:t>
            </a:r>
            <a:r>
              <a:rPr kumimoji="1" lang="en-US" altLang="ja-JP" baseline="0" dirty="0" smtClean="0"/>
              <a:t>B </a:t>
            </a:r>
            <a:r>
              <a:rPr kumimoji="1" lang="ja-JP" altLang="en-US" baseline="0" dirty="0" smtClean="0"/>
              <a:t>の定義を変更し子クラスローダでロードし直したとします。しかし、クラスローダの仕様から </a:t>
            </a:r>
            <a:r>
              <a:rPr kumimoji="1" lang="en-US" altLang="ja-JP" baseline="0" dirty="0" smtClean="0"/>
              <a:t>A </a:t>
            </a:r>
            <a:r>
              <a:rPr kumimoji="1" lang="ja-JP" altLang="en-US" baseline="0" dirty="0" smtClean="0"/>
              <a:t>内の参照は親ローダによって解決されるため変更された </a:t>
            </a:r>
            <a:r>
              <a:rPr kumimoji="1" lang="en-US" altLang="ja-JP" baseline="0" dirty="0" smtClean="0"/>
              <a:t>B</a:t>
            </a:r>
            <a:r>
              <a:rPr kumimoji="1" lang="ja-JP" altLang="en-US" baseline="0" dirty="0" smtClean="0"/>
              <a:t> は参照されず親ローダでロード済みの </a:t>
            </a:r>
            <a:r>
              <a:rPr kumimoji="1" lang="en-US" altLang="ja-JP" baseline="0" dirty="0" smtClean="0"/>
              <a:t>B </a:t>
            </a:r>
            <a:r>
              <a:rPr kumimoji="1" lang="ja-JP" altLang="en-US" baseline="0" dirty="0" smtClean="0"/>
              <a:t>が参照されてしまいます。これでは </a:t>
            </a:r>
            <a:r>
              <a:rPr kumimoji="1" lang="en-US" altLang="ja-JP" baseline="0" dirty="0" smtClean="0"/>
              <a:t>B </a:t>
            </a:r>
            <a:r>
              <a:rPr kumimoji="1" lang="ja-JP" altLang="en-US" baseline="0" dirty="0" err="1" smtClean="0"/>
              <a:t>への</a:t>
            </a:r>
            <a:r>
              <a:rPr kumimoji="1" lang="ja-JP" altLang="en-US" baseline="0" dirty="0" smtClean="0"/>
              <a:t>変更をアプリケーションに反映することができません。そこで </a:t>
            </a:r>
            <a:r>
              <a:rPr kumimoji="1" lang="en-US" altLang="ja-JP" baseline="0" dirty="0" smtClean="0"/>
              <a:t>B </a:t>
            </a:r>
            <a:r>
              <a:rPr kumimoji="1" lang="ja-JP" altLang="en-US" baseline="0" dirty="0" err="1" smtClean="0"/>
              <a:t>に依</a:t>
            </a:r>
            <a:r>
              <a:rPr kumimoji="1" lang="ja-JP" altLang="en-US" baseline="0" dirty="0" smtClean="0"/>
              <a:t>存しているクラスである </a:t>
            </a:r>
            <a:r>
              <a:rPr kumimoji="1" lang="en-US" altLang="ja-JP" baseline="0" dirty="0" smtClean="0"/>
              <a:t>A </a:t>
            </a:r>
            <a:r>
              <a:rPr kumimoji="1" lang="ja-JP" altLang="en-US" baseline="0" dirty="0" smtClean="0"/>
              <a:t>も子クラスローダでロードすれば </a:t>
            </a:r>
            <a:r>
              <a:rPr kumimoji="1" lang="en-US" altLang="ja-JP" baseline="0" dirty="0" smtClean="0"/>
              <a:t>A </a:t>
            </a:r>
            <a:r>
              <a:rPr kumimoji="1" lang="ja-JP" altLang="en-US" baseline="0" dirty="0" smtClean="0"/>
              <a:t>内の参照は子クラスローダ自身で解決されるため、変更した </a:t>
            </a:r>
            <a:r>
              <a:rPr kumimoji="1" lang="en-US" altLang="ja-JP" baseline="0" dirty="0" smtClean="0"/>
              <a:t>B </a:t>
            </a:r>
            <a:r>
              <a:rPr kumimoji="1" lang="ja-JP" altLang="en-US" baseline="0" dirty="0" smtClean="0"/>
              <a:t>を参照することができます。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特定の条件下では手法 </a:t>
            </a:r>
            <a:r>
              <a:rPr kumimoji="1" lang="en-US" altLang="ja-JP" dirty="0" smtClean="0"/>
              <a:t>1 </a:t>
            </a:r>
            <a:r>
              <a:rPr kumimoji="1" lang="ja-JP" altLang="en-US" dirty="0" smtClean="0"/>
              <a:t>よりもさらに再ロードするクラス数を削減することができます。前提条件として、アプリケーションの各クラスに異なる機能を実現する複数のバージョンがあるということ、そして各クラスのバージョンの組み合わせを変えて何度も再起動する状況であるということ、例えば、クラス </a:t>
            </a:r>
            <a:r>
              <a:rPr kumimoji="1" lang="en-US" altLang="ja-JP" dirty="0" smtClean="0"/>
              <a:t>A </a:t>
            </a:r>
            <a:r>
              <a:rPr kumimoji="1" lang="ja-JP" altLang="en-US" dirty="0" smtClean="0"/>
              <a:t>はバージョン </a:t>
            </a:r>
            <a:r>
              <a:rPr kumimoji="1" lang="en-US" altLang="ja-JP" dirty="0" smtClean="0"/>
              <a:t>1</a:t>
            </a:r>
            <a:r>
              <a:rPr kumimoji="1" lang="ja-JP" altLang="en-US" dirty="0" err="1" smtClean="0"/>
              <a:t>、</a:t>
            </a:r>
            <a:r>
              <a:rPr kumimoji="1" lang="ja-JP" altLang="en-US" dirty="0" smtClean="0"/>
              <a:t>クラス </a:t>
            </a:r>
            <a:r>
              <a:rPr kumimoji="1" lang="en-US" altLang="ja-JP" dirty="0" smtClean="0"/>
              <a:t>B </a:t>
            </a:r>
            <a:r>
              <a:rPr kumimoji="1" lang="ja-JP" altLang="en-US" dirty="0" smtClean="0"/>
              <a:t>はバージョン </a:t>
            </a:r>
            <a:r>
              <a:rPr kumimoji="1" lang="en-US" altLang="ja-JP" dirty="0" smtClean="0"/>
              <a:t>2 </a:t>
            </a:r>
            <a:r>
              <a:rPr kumimoji="1" lang="ja-JP" altLang="en-US" dirty="0" smtClean="0"/>
              <a:t>で再起動し、次は </a:t>
            </a:r>
            <a:r>
              <a:rPr kumimoji="1" lang="en-US" altLang="ja-JP" dirty="0" smtClean="0"/>
              <a:t>A </a:t>
            </a:r>
            <a:r>
              <a:rPr kumimoji="1" lang="ja-JP" altLang="en-US" dirty="0" smtClean="0"/>
              <a:t>はバージョン </a:t>
            </a:r>
            <a:r>
              <a:rPr kumimoji="1" lang="en-US" altLang="ja-JP" dirty="0" smtClean="0"/>
              <a:t>2</a:t>
            </a:r>
            <a:r>
              <a:rPr kumimoji="1" lang="ja-JP" altLang="en-US" dirty="0" err="1" smtClean="0"/>
              <a:t>、</a:t>
            </a:r>
            <a:r>
              <a:rPr kumimoji="1" lang="en-US" altLang="ja-JP" dirty="0" smtClean="0"/>
              <a:t>B</a:t>
            </a:r>
            <a:r>
              <a:rPr kumimoji="1" lang="ja-JP" altLang="en-US" baseline="0" dirty="0" smtClean="0"/>
              <a:t> バージョン </a:t>
            </a:r>
            <a:r>
              <a:rPr kumimoji="1" lang="en-US" altLang="ja-JP" baseline="0" dirty="0" smtClean="0"/>
              <a:t>1 </a:t>
            </a:r>
            <a:r>
              <a:rPr kumimoji="1" lang="ja-JP" altLang="en-US" baseline="0" dirty="0" smtClean="0"/>
              <a:t>で再起動するといった状況です。そして、最後にどのクラスを変更するかというユーザによるヒントがあるという状況です。このような状況下ではクラスのバージョン毎にそれをロードするクラスローダを作成し、再起動時にそれらを部分的に親ローダとして活用することでロード済みのクラスを再利用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次に手法 </a:t>
            </a:r>
            <a:r>
              <a:rPr kumimoji="1" lang="en-US" altLang="ja-JP" dirty="0" smtClean="0"/>
              <a:t>2</a:t>
            </a:r>
            <a:r>
              <a:rPr kumimoji="1" lang="ja-JP" altLang="en-US" dirty="0" smtClean="0"/>
              <a:t> において再起動時にどのようにクラスローダを作成し、どのクラスローダに再ロードさせるかについて説明します。このアルゴリズムの入力は、再起動時に使用するクラスのバージョンの集合とそれぞれの優先度です。優先度は事前に設定し、計算しておきます。例えば、クラスのバージョンとそれに依存しているクラスのファイルサイズの合計であるとか、そのクラスのバージョンの利用されやすさなどを優先度として用います。出力はアプリケーションを再ロードするクラスローダで、既存のクラスローダ群をできるだけ親ローダとして活用します。</a:t>
            </a:r>
            <a:endParaRPr kumimoji="1" lang="ja-JP" altLang="en-US" dirty="0"/>
          </a:p>
        </p:txBody>
      </p:sp>
      <p:sp>
        <p:nvSpPr>
          <p:cNvPr id="4" name="スライド番号プレースホルダ 3"/>
          <p:cNvSpPr>
            <a:spLocks noGrp="1"/>
          </p:cNvSpPr>
          <p:nvPr>
            <p:ph type="sldNum" sz="quarter" idx="10"/>
          </p:nvPr>
        </p:nvSpPr>
        <p:spPr/>
        <p:txBody>
          <a:bodyPr/>
          <a:lstStyle/>
          <a:p>
            <a:fld id="{D7DBFD5F-09A5-47E5-AEAD-8BB9A2C2366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例を使ってどのようにクラスローダを出力するかを説明します。初期状態はシステムクラスローダ </a:t>
            </a:r>
            <a:r>
              <a:rPr kumimoji="1" lang="en-US" altLang="ja-JP" dirty="0" smtClean="0"/>
              <a:t>1</a:t>
            </a:r>
            <a:r>
              <a:rPr kumimoji="1" lang="ja-JP" altLang="en-US" dirty="0" smtClean="0"/>
              <a:t> 個でオリジナルのアプリケーションのクラスを全てロード済みであるとします。まず、クラスのバージョン </a:t>
            </a:r>
            <a:r>
              <a:rPr kumimoji="1" lang="en-US" altLang="ja-JP" dirty="0" smtClean="0"/>
              <a:t>A1 </a:t>
            </a:r>
            <a:r>
              <a:rPr kumimoji="1" lang="ja-JP" altLang="en-US" dirty="0" err="1" smtClean="0"/>
              <a:t>、</a:t>
            </a:r>
            <a:r>
              <a:rPr kumimoji="1" lang="en-US" altLang="ja-JP" dirty="0" smtClean="0"/>
              <a:t>B2</a:t>
            </a:r>
            <a:r>
              <a:rPr kumimoji="1" lang="ja-JP" altLang="en-US" dirty="0" smtClean="0"/>
              <a:t> を再起動時に用いるとき、優先度が </a:t>
            </a:r>
            <a:r>
              <a:rPr kumimoji="1" lang="en-US" altLang="ja-JP" dirty="0" smtClean="0"/>
              <a:t>B2</a:t>
            </a:r>
            <a:r>
              <a:rPr kumimoji="1" lang="en-US" altLang="ja-JP" baseline="0" dirty="0" smtClean="0"/>
              <a:t> </a:t>
            </a:r>
            <a:r>
              <a:rPr kumimoji="1" lang="ja-JP" altLang="en-US" baseline="0" dirty="0" smtClean="0"/>
              <a:t>の方が高いとすると、この図のように </a:t>
            </a:r>
            <a:r>
              <a:rPr kumimoji="1" lang="en-US" altLang="ja-JP" baseline="0" dirty="0" smtClean="0"/>
              <a:t>B2 </a:t>
            </a:r>
            <a:r>
              <a:rPr kumimoji="1" lang="ja-JP" altLang="en-US" baseline="0" dirty="0" smtClean="0"/>
              <a:t>をロードするクラスローダを親に </a:t>
            </a:r>
            <a:r>
              <a:rPr kumimoji="1" lang="en-US" altLang="ja-JP" baseline="0" dirty="0" smtClean="0"/>
              <a:t>A1 </a:t>
            </a:r>
            <a:r>
              <a:rPr kumimoji="1" lang="ja-JP" altLang="en-US" baseline="0" dirty="0" smtClean="0"/>
              <a:t>をロードするクラスローダを子にして、アプリケーションを再起動します。次に、</a:t>
            </a:r>
            <a:r>
              <a:rPr kumimoji="1" lang="en-US" altLang="ja-JP" baseline="0" dirty="0" smtClean="0"/>
              <a:t>B2</a:t>
            </a:r>
            <a:r>
              <a:rPr kumimoji="1" lang="ja-JP" altLang="en-US" baseline="0" dirty="0" err="1" smtClean="0"/>
              <a:t>、</a:t>
            </a:r>
            <a:r>
              <a:rPr kumimoji="1" lang="en-US" altLang="ja-JP" baseline="0" dirty="0" smtClean="0"/>
              <a:t>E3</a:t>
            </a:r>
            <a:r>
              <a:rPr kumimoji="1" lang="ja-JP" altLang="en-US" baseline="0" dirty="0" err="1" smtClean="0"/>
              <a:t>、</a:t>
            </a:r>
            <a:r>
              <a:rPr kumimoji="1" lang="en-US" altLang="ja-JP" baseline="0" dirty="0" smtClean="0"/>
              <a:t>D2 </a:t>
            </a:r>
            <a:r>
              <a:rPr kumimoji="1" lang="ja-JP" altLang="en-US" baseline="0" dirty="0" smtClean="0"/>
              <a:t>を使うとすると、</a:t>
            </a:r>
            <a:r>
              <a:rPr kumimoji="1" lang="en-US" altLang="ja-JP" baseline="0" dirty="0" smtClean="0"/>
              <a:t>B2 </a:t>
            </a:r>
            <a:r>
              <a:rPr kumimoji="1" lang="ja-JP" altLang="en-US" baseline="0" dirty="0" smtClean="0"/>
              <a:t>をロードしたローダを親ローダとして活用し、</a:t>
            </a:r>
            <a:r>
              <a:rPr kumimoji="1" lang="en-US" altLang="ja-JP" baseline="0" dirty="0" smtClean="0"/>
              <a:t>E3 </a:t>
            </a:r>
            <a:r>
              <a:rPr kumimoji="1" lang="ja-JP" altLang="en-US" baseline="0" dirty="0" smtClean="0"/>
              <a:t>をロードするローダ、</a:t>
            </a:r>
            <a:r>
              <a:rPr kumimoji="1" lang="en-US" altLang="ja-JP" baseline="0" dirty="0" smtClean="0"/>
              <a:t>D2</a:t>
            </a:r>
            <a:r>
              <a:rPr kumimoji="1" lang="ja-JP" altLang="en-US" baseline="0" dirty="0" smtClean="0"/>
              <a:t> をロードするローダの順にクラスローダを作成し、アプリケーションを再起動します。こうすることで </a:t>
            </a:r>
            <a:r>
              <a:rPr kumimoji="1" lang="en-US" altLang="ja-JP" baseline="0" dirty="0" smtClean="0"/>
              <a:t>B2 </a:t>
            </a:r>
            <a:r>
              <a:rPr kumimoji="1" lang="ja-JP" altLang="en-US" baseline="0" dirty="0" smtClean="0"/>
              <a:t>のロードを省略することができます。そして、</a:t>
            </a:r>
            <a:r>
              <a:rPr kumimoji="1" lang="en-US" altLang="ja-JP" baseline="0" dirty="0" smtClean="0"/>
              <a:t>B2</a:t>
            </a:r>
            <a:r>
              <a:rPr kumimoji="1" lang="ja-JP" altLang="en-US" baseline="0" dirty="0" err="1" smtClean="0"/>
              <a:t>、</a:t>
            </a:r>
            <a:r>
              <a:rPr kumimoji="1" lang="en-US" altLang="ja-JP" baseline="0" dirty="0" smtClean="0"/>
              <a:t>E3</a:t>
            </a:r>
            <a:r>
              <a:rPr kumimoji="1" lang="ja-JP" altLang="en-US" baseline="0" dirty="0" err="1" smtClean="0"/>
              <a:t>、</a:t>
            </a:r>
            <a:r>
              <a:rPr kumimoji="1" lang="en-US" altLang="ja-JP" baseline="0" dirty="0" smtClean="0"/>
              <a:t>C1</a:t>
            </a:r>
            <a:r>
              <a:rPr kumimoji="1" lang="ja-JP" altLang="en-US" baseline="0" dirty="0" smtClean="0"/>
              <a:t> を用いるときは、</a:t>
            </a:r>
            <a:r>
              <a:rPr kumimoji="1" lang="en-US" altLang="ja-JP" baseline="0" dirty="0" smtClean="0"/>
              <a:t>B2</a:t>
            </a:r>
            <a:r>
              <a:rPr kumimoji="1" lang="ja-JP" altLang="en-US" baseline="0" dirty="0" err="1" smtClean="0"/>
              <a:t>、</a:t>
            </a:r>
            <a:r>
              <a:rPr kumimoji="1" lang="en-US" altLang="ja-JP" baseline="0" dirty="0" smtClean="0"/>
              <a:t>E3 </a:t>
            </a:r>
            <a:r>
              <a:rPr kumimoji="1" lang="ja-JP" altLang="en-US" baseline="0" dirty="0" smtClean="0"/>
              <a:t>をロードしたローダを親ローダとして活用し、</a:t>
            </a:r>
            <a:r>
              <a:rPr kumimoji="1" lang="en-US" altLang="ja-JP" baseline="0" dirty="0" smtClean="0"/>
              <a:t>C1 </a:t>
            </a:r>
            <a:r>
              <a:rPr kumimoji="1" lang="ja-JP" altLang="en-US" baseline="0" dirty="0" smtClean="0"/>
              <a:t>をロードするローダを新たに作成します。先程と同様に </a:t>
            </a:r>
            <a:r>
              <a:rPr kumimoji="1" lang="en-US" altLang="ja-JP" baseline="0" dirty="0" smtClean="0"/>
              <a:t>B2</a:t>
            </a:r>
            <a:r>
              <a:rPr kumimoji="1" lang="ja-JP" altLang="en-US" baseline="0" dirty="0" err="1" smtClean="0"/>
              <a:t>、</a:t>
            </a:r>
            <a:r>
              <a:rPr kumimoji="1" lang="en-US" altLang="ja-JP" baseline="0" dirty="0" smtClean="0"/>
              <a:t>E3 </a:t>
            </a:r>
            <a:r>
              <a:rPr kumimoji="1" lang="ja-JP" altLang="en-US" baseline="0" dirty="0" smtClean="0"/>
              <a:t>のロード省略することが出来ます。</a:t>
            </a:r>
            <a:r>
              <a:rPr kumimoji="1" lang="en-US" altLang="ja-JP" baseline="0" dirty="0" smtClean="0"/>
              <a:t> </a:t>
            </a:r>
          </a:p>
        </p:txBody>
      </p:sp>
      <p:sp>
        <p:nvSpPr>
          <p:cNvPr id="4" name="スライド番号プレースホルダ 3"/>
          <p:cNvSpPr>
            <a:spLocks noGrp="1"/>
          </p:cNvSpPr>
          <p:nvPr>
            <p:ph type="sldNum" sz="quarter" idx="10"/>
          </p:nvPr>
        </p:nvSpPr>
        <p:spPr/>
        <p:txBody>
          <a:bodyPr/>
          <a:lstStyle/>
          <a:p>
            <a:fld id="{4FF80BB0-EF70-49BA-B1FF-CEDA73E9BDD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FF248D50-A378-472C-A28C-5A57321B23EA}" type="datetime1">
              <a:rPr kumimoji="1" lang="ja-JP" altLang="en-US" smtClean="0"/>
              <a:pPr/>
              <a:t>2011/2/7</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9840D9D-3B07-41CE-809A-9D3E64E99191}" type="datetime1">
              <a:rPr kumimoji="1" lang="ja-JP" altLang="en-US" smtClean="0"/>
              <a:pPr/>
              <a:t>2011/2/7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9996678-D4CB-4E81-AD3E-EEC3C09B7F2A}" type="datetime1">
              <a:rPr kumimoji="1" lang="ja-JP" altLang="en-US" smtClean="0"/>
              <a:pPr/>
              <a:t>2011/2/7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D4D3AF0-353C-49AA-B8B6-827D825F34FF}" type="datetime1">
              <a:rPr kumimoji="1" lang="ja-JP" altLang="en-US" smtClean="0"/>
              <a:pPr/>
              <a:t>2011/2/7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998AC3C-57DD-4F72-AA7B-96E6223D2B0E}" type="datetime1">
              <a:rPr kumimoji="1" lang="ja-JP" altLang="en-US" smtClean="0"/>
              <a:pPr/>
              <a:t>2011/2/7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443CE364-A4A0-465D-A408-226E068DD742}" type="datetime1">
              <a:rPr kumimoji="1" lang="ja-JP" altLang="en-US" smtClean="0"/>
              <a:pPr/>
              <a:t>2011/2/7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54648D30-AB75-46CD-86C0-6907A5B3F5EA}" type="datetime1">
              <a:rPr kumimoji="1" lang="ja-JP" altLang="en-US" smtClean="0"/>
              <a:pPr/>
              <a:t>2011/2/7</a:t>
            </a:fld>
            <a:endParaRPr kumimoji="1" lang="ja-JP" altLang="en-US"/>
          </a:p>
        </p:txBody>
      </p:sp>
      <p:sp>
        <p:nvSpPr>
          <p:cNvPr id="27" name="スライド番号プレースホルダ 26"/>
          <p:cNvSpPr>
            <a:spLocks noGrp="1"/>
          </p:cNvSpPr>
          <p:nvPr>
            <p:ph type="sldNum" sz="quarter" idx="11"/>
          </p:nvPr>
        </p:nvSpPr>
        <p:spPr/>
        <p:txBody>
          <a:bodyPr rtlCol="0"/>
          <a:lstStyle/>
          <a:p>
            <a:fld id="{EC20A09A-2FA9-49B2-A0E8-E081320FB37C}"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C4094881-A2E8-446E-9FB1-8707EBC85748}" type="datetime1">
              <a:rPr kumimoji="1" lang="ja-JP" altLang="en-US" smtClean="0"/>
              <a:pPr/>
              <a:t>2011/2/7</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9F8126A-D58C-497B-829C-973D2C731397}" type="datetime1">
              <a:rPr kumimoji="1" lang="ja-JP" altLang="en-US" smtClean="0"/>
              <a:pPr/>
              <a:t>2011/2/7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04E57643-A921-4B3E-9442-0CB6784B5311}" type="datetime1">
              <a:rPr kumimoji="1" lang="ja-JP" altLang="en-US" smtClean="0"/>
              <a:pPr/>
              <a:t>2011/2/7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CA5BA98A-8D1C-4E93-BE96-6F1A25791040}" type="datetime1">
              <a:rPr kumimoji="1" lang="ja-JP" altLang="en-US" smtClean="0"/>
              <a:pPr/>
              <a:t>2011/2/7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C20A09A-2FA9-49B2-A0E8-E081320FB37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6531521-11DD-4E9F-817B-D2150181CF38}" type="datetime1">
              <a:rPr kumimoji="1" lang="ja-JP" altLang="en-US" smtClean="0"/>
              <a:pPr/>
              <a:t>2011/2/7</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C20A09A-2FA9-49B2-A0E8-E081320FB37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8112" y="2401887"/>
            <a:ext cx="8556376" cy="1470025"/>
          </a:xfrm>
        </p:spPr>
        <p:txBody>
          <a:bodyPr>
            <a:normAutofit fontScale="90000"/>
          </a:bodyPr>
          <a:lstStyle/>
          <a:p>
            <a:r>
              <a:rPr kumimoji="1" lang="ja-JP" altLang="en-US" dirty="0" smtClean="0"/>
              <a:t>部分的再ロードによる</a:t>
            </a:r>
            <a:r>
              <a:rPr kumimoji="1" lang="en-US" altLang="ja-JP" dirty="0" smtClean="0"/>
              <a:t/>
            </a:r>
            <a:br>
              <a:rPr kumimoji="1" lang="en-US" altLang="ja-JP" dirty="0" smtClean="0"/>
            </a:br>
            <a:r>
              <a:rPr kumimoji="1" lang="en-US" altLang="ja-JP" dirty="0" smtClean="0"/>
              <a:t>Java </a:t>
            </a:r>
            <a:r>
              <a:rPr kumimoji="1" lang="ja-JP" altLang="en-US" dirty="0" smtClean="0"/>
              <a:t>プログラムの再起動の高速化手法</a:t>
            </a:r>
            <a:endParaRPr kumimoji="1" lang="ja-JP" altLang="en-US" dirty="0"/>
          </a:p>
        </p:txBody>
      </p:sp>
      <p:sp>
        <p:nvSpPr>
          <p:cNvPr id="3" name="サブタイトル 2"/>
          <p:cNvSpPr>
            <a:spLocks noGrp="1"/>
          </p:cNvSpPr>
          <p:nvPr>
            <p:ph type="subTitle" idx="1"/>
          </p:nvPr>
        </p:nvSpPr>
        <p:spPr>
          <a:xfrm>
            <a:off x="467544" y="4077072"/>
            <a:ext cx="4896544" cy="1536576"/>
          </a:xfrm>
        </p:spPr>
        <p:txBody>
          <a:bodyPr>
            <a:noAutofit/>
          </a:bodyPr>
          <a:lstStyle/>
          <a:p>
            <a:r>
              <a:rPr lang="ja-JP" altLang="en-US" dirty="0" smtClean="0"/>
              <a:t>数理・計算科学専攻 千葉研究室</a:t>
            </a:r>
            <a:endParaRPr lang="en-US" altLang="ja-JP" dirty="0" smtClean="0"/>
          </a:p>
          <a:p>
            <a:r>
              <a:rPr lang="en-US" altLang="ja-JP" dirty="0" smtClean="0"/>
              <a:t>09M37264</a:t>
            </a:r>
            <a:r>
              <a:rPr lang="ja-JP" altLang="en-US" dirty="0" smtClean="0"/>
              <a:t>　別役 浩平</a:t>
            </a:r>
            <a:endParaRPr lang="en-US" altLang="ja-JP" dirty="0" smtClean="0"/>
          </a:p>
          <a:p>
            <a:r>
              <a:rPr lang="ja-JP" altLang="en-US" dirty="0" smtClean="0"/>
              <a:t>指導教員　千葉 滋 教授</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優先度による再ロードするクラスの削減</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例）</a:t>
            </a:r>
            <a:r>
              <a:rPr lang="en-US" altLang="ja-JP" dirty="0" smtClean="0"/>
              <a:t> </a:t>
            </a:r>
            <a:r>
              <a:rPr lang="ja-JP" altLang="en-US" dirty="0" smtClean="0"/>
              <a:t>各クラスに依存しているクラス数</a:t>
            </a:r>
          </a:p>
          <a:p>
            <a:pPr lvl="1"/>
            <a:r>
              <a:rPr lang="en-US" altLang="ja-JP" dirty="0" smtClean="0">
                <a:solidFill>
                  <a:schemeClr val="tx1"/>
                </a:solidFill>
              </a:rPr>
              <a:t>A</a:t>
            </a:r>
            <a:r>
              <a:rPr lang="en-US" altLang="ja-JP" sz="1600" dirty="0" smtClean="0">
                <a:solidFill>
                  <a:schemeClr val="tx1"/>
                </a:solidFill>
              </a:rPr>
              <a:t>1</a:t>
            </a:r>
            <a:r>
              <a:rPr lang="en-US" altLang="ja-JP" dirty="0" smtClean="0">
                <a:solidFill>
                  <a:schemeClr val="tx1"/>
                </a:solidFill>
              </a:rPr>
              <a:t> = 52</a:t>
            </a:r>
            <a:r>
              <a:rPr lang="ja-JP" altLang="en-US" dirty="0" err="1" smtClean="0">
                <a:solidFill>
                  <a:schemeClr val="tx1"/>
                </a:solidFill>
              </a:rPr>
              <a:t>、</a:t>
            </a:r>
            <a:r>
              <a:rPr lang="en-US" altLang="ja-JP" dirty="0" smtClean="0">
                <a:solidFill>
                  <a:schemeClr val="tx1"/>
                </a:solidFill>
              </a:rPr>
              <a:t>B</a:t>
            </a:r>
            <a:r>
              <a:rPr lang="en-US" altLang="ja-JP" sz="1600" dirty="0" smtClean="0">
                <a:solidFill>
                  <a:schemeClr val="tx1"/>
                </a:solidFill>
              </a:rPr>
              <a:t>2</a:t>
            </a:r>
            <a:r>
              <a:rPr lang="en-US" altLang="ja-JP" dirty="0" smtClean="0">
                <a:solidFill>
                  <a:schemeClr val="tx1"/>
                </a:solidFill>
              </a:rPr>
              <a:t> = 38</a:t>
            </a:r>
            <a:r>
              <a:rPr lang="ja-JP" altLang="en-US" dirty="0" err="1" smtClean="0">
                <a:solidFill>
                  <a:schemeClr val="tx1"/>
                </a:solidFill>
              </a:rPr>
              <a:t>、</a:t>
            </a:r>
            <a:r>
              <a:rPr lang="en-US" altLang="ja-JP" dirty="0" smtClean="0">
                <a:solidFill>
                  <a:schemeClr val="tx1"/>
                </a:solidFill>
              </a:rPr>
              <a:t>C</a:t>
            </a:r>
            <a:r>
              <a:rPr lang="en-US" altLang="ja-JP" sz="1600" dirty="0" smtClean="0">
                <a:solidFill>
                  <a:schemeClr val="tx1"/>
                </a:solidFill>
              </a:rPr>
              <a:t>1</a:t>
            </a:r>
            <a:r>
              <a:rPr lang="en-US" altLang="ja-JP" dirty="0" smtClean="0">
                <a:solidFill>
                  <a:schemeClr val="tx1"/>
                </a:solidFill>
              </a:rPr>
              <a:t> = 27 </a:t>
            </a:r>
            <a:r>
              <a:rPr lang="ja-JP" altLang="en-US" dirty="0" smtClean="0">
                <a:solidFill>
                  <a:schemeClr val="tx1"/>
                </a:solidFill>
              </a:rPr>
              <a:t>（優先度 </a:t>
            </a:r>
            <a:r>
              <a:rPr lang="en-US" altLang="ja-JP" dirty="0" smtClean="0">
                <a:solidFill>
                  <a:schemeClr val="tx1"/>
                </a:solidFill>
              </a:rPr>
              <a:t>A</a:t>
            </a:r>
            <a:r>
              <a:rPr lang="en-US" altLang="ja-JP" sz="1600" dirty="0" smtClean="0">
                <a:solidFill>
                  <a:schemeClr val="tx1"/>
                </a:solidFill>
              </a:rPr>
              <a:t>1</a:t>
            </a:r>
            <a:r>
              <a:rPr lang="en-US" altLang="ja-JP" dirty="0" smtClean="0">
                <a:solidFill>
                  <a:schemeClr val="tx1"/>
                </a:solidFill>
              </a:rPr>
              <a:t> &gt; B</a:t>
            </a:r>
            <a:r>
              <a:rPr lang="en-US" altLang="ja-JP" sz="1600" dirty="0" smtClean="0">
                <a:solidFill>
                  <a:schemeClr val="tx1"/>
                </a:solidFill>
              </a:rPr>
              <a:t>2</a:t>
            </a:r>
            <a:r>
              <a:rPr lang="en-US" altLang="ja-JP" dirty="0" smtClean="0">
                <a:solidFill>
                  <a:schemeClr val="tx1"/>
                </a:solidFill>
              </a:rPr>
              <a:t> &gt; C</a:t>
            </a:r>
            <a:r>
              <a:rPr lang="en-US" altLang="ja-JP" sz="1600" dirty="0" smtClean="0">
                <a:solidFill>
                  <a:schemeClr val="tx1"/>
                </a:solidFill>
              </a:rPr>
              <a:t>1</a:t>
            </a:r>
            <a:r>
              <a:rPr lang="ja-JP" altLang="en-US" dirty="0" smtClean="0">
                <a:solidFill>
                  <a:schemeClr val="tx1"/>
                </a:solidFill>
              </a:rPr>
              <a:t>）</a:t>
            </a:r>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10</a:t>
            </a:fld>
            <a:endParaRPr kumimoji="1" lang="ja-JP" altLang="en-US"/>
          </a:p>
        </p:txBody>
      </p:sp>
      <p:sp>
        <p:nvSpPr>
          <p:cNvPr id="5" name="正方形/長方形 4"/>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
        <p:nvSpPr>
          <p:cNvPr id="6" name="角丸四角形 5"/>
          <p:cNvSpPr/>
          <p:nvPr/>
        </p:nvSpPr>
        <p:spPr>
          <a:xfrm>
            <a:off x="1515997" y="452705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7" name="角丸四角形 6"/>
          <p:cNvSpPr/>
          <p:nvPr/>
        </p:nvSpPr>
        <p:spPr>
          <a:xfrm>
            <a:off x="1538699" y="553516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8" name="角丸四角形 7"/>
          <p:cNvSpPr/>
          <p:nvPr/>
        </p:nvSpPr>
        <p:spPr>
          <a:xfrm>
            <a:off x="1619672" y="3662954"/>
            <a:ext cx="1152128" cy="432048"/>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System</a:t>
            </a:r>
            <a:endParaRPr kumimoji="1" lang="ja-JP" altLang="en-US" dirty="0">
              <a:solidFill>
                <a:schemeClr val="tx1"/>
              </a:solidFill>
              <a:latin typeface="ＭＳ Ｐゴシック" pitchFamily="50" charset="-128"/>
              <a:ea typeface="ＭＳ Ｐゴシック" pitchFamily="50" charset="-128"/>
            </a:endParaRPr>
          </a:p>
        </p:txBody>
      </p:sp>
      <p:cxnSp>
        <p:nvCxnSpPr>
          <p:cNvPr id="9" name="直線コネクタ 8"/>
          <p:cNvCxnSpPr>
            <a:stCxn id="8" idx="2"/>
            <a:endCxn id="6" idx="0"/>
          </p:cNvCxnSpPr>
          <p:nvPr/>
        </p:nvCxnSpPr>
        <p:spPr>
          <a:xfrm rot="5400000">
            <a:off x="1801861" y="4133175"/>
            <a:ext cx="432048" cy="355703"/>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1" idx="4"/>
            <a:endCxn id="12" idx="0"/>
          </p:cNvCxnSpPr>
          <p:nvPr/>
        </p:nvCxnSpPr>
        <p:spPr>
          <a:xfrm rot="16200000" flipH="1">
            <a:off x="1641693" y="5323620"/>
            <a:ext cx="418796" cy="4287"/>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フローチャート : 結合子 10"/>
          <p:cNvSpPr/>
          <p:nvPr/>
        </p:nvSpPr>
        <p:spPr>
          <a:xfrm>
            <a:off x="1560916" y="454030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2</a:t>
            </a:r>
            <a:endParaRPr lang="ja-JP" altLang="en-US" sz="1200" dirty="0">
              <a:solidFill>
                <a:srgbClr val="FF0000"/>
              </a:solidFill>
              <a:latin typeface="ＭＳ Ｐゴシック" pitchFamily="50" charset="-128"/>
              <a:ea typeface="ＭＳ Ｐゴシック" pitchFamily="50" charset="-128"/>
            </a:endParaRPr>
          </a:p>
        </p:txBody>
      </p:sp>
      <p:sp>
        <p:nvSpPr>
          <p:cNvPr id="12" name="フローチャート : 結合子 11"/>
          <p:cNvSpPr/>
          <p:nvPr/>
        </p:nvSpPr>
        <p:spPr>
          <a:xfrm>
            <a:off x="1565203" y="553516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13" name="角丸四角形 12"/>
          <p:cNvSpPr/>
          <p:nvPr/>
        </p:nvSpPr>
        <p:spPr>
          <a:xfrm>
            <a:off x="4570477" y="450912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14" name="角丸四角形 13"/>
          <p:cNvSpPr/>
          <p:nvPr/>
        </p:nvSpPr>
        <p:spPr>
          <a:xfrm>
            <a:off x="4692082" y="3645024"/>
            <a:ext cx="1152128" cy="432048"/>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System</a:t>
            </a:r>
            <a:endParaRPr kumimoji="1" lang="ja-JP" altLang="en-US" dirty="0">
              <a:solidFill>
                <a:schemeClr val="tx1"/>
              </a:solidFill>
              <a:latin typeface="ＭＳ Ｐゴシック" pitchFamily="50" charset="-128"/>
              <a:ea typeface="ＭＳ Ｐゴシック" pitchFamily="50" charset="-128"/>
            </a:endParaRPr>
          </a:p>
        </p:txBody>
      </p:sp>
      <p:cxnSp>
        <p:nvCxnSpPr>
          <p:cNvPr id="15" name="直線コネクタ 14"/>
          <p:cNvCxnSpPr>
            <a:stCxn id="14" idx="2"/>
            <a:endCxn id="13" idx="0"/>
          </p:cNvCxnSpPr>
          <p:nvPr/>
        </p:nvCxnSpPr>
        <p:spPr>
          <a:xfrm rot="5400000">
            <a:off x="4865306" y="4106280"/>
            <a:ext cx="432048" cy="373633"/>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フローチャート : 結合子 15"/>
          <p:cNvSpPr/>
          <p:nvPr/>
        </p:nvSpPr>
        <p:spPr>
          <a:xfrm>
            <a:off x="4615396" y="452237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17" name="角丸四角形 16"/>
          <p:cNvSpPr/>
          <p:nvPr/>
        </p:nvSpPr>
        <p:spPr>
          <a:xfrm>
            <a:off x="4575249" y="551723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18" name="直線コネクタ 17"/>
          <p:cNvCxnSpPr>
            <a:stCxn id="16" idx="4"/>
            <a:endCxn id="17" idx="0"/>
          </p:cNvCxnSpPr>
          <p:nvPr/>
        </p:nvCxnSpPr>
        <p:spPr>
          <a:xfrm rot="5400000">
            <a:off x="4691959" y="5305763"/>
            <a:ext cx="418796" cy="4143"/>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フローチャート : 結合子 18"/>
          <p:cNvSpPr/>
          <p:nvPr/>
        </p:nvSpPr>
        <p:spPr>
          <a:xfrm>
            <a:off x="4601753" y="551723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2</a:t>
            </a:r>
            <a:endParaRPr lang="ja-JP" altLang="en-US" sz="1200" dirty="0">
              <a:solidFill>
                <a:srgbClr val="FF0000"/>
              </a:solidFill>
              <a:latin typeface="ＭＳ Ｐゴシック" pitchFamily="50" charset="-128"/>
              <a:ea typeface="ＭＳ Ｐゴシック" pitchFamily="50" charset="-128"/>
            </a:endParaRPr>
          </a:p>
        </p:txBody>
      </p:sp>
      <p:sp>
        <p:nvSpPr>
          <p:cNvPr id="20" name="角丸四角形 19"/>
          <p:cNvSpPr/>
          <p:nvPr/>
        </p:nvSpPr>
        <p:spPr>
          <a:xfrm>
            <a:off x="3810056" y="551723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21" name="直線コネクタ 20"/>
          <p:cNvCxnSpPr>
            <a:stCxn id="16" idx="4"/>
            <a:endCxn id="20" idx="0"/>
          </p:cNvCxnSpPr>
          <p:nvPr/>
        </p:nvCxnSpPr>
        <p:spPr>
          <a:xfrm rot="5400000">
            <a:off x="4309362" y="4923166"/>
            <a:ext cx="418796" cy="769336"/>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フローチャート : 結合子 21"/>
          <p:cNvSpPr/>
          <p:nvPr/>
        </p:nvSpPr>
        <p:spPr>
          <a:xfrm>
            <a:off x="3836560" y="5517232"/>
            <a:ext cx="59142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23" name="角丸四角形 22"/>
          <p:cNvSpPr/>
          <p:nvPr/>
        </p:nvSpPr>
        <p:spPr>
          <a:xfrm>
            <a:off x="755576" y="553516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24" name="直線コネクタ 23"/>
          <p:cNvCxnSpPr>
            <a:stCxn id="11" idx="4"/>
            <a:endCxn id="23" idx="0"/>
          </p:cNvCxnSpPr>
          <p:nvPr/>
        </p:nvCxnSpPr>
        <p:spPr>
          <a:xfrm rot="5400000">
            <a:off x="1254882" y="4941096"/>
            <a:ext cx="418796" cy="769336"/>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フローチャート : 結合子 24"/>
          <p:cNvSpPr/>
          <p:nvPr/>
        </p:nvSpPr>
        <p:spPr>
          <a:xfrm>
            <a:off x="768012" y="5535162"/>
            <a:ext cx="621568"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26" name="角丸四角形 25"/>
          <p:cNvSpPr/>
          <p:nvPr/>
        </p:nvSpPr>
        <p:spPr>
          <a:xfrm>
            <a:off x="2267744" y="452705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27" name="角丸四角形 26"/>
          <p:cNvSpPr/>
          <p:nvPr/>
        </p:nvSpPr>
        <p:spPr>
          <a:xfrm>
            <a:off x="2272516" y="553516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28" name="直線コネクタ 27"/>
          <p:cNvCxnSpPr>
            <a:stCxn id="8" idx="2"/>
            <a:endCxn id="26" idx="0"/>
          </p:cNvCxnSpPr>
          <p:nvPr/>
        </p:nvCxnSpPr>
        <p:spPr>
          <a:xfrm rot="16200000" flipH="1">
            <a:off x="2177734" y="4113004"/>
            <a:ext cx="432048" cy="396044"/>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6" idx="2"/>
            <a:endCxn id="27" idx="0"/>
          </p:cNvCxnSpPr>
          <p:nvPr/>
        </p:nvCxnSpPr>
        <p:spPr>
          <a:xfrm rot="16200000" flipH="1">
            <a:off x="2378142" y="5316752"/>
            <a:ext cx="432048" cy="4772"/>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フローチャート : 結合子 29"/>
          <p:cNvSpPr/>
          <p:nvPr/>
        </p:nvSpPr>
        <p:spPr>
          <a:xfrm>
            <a:off x="2312663" y="454030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p>
        </p:txBody>
      </p:sp>
      <p:sp>
        <p:nvSpPr>
          <p:cNvPr id="31" name="フローチャート : 結合子 30"/>
          <p:cNvSpPr/>
          <p:nvPr/>
        </p:nvSpPr>
        <p:spPr>
          <a:xfrm>
            <a:off x="2299020" y="5535162"/>
            <a:ext cx="616796"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32" name="角丸四角形 31"/>
          <p:cNvSpPr/>
          <p:nvPr/>
        </p:nvSpPr>
        <p:spPr>
          <a:xfrm>
            <a:off x="5322224" y="450912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33" name="角丸四角形 32"/>
          <p:cNvSpPr/>
          <p:nvPr/>
        </p:nvSpPr>
        <p:spPr>
          <a:xfrm>
            <a:off x="5326996" y="551723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34" name="直線コネクタ 33"/>
          <p:cNvCxnSpPr>
            <a:stCxn id="14" idx="2"/>
            <a:endCxn id="32" idx="0"/>
          </p:cNvCxnSpPr>
          <p:nvPr/>
        </p:nvCxnSpPr>
        <p:spPr>
          <a:xfrm rot="16200000" flipH="1">
            <a:off x="5241179" y="4104039"/>
            <a:ext cx="432048" cy="378114"/>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32" idx="2"/>
            <a:endCxn id="33" idx="0"/>
          </p:cNvCxnSpPr>
          <p:nvPr/>
        </p:nvCxnSpPr>
        <p:spPr>
          <a:xfrm rot="16200000" flipH="1">
            <a:off x="5432622" y="5298822"/>
            <a:ext cx="432048" cy="4772"/>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フローチャート : 結合子 35"/>
          <p:cNvSpPr/>
          <p:nvPr/>
        </p:nvSpPr>
        <p:spPr>
          <a:xfrm>
            <a:off x="5367143" y="452237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2</a:t>
            </a:r>
          </a:p>
        </p:txBody>
      </p:sp>
      <p:sp>
        <p:nvSpPr>
          <p:cNvPr id="37" name="フローチャート : 結合子 36"/>
          <p:cNvSpPr/>
          <p:nvPr/>
        </p:nvSpPr>
        <p:spPr>
          <a:xfrm>
            <a:off x="5353500" y="5517232"/>
            <a:ext cx="586652"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38" name="テキスト ボックス 37"/>
          <p:cNvSpPr txBox="1"/>
          <p:nvPr/>
        </p:nvSpPr>
        <p:spPr>
          <a:xfrm>
            <a:off x="4259526" y="6432913"/>
            <a:ext cx="510855" cy="369332"/>
          </a:xfrm>
          <a:prstGeom prst="rect">
            <a:avLst/>
          </a:prstGeom>
          <a:noFill/>
        </p:spPr>
        <p:txBody>
          <a:bodyPr wrap="square" rtlCol="0">
            <a:spAutoFit/>
          </a:bodyPr>
          <a:lstStyle/>
          <a:p>
            <a:r>
              <a:rPr lang="en-US" altLang="ja-JP" dirty="0" smtClean="0">
                <a:latin typeface="ＭＳ Ｐゴシック" pitchFamily="50" charset="-128"/>
                <a:ea typeface="ＭＳ Ｐゴシック" pitchFamily="50" charset="-128"/>
              </a:rPr>
              <a:t>65</a:t>
            </a:r>
            <a:endParaRPr kumimoji="1" lang="ja-JP" altLang="en-US" dirty="0">
              <a:latin typeface="ＭＳ Ｐゴシック" pitchFamily="50" charset="-128"/>
              <a:ea typeface="ＭＳ Ｐゴシック" pitchFamily="50" charset="-128"/>
            </a:endParaRPr>
          </a:p>
        </p:txBody>
      </p:sp>
      <p:sp>
        <p:nvSpPr>
          <p:cNvPr id="39" name="テキスト ボックス 38"/>
          <p:cNvSpPr txBox="1"/>
          <p:nvPr/>
        </p:nvSpPr>
        <p:spPr>
          <a:xfrm>
            <a:off x="4538520" y="6426114"/>
            <a:ext cx="1143744" cy="369332"/>
          </a:xfrm>
          <a:prstGeom prst="rect">
            <a:avLst/>
          </a:prstGeom>
          <a:noFill/>
        </p:spPr>
        <p:txBody>
          <a:bodyPr wrap="square" rtlCol="0">
            <a:spAutoFit/>
          </a:bodyPr>
          <a:lstStyle/>
          <a:p>
            <a:r>
              <a:rPr lang="en-US" altLang="ja-JP" dirty="0" smtClean="0">
                <a:latin typeface="ＭＳ Ｐゴシック" pitchFamily="50" charset="-128"/>
                <a:ea typeface="ＭＳ Ｐゴシック" pitchFamily="50" charset="-128"/>
              </a:rPr>
              <a:t>+ 27 = </a:t>
            </a:r>
            <a:r>
              <a:rPr lang="en-US" altLang="ja-JP" dirty="0" smtClean="0">
                <a:solidFill>
                  <a:srgbClr val="FF0000"/>
                </a:solidFill>
                <a:latin typeface="ＭＳ Ｐゴシック" pitchFamily="50" charset="-128"/>
                <a:ea typeface="ＭＳ Ｐゴシック" pitchFamily="50" charset="-128"/>
              </a:rPr>
              <a:t>92</a:t>
            </a:r>
            <a:endParaRPr kumimoji="1" lang="ja-JP" altLang="en-US" dirty="0">
              <a:solidFill>
                <a:srgbClr val="FF0000"/>
              </a:solidFill>
              <a:latin typeface="ＭＳ Ｐゴシック" pitchFamily="50" charset="-128"/>
              <a:ea typeface="ＭＳ Ｐゴシック" pitchFamily="50" charset="-128"/>
            </a:endParaRPr>
          </a:p>
        </p:txBody>
      </p:sp>
      <p:sp>
        <p:nvSpPr>
          <p:cNvPr id="40" name="テキスト ボックス 39"/>
          <p:cNvSpPr txBox="1"/>
          <p:nvPr/>
        </p:nvSpPr>
        <p:spPr>
          <a:xfrm>
            <a:off x="1277562" y="6441878"/>
            <a:ext cx="530951" cy="369332"/>
          </a:xfrm>
          <a:prstGeom prst="rect">
            <a:avLst/>
          </a:prstGeom>
          <a:noFill/>
        </p:spPr>
        <p:txBody>
          <a:bodyPr wrap="square" rtlCol="0">
            <a:spAutoFit/>
          </a:bodyPr>
          <a:lstStyle/>
          <a:p>
            <a:r>
              <a:rPr lang="en-US" altLang="ja-JP" dirty="0" smtClean="0">
                <a:latin typeface="ＭＳ Ｐゴシック" pitchFamily="50" charset="-128"/>
                <a:ea typeface="ＭＳ Ｐゴシック" pitchFamily="50" charset="-128"/>
              </a:rPr>
              <a:t>27</a:t>
            </a:r>
            <a:endParaRPr kumimoji="1" lang="ja-JP" altLang="en-US" dirty="0">
              <a:latin typeface="ＭＳ Ｐゴシック" pitchFamily="50" charset="-128"/>
              <a:ea typeface="ＭＳ Ｐゴシック" pitchFamily="50" charset="-128"/>
            </a:endParaRPr>
          </a:p>
        </p:txBody>
      </p:sp>
      <p:sp>
        <p:nvSpPr>
          <p:cNvPr id="41" name="テキスト ボックス 40"/>
          <p:cNvSpPr txBox="1"/>
          <p:nvPr/>
        </p:nvSpPr>
        <p:spPr>
          <a:xfrm>
            <a:off x="1556048" y="6444044"/>
            <a:ext cx="1359768" cy="369332"/>
          </a:xfrm>
          <a:prstGeom prst="rect">
            <a:avLst/>
          </a:prstGeom>
          <a:noFill/>
        </p:spPr>
        <p:txBody>
          <a:bodyPr wrap="square" rtlCol="0">
            <a:spAutoFit/>
          </a:bodyPr>
          <a:lstStyle/>
          <a:p>
            <a:r>
              <a:rPr lang="en-US" altLang="ja-JP" dirty="0" smtClean="0">
                <a:latin typeface="ＭＳ Ｐゴシック" pitchFamily="50" charset="-128"/>
                <a:ea typeface="ＭＳ Ｐゴシック" pitchFamily="50" charset="-128"/>
              </a:rPr>
              <a:t>+ 79 = </a:t>
            </a:r>
            <a:r>
              <a:rPr lang="en-US" altLang="ja-JP" dirty="0" smtClean="0">
                <a:solidFill>
                  <a:srgbClr val="FF0000"/>
                </a:solidFill>
                <a:latin typeface="ＭＳ Ｐゴシック" pitchFamily="50" charset="-128"/>
                <a:ea typeface="ＭＳ Ｐゴシック" pitchFamily="50" charset="-128"/>
              </a:rPr>
              <a:t>106</a:t>
            </a:r>
            <a:endParaRPr kumimoji="1" lang="ja-JP" altLang="en-US" dirty="0">
              <a:solidFill>
                <a:srgbClr val="FF0000"/>
              </a:solidFill>
              <a:latin typeface="ＭＳ Ｐゴシック" pitchFamily="50" charset="-128"/>
              <a:ea typeface="ＭＳ Ｐゴシック" pitchFamily="50" charset="-128"/>
            </a:endParaRPr>
          </a:p>
        </p:txBody>
      </p:sp>
      <p:sp>
        <p:nvSpPr>
          <p:cNvPr id="42" name="テキスト ボックス 41"/>
          <p:cNvSpPr txBox="1"/>
          <p:nvPr/>
        </p:nvSpPr>
        <p:spPr>
          <a:xfrm>
            <a:off x="5868144" y="6453336"/>
            <a:ext cx="2520280"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再ロードするクラス数</a:t>
            </a:r>
            <a:endParaRPr kumimoji="1" lang="ja-JP" altLang="en-US" dirty="0">
              <a:latin typeface="ＭＳ Ｐゴシック" pitchFamily="50" charset="-128"/>
              <a:ea typeface="ＭＳ Ｐゴシック" pitchFamily="50" charset="-128"/>
            </a:endParaRPr>
          </a:p>
        </p:txBody>
      </p:sp>
      <p:sp>
        <p:nvSpPr>
          <p:cNvPr id="43" name="テキスト ボックス 42"/>
          <p:cNvSpPr txBox="1"/>
          <p:nvPr/>
        </p:nvSpPr>
        <p:spPr>
          <a:xfrm>
            <a:off x="3059832" y="6381328"/>
            <a:ext cx="576064" cy="461665"/>
          </a:xfrm>
          <a:prstGeom prst="rect">
            <a:avLst/>
          </a:prstGeom>
          <a:noFill/>
        </p:spPr>
        <p:txBody>
          <a:bodyPr wrap="square" rtlCol="0">
            <a:spAutoFit/>
          </a:bodyPr>
          <a:lstStyle/>
          <a:p>
            <a:r>
              <a:rPr lang="ja-JP" altLang="en-US" sz="2400" dirty="0" smtClean="0">
                <a:latin typeface="ＭＳ Ｐゴシック" pitchFamily="50" charset="-128"/>
                <a:ea typeface="ＭＳ Ｐゴシック" pitchFamily="50" charset="-128"/>
              </a:rPr>
              <a:t>＞</a:t>
            </a:r>
            <a:endParaRPr kumimoji="1" lang="ja-JP" altLang="en-US" sz="2400" dirty="0">
              <a:latin typeface="ＭＳ Ｐゴシック" pitchFamily="50" charset="-128"/>
              <a:ea typeface="ＭＳ Ｐゴシック" pitchFamily="50" charset="-128"/>
            </a:endParaRPr>
          </a:p>
        </p:txBody>
      </p:sp>
      <p:sp>
        <p:nvSpPr>
          <p:cNvPr id="44" name="円/楕円 43"/>
          <p:cNvSpPr/>
          <p:nvPr/>
        </p:nvSpPr>
        <p:spPr>
          <a:xfrm>
            <a:off x="6444208" y="4613624"/>
            <a:ext cx="2448272" cy="648072"/>
          </a:xfrm>
          <a:prstGeom prst="ellipse">
            <a:avLst/>
          </a:prstGeom>
          <a:no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r>
              <a:rPr kumimoji="1" lang="en-US" altLang="ja-JP" sz="1200" dirty="0" smtClean="0">
                <a:solidFill>
                  <a:schemeClr val="tx1"/>
                </a:solidFill>
                <a:latin typeface="ＭＳ Ｐゴシック" pitchFamily="50" charset="-128"/>
                <a:ea typeface="ＭＳ Ｐゴシック" pitchFamily="50" charset="-128"/>
              </a:rPr>
              <a:t>2</a:t>
            </a:r>
            <a:r>
              <a:rPr kumimoji="1"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C</a:t>
            </a:r>
            <a:r>
              <a:rPr lang="en-US" altLang="ja-JP" sz="1200" dirty="0" smtClean="0">
                <a:solidFill>
                  <a:schemeClr val="tx1"/>
                </a:solidFill>
                <a:latin typeface="ＭＳ Ｐゴシック" pitchFamily="50" charset="-128"/>
                <a:ea typeface="ＭＳ Ｐゴシック" pitchFamily="50" charset="-128"/>
              </a:rPr>
              <a:t>1</a:t>
            </a:r>
            <a:endParaRPr kumimoji="1" lang="en-US" altLang="ja-JP" sz="1200" dirty="0" smtClean="0">
              <a:solidFill>
                <a:schemeClr val="tx1"/>
              </a:solidFill>
              <a:latin typeface="ＭＳ Ｐゴシック" pitchFamily="50" charset="-128"/>
              <a:ea typeface="ＭＳ Ｐゴシック" pitchFamily="50" charset="-128"/>
            </a:endParaRPr>
          </a:p>
        </p:txBody>
      </p:sp>
      <p:sp>
        <p:nvSpPr>
          <p:cNvPr id="45" name="円/楕円 44"/>
          <p:cNvSpPr/>
          <p:nvPr/>
        </p:nvSpPr>
        <p:spPr>
          <a:xfrm>
            <a:off x="6444208" y="4612192"/>
            <a:ext cx="2448272" cy="64807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r>
              <a:rPr lang="en-US" altLang="ja-JP" sz="1200" dirty="0" smtClean="0">
                <a:solidFill>
                  <a:schemeClr val="tx1"/>
                </a:solidFill>
                <a:latin typeface="ＭＳ Ｐゴシック" pitchFamily="50" charset="-128"/>
                <a:ea typeface="ＭＳ Ｐゴシック" pitchFamily="50" charset="-128"/>
              </a:rPr>
              <a:t>1</a:t>
            </a:r>
            <a:r>
              <a:rPr kumimoji="1"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C</a:t>
            </a:r>
            <a:r>
              <a:rPr lang="en-US" altLang="ja-JP" sz="1200" dirty="0" smtClean="0">
                <a:solidFill>
                  <a:schemeClr val="tx1"/>
                </a:solidFill>
                <a:latin typeface="ＭＳ Ｐゴシック" pitchFamily="50" charset="-128"/>
                <a:ea typeface="ＭＳ Ｐゴシック" pitchFamily="50" charset="-128"/>
              </a:rPr>
              <a:t>1</a:t>
            </a:r>
            <a:endParaRPr kumimoji="1" lang="en-US" altLang="ja-JP" sz="1200" dirty="0" smtClean="0">
              <a:solidFill>
                <a:schemeClr val="tx1"/>
              </a:solidFill>
              <a:latin typeface="ＭＳ Ｐゴシック" pitchFamily="50" charset="-128"/>
              <a:ea typeface="ＭＳ Ｐゴシック" pitchFamily="50" charset="-128"/>
            </a:endParaRPr>
          </a:p>
        </p:txBody>
      </p:sp>
      <p:sp>
        <p:nvSpPr>
          <p:cNvPr id="46" name="角丸四角形 45"/>
          <p:cNvSpPr/>
          <p:nvPr/>
        </p:nvSpPr>
        <p:spPr>
          <a:xfrm>
            <a:off x="683568" y="5421290"/>
            <a:ext cx="792088" cy="792088"/>
          </a:xfrm>
          <a:prstGeom prst="roundRect">
            <a:avLst/>
          </a:prstGeom>
          <a:noFill/>
          <a:ln>
            <a:solidFill>
              <a:schemeClr val="accent6">
                <a:lumMod val="75000"/>
                <a:alpha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3738048" y="5403360"/>
            <a:ext cx="792088" cy="792088"/>
          </a:xfrm>
          <a:prstGeom prst="roundRect">
            <a:avLst/>
          </a:prstGeom>
          <a:noFill/>
          <a:ln>
            <a:solidFill>
              <a:srgbClr val="FF0000">
                <a:alpha val="8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2215832" y="4455042"/>
            <a:ext cx="792088" cy="1748288"/>
          </a:xfrm>
          <a:prstGeom prst="roundRect">
            <a:avLst/>
          </a:prstGeom>
          <a:noFill/>
          <a:ln>
            <a:solidFill>
              <a:srgbClr val="FF0000">
                <a:alpha val="8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5270312" y="4437112"/>
            <a:ext cx="792088" cy="1748288"/>
          </a:xfrm>
          <a:prstGeom prst="roundRect">
            <a:avLst/>
          </a:prstGeom>
          <a:noFill/>
          <a:ln>
            <a:solidFill>
              <a:schemeClr val="accent6">
                <a:lumMod val="75000"/>
                <a:alpha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p:nvPr/>
        </p:nvCxnSpPr>
        <p:spPr>
          <a:xfrm>
            <a:off x="4361391" y="6741368"/>
            <a:ext cx="216024"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4803760" y="6741368"/>
            <a:ext cx="216024" cy="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1380002" y="6759298"/>
            <a:ext cx="216024"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1797354" y="6759298"/>
            <a:ext cx="216024" cy="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2597640" y="5247886"/>
            <a:ext cx="462192" cy="369332"/>
          </a:xfrm>
          <a:prstGeom prst="rect">
            <a:avLst/>
          </a:prstGeom>
          <a:noFill/>
        </p:spPr>
        <p:txBody>
          <a:bodyPr wrap="square" rtlCol="0">
            <a:spAutoFit/>
          </a:bodyPr>
          <a:lstStyle/>
          <a:p>
            <a:r>
              <a:rPr lang="en-US" altLang="ja-JP" dirty="0" smtClean="0"/>
              <a:t>27</a:t>
            </a:r>
            <a:endParaRPr lang="ja-JP" altLang="en-US" dirty="0" smtClean="0"/>
          </a:p>
        </p:txBody>
      </p:sp>
      <p:sp>
        <p:nvSpPr>
          <p:cNvPr id="55" name="テキスト ボックス 54"/>
          <p:cNvSpPr txBox="1"/>
          <p:nvPr/>
        </p:nvSpPr>
        <p:spPr>
          <a:xfrm>
            <a:off x="2592225" y="4239018"/>
            <a:ext cx="432048" cy="369332"/>
          </a:xfrm>
          <a:prstGeom prst="rect">
            <a:avLst/>
          </a:prstGeom>
          <a:noFill/>
        </p:spPr>
        <p:txBody>
          <a:bodyPr wrap="square" rtlCol="0">
            <a:spAutoFit/>
          </a:bodyPr>
          <a:lstStyle/>
          <a:p>
            <a:r>
              <a:rPr lang="en-US" altLang="ja-JP" dirty="0" smtClean="0"/>
              <a:t>52</a:t>
            </a:r>
            <a:endParaRPr kumimoji="1" lang="ja-JP" altLang="en-US" dirty="0"/>
          </a:p>
        </p:txBody>
      </p:sp>
      <p:sp>
        <p:nvSpPr>
          <p:cNvPr id="56" name="テキスト ボックス 55"/>
          <p:cNvSpPr txBox="1"/>
          <p:nvPr/>
        </p:nvSpPr>
        <p:spPr>
          <a:xfrm>
            <a:off x="5625225" y="4221088"/>
            <a:ext cx="432048" cy="369332"/>
          </a:xfrm>
          <a:prstGeom prst="rect">
            <a:avLst/>
          </a:prstGeom>
          <a:noFill/>
        </p:spPr>
        <p:txBody>
          <a:bodyPr wrap="square" rtlCol="0">
            <a:spAutoFit/>
          </a:bodyPr>
          <a:lstStyle/>
          <a:p>
            <a:r>
              <a:rPr lang="en-US" altLang="ja-JP" dirty="0" smtClean="0"/>
              <a:t>38</a:t>
            </a:r>
            <a:endParaRPr kumimoji="1" lang="ja-JP" altLang="en-US" dirty="0"/>
          </a:p>
        </p:txBody>
      </p:sp>
      <p:sp>
        <p:nvSpPr>
          <p:cNvPr id="57" name="テキスト ボックス 56"/>
          <p:cNvSpPr txBox="1"/>
          <p:nvPr/>
        </p:nvSpPr>
        <p:spPr>
          <a:xfrm>
            <a:off x="683568" y="5256262"/>
            <a:ext cx="432048" cy="369332"/>
          </a:xfrm>
          <a:prstGeom prst="rect">
            <a:avLst/>
          </a:prstGeom>
          <a:noFill/>
        </p:spPr>
        <p:txBody>
          <a:bodyPr wrap="square" rtlCol="0">
            <a:spAutoFit/>
          </a:bodyPr>
          <a:lstStyle/>
          <a:p>
            <a:r>
              <a:rPr lang="en-US" altLang="ja-JP" dirty="0" smtClean="0"/>
              <a:t>27</a:t>
            </a:r>
            <a:endParaRPr kumimoji="1" lang="ja-JP" altLang="en-US" dirty="0"/>
          </a:p>
        </p:txBody>
      </p:sp>
      <p:sp>
        <p:nvSpPr>
          <p:cNvPr id="58" name="テキスト ボックス 57"/>
          <p:cNvSpPr txBox="1"/>
          <p:nvPr/>
        </p:nvSpPr>
        <p:spPr>
          <a:xfrm>
            <a:off x="5658618" y="5230283"/>
            <a:ext cx="515776" cy="369332"/>
          </a:xfrm>
          <a:prstGeom prst="rect">
            <a:avLst/>
          </a:prstGeom>
          <a:noFill/>
        </p:spPr>
        <p:txBody>
          <a:bodyPr wrap="square" rtlCol="0">
            <a:spAutoFit/>
          </a:bodyPr>
          <a:lstStyle/>
          <a:p>
            <a:r>
              <a:rPr lang="en-US" altLang="ja-JP" dirty="0" smtClean="0"/>
              <a:t>27</a:t>
            </a:r>
            <a:endParaRPr kumimoji="1" lang="ja-JP" altLang="en-US" dirty="0"/>
          </a:p>
        </p:txBody>
      </p:sp>
      <p:sp>
        <p:nvSpPr>
          <p:cNvPr id="59" name="テキスト ボックス 58"/>
          <p:cNvSpPr txBox="1"/>
          <p:nvPr/>
        </p:nvSpPr>
        <p:spPr>
          <a:xfrm>
            <a:off x="3748096" y="5239248"/>
            <a:ext cx="463864" cy="369332"/>
          </a:xfrm>
          <a:prstGeom prst="rect">
            <a:avLst/>
          </a:prstGeom>
          <a:noFill/>
        </p:spPr>
        <p:txBody>
          <a:bodyPr wrap="square" rtlCol="0">
            <a:spAutoFit/>
          </a:bodyPr>
          <a:lstStyle/>
          <a:p>
            <a:r>
              <a:rPr lang="en-US" altLang="ja-JP" dirty="0" smtClean="0"/>
              <a:t>27</a:t>
            </a:r>
            <a:endParaRPr kumimoji="1" lang="ja-JP" altLang="en-US" dirty="0"/>
          </a:p>
        </p:txBody>
      </p:sp>
      <p:sp>
        <p:nvSpPr>
          <p:cNvPr id="60" name="雲形吹き出し 59"/>
          <p:cNvSpPr/>
          <p:nvPr/>
        </p:nvSpPr>
        <p:spPr>
          <a:xfrm>
            <a:off x="6372200" y="3140968"/>
            <a:ext cx="2267744" cy="864096"/>
          </a:xfrm>
          <a:prstGeom prst="cloudCallout">
            <a:avLst>
              <a:gd name="adj1" fmla="val -63619"/>
              <a:gd name="adj2" fmla="val 86367"/>
            </a:avLst>
          </a:prstGeom>
          <a:solidFill>
            <a:schemeClr val="accent2">
              <a:lumMod val="20000"/>
              <a:lumOff val="8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Ｐゴシック" pitchFamily="50" charset="-128"/>
                <a:ea typeface="ＭＳ Ｐゴシック" pitchFamily="50" charset="-128"/>
              </a:rPr>
              <a:t>依存しているクラス数</a:t>
            </a:r>
            <a:endParaRPr kumimoji="1" lang="ja-JP" altLang="en-US" dirty="0">
              <a:solidFill>
                <a:schemeClr val="tx1"/>
              </a:solidFill>
              <a:latin typeface="ＭＳ Ｐゴシック" pitchFamily="50" charset="-128"/>
              <a:ea typeface="ＭＳ Ｐゴシック" pitchFamily="50" charset="-128"/>
            </a:endParaRPr>
          </a:p>
        </p:txBody>
      </p:sp>
      <p:sp>
        <p:nvSpPr>
          <p:cNvPr id="74" name="テキスト ボックス 73"/>
          <p:cNvSpPr txBox="1"/>
          <p:nvPr/>
        </p:nvSpPr>
        <p:spPr>
          <a:xfrm>
            <a:off x="6516216" y="4283804"/>
            <a:ext cx="720080" cy="369332"/>
          </a:xfrm>
          <a:prstGeom prst="rect">
            <a:avLst/>
          </a:prstGeom>
          <a:noFill/>
        </p:spPr>
        <p:txBody>
          <a:bodyPr wrap="square" rtlCol="0">
            <a:spAutoFit/>
          </a:bodyPr>
          <a:lstStyle/>
          <a:p>
            <a:r>
              <a:rPr kumimoji="1" lang="ja-JP" altLang="en-US" dirty="0" smtClean="0"/>
              <a:t>入力</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10" fill="hold"/>
                                        <p:tgtEl>
                                          <p:spTgt spid="34"/>
                                        </p:tgtEl>
                                        <p:attrNameLst>
                                          <p:attrName>ppt_w</p:attrName>
                                        </p:attrNameLst>
                                      </p:cBhvr>
                                      <p:tavLst>
                                        <p:tav tm="0">
                                          <p:val>
                                            <p:fltVal val="0"/>
                                          </p:val>
                                        </p:tav>
                                        <p:tav tm="100000">
                                          <p:val>
                                            <p:strVal val="#ppt_w"/>
                                          </p:val>
                                        </p:tav>
                                      </p:tavLst>
                                    </p:anim>
                                    <p:anim calcmode="lin" valueType="num">
                                      <p:cBhvr>
                                        <p:cTn id="8" dur="10" fill="hold"/>
                                        <p:tgtEl>
                                          <p:spTgt spid="34"/>
                                        </p:tgtEl>
                                        <p:attrNameLst>
                                          <p:attrName>ppt_h</p:attrName>
                                        </p:attrNameLst>
                                      </p:cBhvr>
                                      <p:tavLst>
                                        <p:tav tm="0">
                                          <p:val>
                                            <p:fltVal val="0"/>
                                          </p:val>
                                        </p:tav>
                                        <p:tav tm="100000">
                                          <p:val>
                                            <p:strVal val="#ppt_h"/>
                                          </p:val>
                                        </p:tav>
                                      </p:tavLst>
                                    </p:anim>
                                    <p:animEffect transition="in" filter="fade">
                                      <p:cBhvr>
                                        <p:cTn id="9" dur="10"/>
                                        <p:tgtEl>
                                          <p:spTgt spid="3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10" fill="hold"/>
                                        <p:tgtEl>
                                          <p:spTgt spid="32"/>
                                        </p:tgtEl>
                                        <p:attrNameLst>
                                          <p:attrName>ppt_w</p:attrName>
                                        </p:attrNameLst>
                                      </p:cBhvr>
                                      <p:tavLst>
                                        <p:tav tm="0">
                                          <p:val>
                                            <p:fltVal val="0"/>
                                          </p:val>
                                        </p:tav>
                                        <p:tav tm="100000">
                                          <p:val>
                                            <p:strVal val="#ppt_w"/>
                                          </p:val>
                                        </p:tav>
                                      </p:tavLst>
                                    </p:anim>
                                    <p:anim calcmode="lin" valueType="num">
                                      <p:cBhvr>
                                        <p:cTn id="13" dur="10" fill="hold"/>
                                        <p:tgtEl>
                                          <p:spTgt spid="32"/>
                                        </p:tgtEl>
                                        <p:attrNameLst>
                                          <p:attrName>ppt_h</p:attrName>
                                        </p:attrNameLst>
                                      </p:cBhvr>
                                      <p:tavLst>
                                        <p:tav tm="0">
                                          <p:val>
                                            <p:fltVal val="0"/>
                                          </p:val>
                                        </p:tav>
                                        <p:tav tm="100000">
                                          <p:val>
                                            <p:strVal val="#ppt_h"/>
                                          </p:val>
                                        </p:tav>
                                      </p:tavLst>
                                    </p:anim>
                                    <p:animEffect transition="in" filter="fade">
                                      <p:cBhvr>
                                        <p:cTn id="14" dur="10"/>
                                        <p:tgtEl>
                                          <p:spTgt spid="3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 fill="hold"/>
                                        <p:tgtEl>
                                          <p:spTgt spid="36"/>
                                        </p:tgtEl>
                                        <p:attrNameLst>
                                          <p:attrName>ppt_w</p:attrName>
                                        </p:attrNameLst>
                                      </p:cBhvr>
                                      <p:tavLst>
                                        <p:tav tm="0">
                                          <p:val>
                                            <p:fltVal val="0"/>
                                          </p:val>
                                        </p:tav>
                                        <p:tav tm="100000">
                                          <p:val>
                                            <p:strVal val="#ppt_w"/>
                                          </p:val>
                                        </p:tav>
                                      </p:tavLst>
                                    </p:anim>
                                    <p:anim calcmode="lin" valueType="num">
                                      <p:cBhvr>
                                        <p:cTn id="18" dur="10" fill="hold"/>
                                        <p:tgtEl>
                                          <p:spTgt spid="36"/>
                                        </p:tgtEl>
                                        <p:attrNameLst>
                                          <p:attrName>ppt_h</p:attrName>
                                        </p:attrNameLst>
                                      </p:cBhvr>
                                      <p:tavLst>
                                        <p:tav tm="0">
                                          <p:val>
                                            <p:fltVal val="0"/>
                                          </p:val>
                                        </p:tav>
                                        <p:tav tm="100000">
                                          <p:val>
                                            <p:strVal val="#ppt_h"/>
                                          </p:val>
                                        </p:tav>
                                      </p:tavLst>
                                    </p:anim>
                                    <p:animEffect transition="in" filter="fade">
                                      <p:cBhvr>
                                        <p:cTn id="19" dur="10"/>
                                        <p:tgtEl>
                                          <p:spTgt spid="36"/>
                                        </p:tgtEl>
                                      </p:cBhvr>
                                    </p:animEffect>
                                  </p:childTnLst>
                                </p:cTn>
                              </p:par>
                              <p:par>
                                <p:cTn id="20" presetID="53"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10" fill="hold"/>
                                        <p:tgtEl>
                                          <p:spTgt spid="35"/>
                                        </p:tgtEl>
                                        <p:attrNameLst>
                                          <p:attrName>ppt_w</p:attrName>
                                        </p:attrNameLst>
                                      </p:cBhvr>
                                      <p:tavLst>
                                        <p:tav tm="0">
                                          <p:val>
                                            <p:fltVal val="0"/>
                                          </p:val>
                                        </p:tav>
                                        <p:tav tm="100000">
                                          <p:val>
                                            <p:strVal val="#ppt_w"/>
                                          </p:val>
                                        </p:tav>
                                      </p:tavLst>
                                    </p:anim>
                                    <p:anim calcmode="lin" valueType="num">
                                      <p:cBhvr>
                                        <p:cTn id="23" dur="10" fill="hold"/>
                                        <p:tgtEl>
                                          <p:spTgt spid="35"/>
                                        </p:tgtEl>
                                        <p:attrNameLst>
                                          <p:attrName>ppt_h</p:attrName>
                                        </p:attrNameLst>
                                      </p:cBhvr>
                                      <p:tavLst>
                                        <p:tav tm="0">
                                          <p:val>
                                            <p:fltVal val="0"/>
                                          </p:val>
                                        </p:tav>
                                        <p:tav tm="100000">
                                          <p:val>
                                            <p:strVal val="#ppt_h"/>
                                          </p:val>
                                        </p:tav>
                                      </p:tavLst>
                                    </p:anim>
                                    <p:animEffect transition="in" filter="fade">
                                      <p:cBhvr>
                                        <p:cTn id="24" dur="10"/>
                                        <p:tgtEl>
                                          <p:spTgt spid="3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10" fill="hold"/>
                                        <p:tgtEl>
                                          <p:spTgt spid="33"/>
                                        </p:tgtEl>
                                        <p:attrNameLst>
                                          <p:attrName>ppt_w</p:attrName>
                                        </p:attrNameLst>
                                      </p:cBhvr>
                                      <p:tavLst>
                                        <p:tav tm="0">
                                          <p:val>
                                            <p:fltVal val="0"/>
                                          </p:val>
                                        </p:tav>
                                        <p:tav tm="100000">
                                          <p:val>
                                            <p:strVal val="#ppt_w"/>
                                          </p:val>
                                        </p:tav>
                                      </p:tavLst>
                                    </p:anim>
                                    <p:anim calcmode="lin" valueType="num">
                                      <p:cBhvr>
                                        <p:cTn id="28" dur="10" fill="hold"/>
                                        <p:tgtEl>
                                          <p:spTgt spid="33"/>
                                        </p:tgtEl>
                                        <p:attrNameLst>
                                          <p:attrName>ppt_h</p:attrName>
                                        </p:attrNameLst>
                                      </p:cBhvr>
                                      <p:tavLst>
                                        <p:tav tm="0">
                                          <p:val>
                                            <p:fltVal val="0"/>
                                          </p:val>
                                        </p:tav>
                                        <p:tav tm="100000">
                                          <p:val>
                                            <p:strVal val="#ppt_h"/>
                                          </p:val>
                                        </p:tav>
                                      </p:tavLst>
                                    </p:anim>
                                    <p:animEffect transition="in" filter="fade">
                                      <p:cBhvr>
                                        <p:cTn id="29" dur="10"/>
                                        <p:tgtEl>
                                          <p:spTgt spid="3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10" fill="hold"/>
                                        <p:tgtEl>
                                          <p:spTgt spid="37"/>
                                        </p:tgtEl>
                                        <p:attrNameLst>
                                          <p:attrName>ppt_w</p:attrName>
                                        </p:attrNameLst>
                                      </p:cBhvr>
                                      <p:tavLst>
                                        <p:tav tm="0">
                                          <p:val>
                                            <p:fltVal val="0"/>
                                          </p:val>
                                        </p:tav>
                                        <p:tav tm="100000">
                                          <p:val>
                                            <p:strVal val="#ppt_w"/>
                                          </p:val>
                                        </p:tav>
                                      </p:tavLst>
                                    </p:anim>
                                    <p:anim calcmode="lin" valueType="num">
                                      <p:cBhvr>
                                        <p:cTn id="33" dur="10" fill="hold"/>
                                        <p:tgtEl>
                                          <p:spTgt spid="37"/>
                                        </p:tgtEl>
                                        <p:attrNameLst>
                                          <p:attrName>ppt_h</p:attrName>
                                        </p:attrNameLst>
                                      </p:cBhvr>
                                      <p:tavLst>
                                        <p:tav tm="0">
                                          <p:val>
                                            <p:fltVal val="0"/>
                                          </p:val>
                                        </p:tav>
                                        <p:tav tm="100000">
                                          <p:val>
                                            <p:strVal val="#ppt_h"/>
                                          </p:val>
                                        </p:tav>
                                      </p:tavLst>
                                    </p:anim>
                                    <p:animEffect transition="in" filter="fade">
                                      <p:cBhvr>
                                        <p:cTn id="34" dur="10"/>
                                        <p:tgtEl>
                                          <p:spTgt spid="37"/>
                                        </p:tgtEl>
                                      </p:cBhvr>
                                    </p:animEffect>
                                  </p:childTnLst>
                                </p:cTn>
                              </p:par>
                              <p:par>
                                <p:cTn id="35" presetID="53"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10" fill="hold"/>
                                        <p:tgtEl>
                                          <p:spTgt spid="24"/>
                                        </p:tgtEl>
                                        <p:attrNameLst>
                                          <p:attrName>ppt_w</p:attrName>
                                        </p:attrNameLst>
                                      </p:cBhvr>
                                      <p:tavLst>
                                        <p:tav tm="0">
                                          <p:val>
                                            <p:fltVal val="0"/>
                                          </p:val>
                                        </p:tav>
                                        <p:tav tm="100000">
                                          <p:val>
                                            <p:strVal val="#ppt_w"/>
                                          </p:val>
                                        </p:tav>
                                      </p:tavLst>
                                    </p:anim>
                                    <p:anim calcmode="lin" valueType="num">
                                      <p:cBhvr>
                                        <p:cTn id="38" dur="10" fill="hold"/>
                                        <p:tgtEl>
                                          <p:spTgt spid="24"/>
                                        </p:tgtEl>
                                        <p:attrNameLst>
                                          <p:attrName>ppt_h</p:attrName>
                                        </p:attrNameLst>
                                      </p:cBhvr>
                                      <p:tavLst>
                                        <p:tav tm="0">
                                          <p:val>
                                            <p:fltVal val="0"/>
                                          </p:val>
                                        </p:tav>
                                        <p:tav tm="100000">
                                          <p:val>
                                            <p:strVal val="#ppt_h"/>
                                          </p:val>
                                        </p:tav>
                                      </p:tavLst>
                                    </p:anim>
                                    <p:animEffect transition="in" filter="fade">
                                      <p:cBhvr>
                                        <p:cTn id="39" dur="10"/>
                                        <p:tgtEl>
                                          <p:spTgt spid="24"/>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 fill="hold"/>
                                        <p:tgtEl>
                                          <p:spTgt spid="23"/>
                                        </p:tgtEl>
                                        <p:attrNameLst>
                                          <p:attrName>ppt_w</p:attrName>
                                        </p:attrNameLst>
                                      </p:cBhvr>
                                      <p:tavLst>
                                        <p:tav tm="0">
                                          <p:val>
                                            <p:fltVal val="0"/>
                                          </p:val>
                                        </p:tav>
                                        <p:tav tm="100000">
                                          <p:val>
                                            <p:strVal val="#ppt_w"/>
                                          </p:val>
                                        </p:tav>
                                      </p:tavLst>
                                    </p:anim>
                                    <p:anim calcmode="lin" valueType="num">
                                      <p:cBhvr>
                                        <p:cTn id="43" dur="10" fill="hold"/>
                                        <p:tgtEl>
                                          <p:spTgt spid="23"/>
                                        </p:tgtEl>
                                        <p:attrNameLst>
                                          <p:attrName>ppt_h</p:attrName>
                                        </p:attrNameLst>
                                      </p:cBhvr>
                                      <p:tavLst>
                                        <p:tav tm="0">
                                          <p:val>
                                            <p:fltVal val="0"/>
                                          </p:val>
                                        </p:tav>
                                        <p:tav tm="100000">
                                          <p:val>
                                            <p:strVal val="#ppt_h"/>
                                          </p:val>
                                        </p:tav>
                                      </p:tavLst>
                                    </p:anim>
                                    <p:animEffect transition="in" filter="fade">
                                      <p:cBhvr>
                                        <p:cTn id="44" dur="10"/>
                                        <p:tgtEl>
                                          <p:spTgt spid="23"/>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10" fill="hold"/>
                                        <p:tgtEl>
                                          <p:spTgt spid="44"/>
                                        </p:tgtEl>
                                        <p:attrNameLst>
                                          <p:attrName>ppt_w</p:attrName>
                                        </p:attrNameLst>
                                      </p:cBhvr>
                                      <p:tavLst>
                                        <p:tav tm="0">
                                          <p:val>
                                            <p:fltVal val="0"/>
                                          </p:val>
                                        </p:tav>
                                        <p:tav tm="100000">
                                          <p:val>
                                            <p:strVal val="#ppt_w"/>
                                          </p:val>
                                        </p:tav>
                                      </p:tavLst>
                                    </p:anim>
                                    <p:anim calcmode="lin" valueType="num">
                                      <p:cBhvr>
                                        <p:cTn id="48" dur="10" fill="hold"/>
                                        <p:tgtEl>
                                          <p:spTgt spid="44"/>
                                        </p:tgtEl>
                                        <p:attrNameLst>
                                          <p:attrName>ppt_h</p:attrName>
                                        </p:attrNameLst>
                                      </p:cBhvr>
                                      <p:tavLst>
                                        <p:tav tm="0">
                                          <p:val>
                                            <p:fltVal val="0"/>
                                          </p:val>
                                        </p:tav>
                                        <p:tav tm="100000">
                                          <p:val>
                                            <p:strVal val="#ppt_h"/>
                                          </p:val>
                                        </p:tav>
                                      </p:tavLst>
                                    </p:anim>
                                    <p:animEffect transition="in" filter="fade">
                                      <p:cBhvr>
                                        <p:cTn id="49" dur="1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par>
                                <p:cTn id="50" presetID="53"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10" fill="hold"/>
                                        <p:tgtEl>
                                          <p:spTgt spid="38"/>
                                        </p:tgtEl>
                                        <p:attrNameLst>
                                          <p:attrName>ppt_w</p:attrName>
                                        </p:attrNameLst>
                                      </p:cBhvr>
                                      <p:tavLst>
                                        <p:tav tm="0">
                                          <p:val>
                                            <p:fltVal val="0"/>
                                          </p:val>
                                        </p:tav>
                                        <p:tav tm="100000">
                                          <p:val>
                                            <p:strVal val="#ppt_w"/>
                                          </p:val>
                                        </p:tav>
                                      </p:tavLst>
                                    </p:anim>
                                    <p:anim calcmode="lin" valueType="num">
                                      <p:cBhvr>
                                        <p:cTn id="53" dur="10" fill="hold"/>
                                        <p:tgtEl>
                                          <p:spTgt spid="38"/>
                                        </p:tgtEl>
                                        <p:attrNameLst>
                                          <p:attrName>ppt_h</p:attrName>
                                        </p:attrNameLst>
                                      </p:cBhvr>
                                      <p:tavLst>
                                        <p:tav tm="0">
                                          <p:val>
                                            <p:fltVal val="0"/>
                                          </p:val>
                                        </p:tav>
                                        <p:tav tm="100000">
                                          <p:val>
                                            <p:strVal val="#ppt_h"/>
                                          </p:val>
                                        </p:tav>
                                      </p:tavLst>
                                    </p:anim>
                                    <p:animEffect transition="in" filter="fade">
                                      <p:cBhvr>
                                        <p:cTn id="54" dur="10"/>
                                        <p:tgtEl>
                                          <p:spTgt spid="38"/>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p:cTn id="57" dur="10" fill="hold"/>
                                        <p:tgtEl>
                                          <p:spTgt spid="40"/>
                                        </p:tgtEl>
                                        <p:attrNameLst>
                                          <p:attrName>ppt_w</p:attrName>
                                        </p:attrNameLst>
                                      </p:cBhvr>
                                      <p:tavLst>
                                        <p:tav tm="0">
                                          <p:val>
                                            <p:fltVal val="0"/>
                                          </p:val>
                                        </p:tav>
                                        <p:tav tm="100000">
                                          <p:val>
                                            <p:strVal val="#ppt_w"/>
                                          </p:val>
                                        </p:tav>
                                      </p:tavLst>
                                    </p:anim>
                                    <p:anim calcmode="lin" valueType="num">
                                      <p:cBhvr>
                                        <p:cTn id="58" dur="10" fill="hold"/>
                                        <p:tgtEl>
                                          <p:spTgt spid="40"/>
                                        </p:tgtEl>
                                        <p:attrNameLst>
                                          <p:attrName>ppt_h</p:attrName>
                                        </p:attrNameLst>
                                      </p:cBhvr>
                                      <p:tavLst>
                                        <p:tav tm="0">
                                          <p:val>
                                            <p:fltVal val="0"/>
                                          </p:val>
                                        </p:tav>
                                        <p:tav tm="100000">
                                          <p:val>
                                            <p:strVal val="#ppt_h"/>
                                          </p:val>
                                        </p:tav>
                                      </p:tavLst>
                                    </p:anim>
                                    <p:animEffect transition="in" filter="fade">
                                      <p:cBhvr>
                                        <p:cTn id="59" dur="10"/>
                                        <p:tgtEl>
                                          <p:spTgt spid="40"/>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10" fill="hold"/>
                                        <p:tgtEl>
                                          <p:spTgt spid="42"/>
                                        </p:tgtEl>
                                        <p:attrNameLst>
                                          <p:attrName>ppt_w</p:attrName>
                                        </p:attrNameLst>
                                      </p:cBhvr>
                                      <p:tavLst>
                                        <p:tav tm="0">
                                          <p:val>
                                            <p:fltVal val="0"/>
                                          </p:val>
                                        </p:tav>
                                        <p:tav tm="100000">
                                          <p:val>
                                            <p:strVal val="#ppt_w"/>
                                          </p:val>
                                        </p:tav>
                                      </p:tavLst>
                                    </p:anim>
                                    <p:anim calcmode="lin" valueType="num">
                                      <p:cBhvr>
                                        <p:cTn id="63" dur="10" fill="hold"/>
                                        <p:tgtEl>
                                          <p:spTgt spid="42"/>
                                        </p:tgtEl>
                                        <p:attrNameLst>
                                          <p:attrName>ppt_h</p:attrName>
                                        </p:attrNameLst>
                                      </p:cBhvr>
                                      <p:tavLst>
                                        <p:tav tm="0">
                                          <p:val>
                                            <p:fltVal val="0"/>
                                          </p:val>
                                        </p:tav>
                                        <p:tav tm="100000">
                                          <p:val>
                                            <p:strVal val="#ppt_h"/>
                                          </p:val>
                                        </p:tav>
                                      </p:tavLst>
                                    </p:anim>
                                    <p:animEffect transition="in" filter="fade">
                                      <p:cBhvr>
                                        <p:cTn id="64" dur="10"/>
                                        <p:tgtEl>
                                          <p:spTgt spid="42"/>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 fill="hold"/>
                                        <p:tgtEl>
                                          <p:spTgt spid="25"/>
                                        </p:tgtEl>
                                        <p:attrNameLst>
                                          <p:attrName>ppt_w</p:attrName>
                                        </p:attrNameLst>
                                      </p:cBhvr>
                                      <p:tavLst>
                                        <p:tav tm="0">
                                          <p:val>
                                            <p:fltVal val="0"/>
                                          </p:val>
                                        </p:tav>
                                        <p:tav tm="100000">
                                          <p:val>
                                            <p:strVal val="#ppt_w"/>
                                          </p:val>
                                        </p:tav>
                                      </p:tavLst>
                                    </p:anim>
                                    <p:anim calcmode="lin" valueType="num">
                                      <p:cBhvr>
                                        <p:cTn id="68" dur="10" fill="hold"/>
                                        <p:tgtEl>
                                          <p:spTgt spid="25"/>
                                        </p:tgtEl>
                                        <p:attrNameLst>
                                          <p:attrName>ppt_h</p:attrName>
                                        </p:attrNameLst>
                                      </p:cBhvr>
                                      <p:tavLst>
                                        <p:tav tm="0">
                                          <p:val>
                                            <p:fltVal val="0"/>
                                          </p:val>
                                        </p:tav>
                                        <p:tav tm="100000">
                                          <p:val>
                                            <p:strVal val="#ppt_h"/>
                                          </p:val>
                                        </p:tav>
                                      </p:tavLst>
                                    </p:anim>
                                    <p:animEffect transition="in" filter="fade">
                                      <p:cBhvr>
                                        <p:cTn id="69" dur="10"/>
                                        <p:tgtEl>
                                          <p:spTgt spid="25"/>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10" fill="hold"/>
                                        <p:tgtEl>
                                          <p:spTgt spid="49"/>
                                        </p:tgtEl>
                                        <p:attrNameLst>
                                          <p:attrName>ppt_w</p:attrName>
                                        </p:attrNameLst>
                                      </p:cBhvr>
                                      <p:tavLst>
                                        <p:tav tm="0">
                                          <p:val>
                                            <p:fltVal val="0"/>
                                          </p:val>
                                        </p:tav>
                                        <p:tav tm="100000">
                                          <p:val>
                                            <p:strVal val="#ppt_w"/>
                                          </p:val>
                                        </p:tav>
                                      </p:tavLst>
                                    </p:anim>
                                    <p:anim calcmode="lin" valueType="num">
                                      <p:cBhvr>
                                        <p:cTn id="73" dur="10" fill="hold"/>
                                        <p:tgtEl>
                                          <p:spTgt spid="49"/>
                                        </p:tgtEl>
                                        <p:attrNameLst>
                                          <p:attrName>ppt_h</p:attrName>
                                        </p:attrNameLst>
                                      </p:cBhvr>
                                      <p:tavLst>
                                        <p:tav tm="0">
                                          <p:val>
                                            <p:fltVal val="0"/>
                                          </p:val>
                                        </p:tav>
                                        <p:tav tm="100000">
                                          <p:val>
                                            <p:strVal val="#ppt_h"/>
                                          </p:val>
                                        </p:tav>
                                      </p:tavLst>
                                    </p:anim>
                                    <p:animEffect transition="in" filter="fade">
                                      <p:cBhvr>
                                        <p:cTn id="74" dur="10"/>
                                        <p:tgtEl>
                                          <p:spTgt spid="49"/>
                                        </p:tgtEl>
                                      </p:cBhvr>
                                    </p:animEffect>
                                  </p:childTnLst>
                                </p:cTn>
                              </p:par>
                              <p:par>
                                <p:cTn id="75" presetID="53" presetClass="entr" presetSubtype="0" fill="hold" grpId="0" nodeType="with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10" fill="hold"/>
                                        <p:tgtEl>
                                          <p:spTgt spid="46"/>
                                        </p:tgtEl>
                                        <p:attrNameLst>
                                          <p:attrName>ppt_w</p:attrName>
                                        </p:attrNameLst>
                                      </p:cBhvr>
                                      <p:tavLst>
                                        <p:tav tm="0">
                                          <p:val>
                                            <p:fltVal val="0"/>
                                          </p:val>
                                        </p:tav>
                                        <p:tav tm="100000">
                                          <p:val>
                                            <p:strVal val="#ppt_w"/>
                                          </p:val>
                                        </p:tav>
                                      </p:tavLst>
                                    </p:anim>
                                    <p:anim calcmode="lin" valueType="num">
                                      <p:cBhvr>
                                        <p:cTn id="78" dur="10" fill="hold"/>
                                        <p:tgtEl>
                                          <p:spTgt spid="46"/>
                                        </p:tgtEl>
                                        <p:attrNameLst>
                                          <p:attrName>ppt_h</p:attrName>
                                        </p:attrNameLst>
                                      </p:cBhvr>
                                      <p:tavLst>
                                        <p:tav tm="0">
                                          <p:val>
                                            <p:fltVal val="0"/>
                                          </p:val>
                                        </p:tav>
                                        <p:tav tm="100000">
                                          <p:val>
                                            <p:strVal val="#ppt_h"/>
                                          </p:val>
                                        </p:tav>
                                      </p:tavLst>
                                    </p:anim>
                                    <p:animEffect transition="in" filter="fade">
                                      <p:cBhvr>
                                        <p:cTn id="79" dur="10"/>
                                        <p:tgtEl>
                                          <p:spTgt spid="46"/>
                                        </p:tgtEl>
                                      </p:cBhvr>
                                    </p:animEffect>
                                  </p:childTnLst>
                                </p:cTn>
                              </p:par>
                              <p:par>
                                <p:cTn id="80" presetID="53" presetClass="entr" presetSubtype="0" fill="hold" nodeType="withEffect">
                                  <p:stCondLst>
                                    <p:cond delay="0"/>
                                  </p:stCondLst>
                                  <p:childTnLst>
                                    <p:set>
                                      <p:cBhvr>
                                        <p:cTn id="81" dur="1" fill="hold">
                                          <p:stCondLst>
                                            <p:cond delay="0"/>
                                          </p:stCondLst>
                                        </p:cTn>
                                        <p:tgtEl>
                                          <p:spTgt spid="50"/>
                                        </p:tgtEl>
                                        <p:attrNameLst>
                                          <p:attrName>style.visibility</p:attrName>
                                        </p:attrNameLst>
                                      </p:cBhvr>
                                      <p:to>
                                        <p:strVal val="visible"/>
                                      </p:to>
                                    </p:set>
                                    <p:anim calcmode="lin" valueType="num">
                                      <p:cBhvr>
                                        <p:cTn id="82" dur="10" fill="hold"/>
                                        <p:tgtEl>
                                          <p:spTgt spid="50"/>
                                        </p:tgtEl>
                                        <p:attrNameLst>
                                          <p:attrName>ppt_w</p:attrName>
                                        </p:attrNameLst>
                                      </p:cBhvr>
                                      <p:tavLst>
                                        <p:tav tm="0">
                                          <p:val>
                                            <p:fltVal val="0"/>
                                          </p:val>
                                        </p:tav>
                                        <p:tav tm="100000">
                                          <p:val>
                                            <p:strVal val="#ppt_w"/>
                                          </p:val>
                                        </p:tav>
                                      </p:tavLst>
                                    </p:anim>
                                    <p:anim calcmode="lin" valueType="num">
                                      <p:cBhvr>
                                        <p:cTn id="83" dur="10" fill="hold"/>
                                        <p:tgtEl>
                                          <p:spTgt spid="50"/>
                                        </p:tgtEl>
                                        <p:attrNameLst>
                                          <p:attrName>ppt_h</p:attrName>
                                        </p:attrNameLst>
                                      </p:cBhvr>
                                      <p:tavLst>
                                        <p:tav tm="0">
                                          <p:val>
                                            <p:fltVal val="0"/>
                                          </p:val>
                                        </p:tav>
                                        <p:tav tm="100000">
                                          <p:val>
                                            <p:strVal val="#ppt_h"/>
                                          </p:val>
                                        </p:tav>
                                      </p:tavLst>
                                    </p:anim>
                                    <p:animEffect transition="in" filter="fade">
                                      <p:cBhvr>
                                        <p:cTn id="84" dur="10"/>
                                        <p:tgtEl>
                                          <p:spTgt spid="50"/>
                                        </p:tgtEl>
                                      </p:cBhvr>
                                    </p:animEffect>
                                  </p:childTnLst>
                                </p:cTn>
                              </p:par>
                              <p:par>
                                <p:cTn id="85" presetID="53" presetClass="entr" presetSubtype="0" fill="hold" nodeType="withEffect">
                                  <p:stCondLst>
                                    <p:cond delay="0"/>
                                  </p:stCondLst>
                                  <p:childTnLst>
                                    <p:set>
                                      <p:cBhvr>
                                        <p:cTn id="86" dur="1" fill="hold">
                                          <p:stCondLst>
                                            <p:cond delay="0"/>
                                          </p:stCondLst>
                                        </p:cTn>
                                        <p:tgtEl>
                                          <p:spTgt spid="52"/>
                                        </p:tgtEl>
                                        <p:attrNameLst>
                                          <p:attrName>style.visibility</p:attrName>
                                        </p:attrNameLst>
                                      </p:cBhvr>
                                      <p:to>
                                        <p:strVal val="visible"/>
                                      </p:to>
                                    </p:set>
                                    <p:anim calcmode="lin" valueType="num">
                                      <p:cBhvr>
                                        <p:cTn id="87" dur="10" fill="hold"/>
                                        <p:tgtEl>
                                          <p:spTgt spid="52"/>
                                        </p:tgtEl>
                                        <p:attrNameLst>
                                          <p:attrName>ppt_w</p:attrName>
                                        </p:attrNameLst>
                                      </p:cBhvr>
                                      <p:tavLst>
                                        <p:tav tm="0">
                                          <p:val>
                                            <p:fltVal val="0"/>
                                          </p:val>
                                        </p:tav>
                                        <p:tav tm="100000">
                                          <p:val>
                                            <p:strVal val="#ppt_w"/>
                                          </p:val>
                                        </p:tav>
                                      </p:tavLst>
                                    </p:anim>
                                    <p:anim calcmode="lin" valueType="num">
                                      <p:cBhvr>
                                        <p:cTn id="88" dur="10" fill="hold"/>
                                        <p:tgtEl>
                                          <p:spTgt spid="52"/>
                                        </p:tgtEl>
                                        <p:attrNameLst>
                                          <p:attrName>ppt_h</p:attrName>
                                        </p:attrNameLst>
                                      </p:cBhvr>
                                      <p:tavLst>
                                        <p:tav tm="0">
                                          <p:val>
                                            <p:fltVal val="0"/>
                                          </p:val>
                                        </p:tav>
                                        <p:tav tm="100000">
                                          <p:val>
                                            <p:strVal val="#ppt_h"/>
                                          </p:val>
                                        </p:tav>
                                      </p:tavLst>
                                    </p:anim>
                                    <p:animEffect transition="in" filter="fade">
                                      <p:cBhvr>
                                        <p:cTn id="89" dur="10"/>
                                        <p:tgtEl>
                                          <p:spTgt spid="52"/>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56"/>
                                        </p:tgtEl>
                                        <p:attrNameLst>
                                          <p:attrName>style.visibility</p:attrName>
                                        </p:attrNameLst>
                                      </p:cBhvr>
                                      <p:to>
                                        <p:strVal val="visible"/>
                                      </p:to>
                                    </p:set>
                                    <p:anim calcmode="lin" valueType="num">
                                      <p:cBhvr>
                                        <p:cTn id="92" dur="10" fill="hold"/>
                                        <p:tgtEl>
                                          <p:spTgt spid="56"/>
                                        </p:tgtEl>
                                        <p:attrNameLst>
                                          <p:attrName>ppt_w</p:attrName>
                                        </p:attrNameLst>
                                      </p:cBhvr>
                                      <p:tavLst>
                                        <p:tav tm="0">
                                          <p:val>
                                            <p:fltVal val="0"/>
                                          </p:val>
                                        </p:tav>
                                        <p:tav tm="100000">
                                          <p:val>
                                            <p:strVal val="#ppt_w"/>
                                          </p:val>
                                        </p:tav>
                                      </p:tavLst>
                                    </p:anim>
                                    <p:anim calcmode="lin" valueType="num">
                                      <p:cBhvr>
                                        <p:cTn id="93" dur="10" fill="hold"/>
                                        <p:tgtEl>
                                          <p:spTgt spid="56"/>
                                        </p:tgtEl>
                                        <p:attrNameLst>
                                          <p:attrName>ppt_h</p:attrName>
                                        </p:attrNameLst>
                                      </p:cBhvr>
                                      <p:tavLst>
                                        <p:tav tm="0">
                                          <p:val>
                                            <p:fltVal val="0"/>
                                          </p:val>
                                        </p:tav>
                                        <p:tav tm="100000">
                                          <p:val>
                                            <p:strVal val="#ppt_h"/>
                                          </p:val>
                                        </p:tav>
                                      </p:tavLst>
                                    </p:anim>
                                    <p:animEffect transition="in" filter="fade">
                                      <p:cBhvr>
                                        <p:cTn id="94" dur="10"/>
                                        <p:tgtEl>
                                          <p:spTgt spid="56"/>
                                        </p:tgtEl>
                                      </p:cBhvr>
                                    </p:animEffect>
                                  </p:childTnLst>
                                </p:cTn>
                              </p:par>
                              <p:par>
                                <p:cTn id="95" presetID="53" presetClass="entr" presetSubtype="0" fill="hold" grpId="0" nodeType="withEffect">
                                  <p:stCondLst>
                                    <p:cond delay="0"/>
                                  </p:stCondLst>
                                  <p:childTnLst>
                                    <p:set>
                                      <p:cBhvr>
                                        <p:cTn id="96" dur="1" fill="hold">
                                          <p:stCondLst>
                                            <p:cond delay="0"/>
                                          </p:stCondLst>
                                        </p:cTn>
                                        <p:tgtEl>
                                          <p:spTgt spid="58"/>
                                        </p:tgtEl>
                                        <p:attrNameLst>
                                          <p:attrName>style.visibility</p:attrName>
                                        </p:attrNameLst>
                                      </p:cBhvr>
                                      <p:to>
                                        <p:strVal val="visible"/>
                                      </p:to>
                                    </p:set>
                                    <p:anim calcmode="lin" valueType="num">
                                      <p:cBhvr>
                                        <p:cTn id="97" dur="10" fill="hold"/>
                                        <p:tgtEl>
                                          <p:spTgt spid="58"/>
                                        </p:tgtEl>
                                        <p:attrNameLst>
                                          <p:attrName>ppt_w</p:attrName>
                                        </p:attrNameLst>
                                      </p:cBhvr>
                                      <p:tavLst>
                                        <p:tav tm="0">
                                          <p:val>
                                            <p:fltVal val="0"/>
                                          </p:val>
                                        </p:tav>
                                        <p:tav tm="100000">
                                          <p:val>
                                            <p:strVal val="#ppt_w"/>
                                          </p:val>
                                        </p:tav>
                                      </p:tavLst>
                                    </p:anim>
                                    <p:anim calcmode="lin" valueType="num">
                                      <p:cBhvr>
                                        <p:cTn id="98" dur="10" fill="hold"/>
                                        <p:tgtEl>
                                          <p:spTgt spid="58"/>
                                        </p:tgtEl>
                                        <p:attrNameLst>
                                          <p:attrName>ppt_h</p:attrName>
                                        </p:attrNameLst>
                                      </p:cBhvr>
                                      <p:tavLst>
                                        <p:tav tm="0">
                                          <p:val>
                                            <p:fltVal val="0"/>
                                          </p:val>
                                        </p:tav>
                                        <p:tav tm="100000">
                                          <p:val>
                                            <p:strVal val="#ppt_h"/>
                                          </p:val>
                                        </p:tav>
                                      </p:tavLst>
                                    </p:anim>
                                    <p:animEffect transition="in" filter="fade">
                                      <p:cBhvr>
                                        <p:cTn id="99" dur="10"/>
                                        <p:tgtEl>
                                          <p:spTgt spid="58"/>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57"/>
                                        </p:tgtEl>
                                        <p:attrNameLst>
                                          <p:attrName>style.visibility</p:attrName>
                                        </p:attrNameLst>
                                      </p:cBhvr>
                                      <p:to>
                                        <p:strVal val="visible"/>
                                      </p:to>
                                    </p:set>
                                    <p:anim calcmode="lin" valueType="num">
                                      <p:cBhvr>
                                        <p:cTn id="102" dur="10" fill="hold"/>
                                        <p:tgtEl>
                                          <p:spTgt spid="57"/>
                                        </p:tgtEl>
                                        <p:attrNameLst>
                                          <p:attrName>ppt_w</p:attrName>
                                        </p:attrNameLst>
                                      </p:cBhvr>
                                      <p:tavLst>
                                        <p:tav tm="0">
                                          <p:val>
                                            <p:fltVal val="0"/>
                                          </p:val>
                                        </p:tav>
                                        <p:tav tm="100000">
                                          <p:val>
                                            <p:strVal val="#ppt_w"/>
                                          </p:val>
                                        </p:tav>
                                      </p:tavLst>
                                    </p:anim>
                                    <p:anim calcmode="lin" valueType="num">
                                      <p:cBhvr>
                                        <p:cTn id="103" dur="10" fill="hold"/>
                                        <p:tgtEl>
                                          <p:spTgt spid="57"/>
                                        </p:tgtEl>
                                        <p:attrNameLst>
                                          <p:attrName>ppt_h</p:attrName>
                                        </p:attrNameLst>
                                      </p:cBhvr>
                                      <p:tavLst>
                                        <p:tav tm="0">
                                          <p:val>
                                            <p:fltVal val="0"/>
                                          </p:val>
                                        </p:tav>
                                        <p:tav tm="100000">
                                          <p:val>
                                            <p:strVal val="#ppt_h"/>
                                          </p:val>
                                        </p:tav>
                                      </p:tavLst>
                                    </p:anim>
                                    <p:animEffect transition="in" filter="fade">
                                      <p:cBhvr>
                                        <p:cTn id="104" dur="10"/>
                                        <p:tgtEl>
                                          <p:spTgt spid="57"/>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60"/>
                                        </p:tgtEl>
                                        <p:attrNameLst>
                                          <p:attrName>style.visibility</p:attrName>
                                        </p:attrNameLst>
                                      </p:cBhvr>
                                      <p:to>
                                        <p:strVal val="visible"/>
                                      </p:to>
                                    </p:set>
                                    <p:anim calcmode="lin" valueType="num">
                                      <p:cBhvr>
                                        <p:cTn id="107" dur="10" fill="hold"/>
                                        <p:tgtEl>
                                          <p:spTgt spid="60"/>
                                        </p:tgtEl>
                                        <p:attrNameLst>
                                          <p:attrName>ppt_w</p:attrName>
                                        </p:attrNameLst>
                                      </p:cBhvr>
                                      <p:tavLst>
                                        <p:tav tm="0">
                                          <p:val>
                                            <p:fltVal val="0"/>
                                          </p:val>
                                        </p:tav>
                                        <p:tav tm="100000">
                                          <p:val>
                                            <p:strVal val="#ppt_w"/>
                                          </p:val>
                                        </p:tav>
                                      </p:tavLst>
                                    </p:anim>
                                    <p:anim calcmode="lin" valueType="num">
                                      <p:cBhvr>
                                        <p:cTn id="108" dur="10" fill="hold"/>
                                        <p:tgtEl>
                                          <p:spTgt spid="60"/>
                                        </p:tgtEl>
                                        <p:attrNameLst>
                                          <p:attrName>ppt_h</p:attrName>
                                        </p:attrNameLst>
                                      </p:cBhvr>
                                      <p:tavLst>
                                        <p:tav tm="0">
                                          <p:val>
                                            <p:fltVal val="0"/>
                                          </p:val>
                                        </p:tav>
                                        <p:tav tm="100000">
                                          <p:val>
                                            <p:strVal val="#ppt_h"/>
                                          </p:val>
                                        </p:tav>
                                      </p:tavLst>
                                    </p:anim>
                                    <p:animEffect transition="in" filter="fade">
                                      <p:cBhvr>
                                        <p:cTn id="109" dur="10"/>
                                        <p:tgtEl>
                                          <p:spTgt spid="60"/>
                                        </p:tgtEl>
                                      </p:cBhvr>
                                    </p:animEffect>
                                  </p:childTnLst>
                                </p:cTn>
                              </p:par>
                              <p:par>
                                <p:cTn id="110" presetID="53" presetClass="entr" presetSubtype="0" fill="hold" grpId="0" nodeType="withEffect">
                                  <p:stCondLst>
                                    <p:cond delay="0"/>
                                  </p:stCondLst>
                                  <p:childTnLst>
                                    <p:set>
                                      <p:cBhvr>
                                        <p:cTn id="111" dur="1" fill="hold">
                                          <p:stCondLst>
                                            <p:cond delay="0"/>
                                          </p:stCondLst>
                                        </p:cTn>
                                        <p:tgtEl>
                                          <p:spTgt spid="74"/>
                                        </p:tgtEl>
                                        <p:attrNameLst>
                                          <p:attrName>style.visibility</p:attrName>
                                        </p:attrNameLst>
                                      </p:cBhvr>
                                      <p:to>
                                        <p:strVal val="visible"/>
                                      </p:to>
                                    </p:set>
                                    <p:anim calcmode="lin" valueType="num">
                                      <p:cBhvr>
                                        <p:cTn id="112" dur="10" fill="hold"/>
                                        <p:tgtEl>
                                          <p:spTgt spid="74"/>
                                        </p:tgtEl>
                                        <p:attrNameLst>
                                          <p:attrName>ppt_w</p:attrName>
                                        </p:attrNameLst>
                                      </p:cBhvr>
                                      <p:tavLst>
                                        <p:tav tm="0">
                                          <p:val>
                                            <p:fltVal val="0"/>
                                          </p:val>
                                        </p:tav>
                                        <p:tav tm="100000">
                                          <p:val>
                                            <p:strVal val="#ppt_w"/>
                                          </p:val>
                                        </p:tav>
                                      </p:tavLst>
                                    </p:anim>
                                    <p:anim calcmode="lin" valueType="num">
                                      <p:cBhvr>
                                        <p:cTn id="113" dur="10" fill="hold"/>
                                        <p:tgtEl>
                                          <p:spTgt spid="74"/>
                                        </p:tgtEl>
                                        <p:attrNameLst>
                                          <p:attrName>ppt_h</p:attrName>
                                        </p:attrNameLst>
                                      </p:cBhvr>
                                      <p:tavLst>
                                        <p:tav tm="0">
                                          <p:val>
                                            <p:fltVal val="0"/>
                                          </p:val>
                                        </p:tav>
                                        <p:tav tm="100000">
                                          <p:val>
                                            <p:strVal val="#ppt_h"/>
                                          </p:val>
                                        </p:tav>
                                      </p:tavLst>
                                    </p:anim>
                                    <p:animEffect transition="in" filter="fade">
                                      <p:cBhvr>
                                        <p:cTn id="114" dur="10"/>
                                        <p:tgtEl>
                                          <p:spTgt spid="74"/>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nodeType="click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p:cTn id="119" dur="10" fill="hold"/>
                                        <p:tgtEl>
                                          <p:spTgt spid="21"/>
                                        </p:tgtEl>
                                        <p:attrNameLst>
                                          <p:attrName>ppt_w</p:attrName>
                                        </p:attrNameLst>
                                      </p:cBhvr>
                                      <p:tavLst>
                                        <p:tav tm="0">
                                          <p:val>
                                            <p:fltVal val="0"/>
                                          </p:val>
                                        </p:tav>
                                        <p:tav tm="100000">
                                          <p:val>
                                            <p:strVal val="#ppt_w"/>
                                          </p:val>
                                        </p:tav>
                                      </p:tavLst>
                                    </p:anim>
                                    <p:anim calcmode="lin" valueType="num">
                                      <p:cBhvr>
                                        <p:cTn id="120" dur="10" fill="hold"/>
                                        <p:tgtEl>
                                          <p:spTgt spid="21"/>
                                        </p:tgtEl>
                                        <p:attrNameLst>
                                          <p:attrName>ppt_h</p:attrName>
                                        </p:attrNameLst>
                                      </p:cBhvr>
                                      <p:tavLst>
                                        <p:tav tm="0">
                                          <p:val>
                                            <p:fltVal val="0"/>
                                          </p:val>
                                        </p:tav>
                                        <p:tav tm="100000">
                                          <p:val>
                                            <p:strVal val="#ppt_h"/>
                                          </p:val>
                                        </p:tav>
                                      </p:tavLst>
                                    </p:anim>
                                    <p:animEffect transition="in" filter="fade">
                                      <p:cBhvr>
                                        <p:cTn id="121" dur="10"/>
                                        <p:tgtEl>
                                          <p:spTgt spid="21"/>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10" fill="hold"/>
                                        <p:tgtEl>
                                          <p:spTgt spid="20"/>
                                        </p:tgtEl>
                                        <p:attrNameLst>
                                          <p:attrName>ppt_w</p:attrName>
                                        </p:attrNameLst>
                                      </p:cBhvr>
                                      <p:tavLst>
                                        <p:tav tm="0">
                                          <p:val>
                                            <p:fltVal val="0"/>
                                          </p:val>
                                        </p:tav>
                                        <p:tav tm="100000">
                                          <p:val>
                                            <p:strVal val="#ppt_w"/>
                                          </p:val>
                                        </p:tav>
                                      </p:tavLst>
                                    </p:anim>
                                    <p:anim calcmode="lin" valueType="num">
                                      <p:cBhvr>
                                        <p:cTn id="125" dur="10" fill="hold"/>
                                        <p:tgtEl>
                                          <p:spTgt spid="20"/>
                                        </p:tgtEl>
                                        <p:attrNameLst>
                                          <p:attrName>ppt_h</p:attrName>
                                        </p:attrNameLst>
                                      </p:cBhvr>
                                      <p:tavLst>
                                        <p:tav tm="0">
                                          <p:val>
                                            <p:fltVal val="0"/>
                                          </p:val>
                                        </p:tav>
                                        <p:tav tm="100000">
                                          <p:val>
                                            <p:strVal val="#ppt_h"/>
                                          </p:val>
                                        </p:tav>
                                      </p:tavLst>
                                    </p:anim>
                                    <p:animEffect transition="in" filter="fade">
                                      <p:cBhvr>
                                        <p:cTn id="126" dur="10"/>
                                        <p:tgtEl>
                                          <p:spTgt spid="20"/>
                                        </p:tgtEl>
                                      </p:cBhvr>
                                    </p:animEffect>
                                  </p:childTnLst>
                                </p:cTn>
                              </p:par>
                              <p:par>
                                <p:cTn id="127" presetID="53" presetClass="entr"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visible"/>
                                      </p:to>
                                    </p:set>
                                    <p:anim calcmode="lin" valueType="num">
                                      <p:cBhvr>
                                        <p:cTn id="129" dur="10" fill="hold"/>
                                        <p:tgtEl>
                                          <p:spTgt spid="22"/>
                                        </p:tgtEl>
                                        <p:attrNameLst>
                                          <p:attrName>ppt_w</p:attrName>
                                        </p:attrNameLst>
                                      </p:cBhvr>
                                      <p:tavLst>
                                        <p:tav tm="0">
                                          <p:val>
                                            <p:fltVal val="0"/>
                                          </p:val>
                                        </p:tav>
                                        <p:tav tm="100000">
                                          <p:val>
                                            <p:strVal val="#ppt_w"/>
                                          </p:val>
                                        </p:tav>
                                      </p:tavLst>
                                    </p:anim>
                                    <p:anim calcmode="lin" valueType="num">
                                      <p:cBhvr>
                                        <p:cTn id="130" dur="10" fill="hold"/>
                                        <p:tgtEl>
                                          <p:spTgt spid="22"/>
                                        </p:tgtEl>
                                        <p:attrNameLst>
                                          <p:attrName>ppt_h</p:attrName>
                                        </p:attrNameLst>
                                      </p:cBhvr>
                                      <p:tavLst>
                                        <p:tav tm="0">
                                          <p:val>
                                            <p:fltVal val="0"/>
                                          </p:val>
                                        </p:tav>
                                        <p:tav tm="100000">
                                          <p:val>
                                            <p:strVal val="#ppt_h"/>
                                          </p:val>
                                        </p:tav>
                                      </p:tavLst>
                                    </p:anim>
                                    <p:animEffect transition="in" filter="fade">
                                      <p:cBhvr>
                                        <p:cTn id="131" dur="10"/>
                                        <p:tgtEl>
                                          <p:spTgt spid="22"/>
                                        </p:tgtEl>
                                      </p:cBhvr>
                                    </p:animEffect>
                                  </p:childTnLst>
                                </p:cTn>
                              </p:par>
                              <p:par>
                                <p:cTn id="132" presetID="53" presetClass="entr" presetSubtype="0" fill="hold" nodeType="withEffect">
                                  <p:stCondLst>
                                    <p:cond delay="0"/>
                                  </p:stCondLst>
                                  <p:childTnLst>
                                    <p:set>
                                      <p:cBhvr>
                                        <p:cTn id="133" dur="1" fill="hold">
                                          <p:stCondLst>
                                            <p:cond delay="0"/>
                                          </p:stCondLst>
                                        </p:cTn>
                                        <p:tgtEl>
                                          <p:spTgt spid="28"/>
                                        </p:tgtEl>
                                        <p:attrNameLst>
                                          <p:attrName>style.visibility</p:attrName>
                                        </p:attrNameLst>
                                      </p:cBhvr>
                                      <p:to>
                                        <p:strVal val="visible"/>
                                      </p:to>
                                    </p:set>
                                    <p:anim calcmode="lin" valueType="num">
                                      <p:cBhvr>
                                        <p:cTn id="134" dur="10" fill="hold"/>
                                        <p:tgtEl>
                                          <p:spTgt spid="28"/>
                                        </p:tgtEl>
                                        <p:attrNameLst>
                                          <p:attrName>ppt_w</p:attrName>
                                        </p:attrNameLst>
                                      </p:cBhvr>
                                      <p:tavLst>
                                        <p:tav tm="0">
                                          <p:val>
                                            <p:fltVal val="0"/>
                                          </p:val>
                                        </p:tav>
                                        <p:tav tm="100000">
                                          <p:val>
                                            <p:strVal val="#ppt_w"/>
                                          </p:val>
                                        </p:tav>
                                      </p:tavLst>
                                    </p:anim>
                                    <p:anim calcmode="lin" valueType="num">
                                      <p:cBhvr>
                                        <p:cTn id="135" dur="10" fill="hold"/>
                                        <p:tgtEl>
                                          <p:spTgt spid="28"/>
                                        </p:tgtEl>
                                        <p:attrNameLst>
                                          <p:attrName>ppt_h</p:attrName>
                                        </p:attrNameLst>
                                      </p:cBhvr>
                                      <p:tavLst>
                                        <p:tav tm="0">
                                          <p:val>
                                            <p:fltVal val="0"/>
                                          </p:val>
                                        </p:tav>
                                        <p:tav tm="100000">
                                          <p:val>
                                            <p:strVal val="#ppt_h"/>
                                          </p:val>
                                        </p:tav>
                                      </p:tavLst>
                                    </p:anim>
                                    <p:animEffect transition="in" filter="fade">
                                      <p:cBhvr>
                                        <p:cTn id="136" dur="10"/>
                                        <p:tgtEl>
                                          <p:spTgt spid="28"/>
                                        </p:tgtEl>
                                      </p:cBhvr>
                                    </p:animEffect>
                                  </p:childTnLst>
                                </p:cTn>
                              </p:par>
                              <p:par>
                                <p:cTn id="137" presetID="53" presetClass="entr" presetSubtype="0" fill="hold" grpId="0" nodeType="withEffect">
                                  <p:stCondLst>
                                    <p:cond delay="0"/>
                                  </p:stCondLst>
                                  <p:childTnLst>
                                    <p:set>
                                      <p:cBhvr>
                                        <p:cTn id="138" dur="1" fill="hold">
                                          <p:stCondLst>
                                            <p:cond delay="0"/>
                                          </p:stCondLst>
                                        </p:cTn>
                                        <p:tgtEl>
                                          <p:spTgt spid="26"/>
                                        </p:tgtEl>
                                        <p:attrNameLst>
                                          <p:attrName>style.visibility</p:attrName>
                                        </p:attrNameLst>
                                      </p:cBhvr>
                                      <p:to>
                                        <p:strVal val="visible"/>
                                      </p:to>
                                    </p:set>
                                    <p:anim calcmode="lin" valueType="num">
                                      <p:cBhvr>
                                        <p:cTn id="139" dur="10" fill="hold"/>
                                        <p:tgtEl>
                                          <p:spTgt spid="26"/>
                                        </p:tgtEl>
                                        <p:attrNameLst>
                                          <p:attrName>ppt_w</p:attrName>
                                        </p:attrNameLst>
                                      </p:cBhvr>
                                      <p:tavLst>
                                        <p:tav tm="0">
                                          <p:val>
                                            <p:fltVal val="0"/>
                                          </p:val>
                                        </p:tav>
                                        <p:tav tm="100000">
                                          <p:val>
                                            <p:strVal val="#ppt_w"/>
                                          </p:val>
                                        </p:tav>
                                      </p:tavLst>
                                    </p:anim>
                                    <p:anim calcmode="lin" valueType="num">
                                      <p:cBhvr>
                                        <p:cTn id="140" dur="10" fill="hold"/>
                                        <p:tgtEl>
                                          <p:spTgt spid="26"/>
                                        </p:tgtEl>
                                        <p:attrNameLst>
                                          <p:attrName>ppt_h</p:attrName>
                                        </p:attrNameLst>
                                      </p:cBhvr>
                                      <p:tavLst>
                                        <p:tav tm="0">
                                          <p:val>
                                            <p:fltVal val="0"/>
                                          </p:val>
                                        </p:tav>
                                        <p:tav tm="100000">
                                          <p:val>
                                            <p:strVal val="#ppt_h"/>
                                          </p:val>
                                        </p:tav>
                                      </p:tavLst>
                                    </p:anim>
                                    <p:animEffect transition="in" filter="fade">
                                      <p:cBhvr>
                                        <p:cTn id="141" dur="10"/>
                                        <p:tgtEl>
                                          <p:spTgt spid="26"/>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10" fill="hold"/>
                                        <p:tgtEl>
                                          <p:spTgt spid="30"/>
                                        </p:tgtEl>
                                        <p:attrNameLst>
                                          <p:attrName>ppt_w</p:attrName>
                                        </p:attrNameLst>
                                      </p:cBhvr>
                                      <p:tavLst>
                                        <p:tav tm="0">
                                          <p:val>
                                            <p:fltVal val="0"/>
                                          </p:val>
                                        </p:tav>
                                        <p:tav tm="100000">
                                          <p:val>
                                            <p:strVal val="#ppt_w"/>
                                          </p:val>
                                        </p:tav>
                                      </p:tavLst>
                                    </p:anim>
                                    <p:anim calcmode="lin" valueType="num">
                                      <p:cBhvr>
                                        <p:cTn id="145" dur="10" fill="hold"/>
                                        <p:tgtEl>
                                          <p:spTgt spid="30"/>
                                        </p:tgtEl>
                                        <p:attrNameLst>
                                          <p:attrName>ppt_h</p:attrName>
                                        </p:attrNameLst>
                                      </p:cBhvr>
                                      <p:tavLst>
                                        <p:tav tm="0">
                                          <p:val>
                                            <p:fltVal val="0"/>
                                          </p:val>
                                        </p:tav>
                                        <p:tav tm="100000">
                                          <p:val>
                                            <p:strVal val="#ppt_h"/>
                                          </p:val>
                                        </p:tav>
                                      </p:tavLst>
                                    </p:anim>
                                    <p:animEffect transition="in" filter="fade">
                                      <p:cBhvr>
                                        <p:cTn id="146" dur="10"/>
                                        <p:tgtEl>
                                          <p:spTgt spid="30"/>
                                        </p:tgtEl>
                                      </p:cBhvr>
                                    </p:animEffect>
                                  </p:childTnLst>
                                </p:cTn>
                              </p:par>
                              <p:par>
                                <p:cTn id="147" presetID="53" presetClass="entr" presetSubtype="0" fill="hold" nodeType="withEffect">
                                  <p:stCondLst>
                                    <p:cond delay="0"/>
                                  </p:stCondLst>
                                  <p:childTnLst>
                                    <p:set>
                                      <p:cBhvr>
                                        <p:cTn id="148" dur="1" fill="hold">
                                          <p:stCondLst>
                                            <p:cond delay="0"/>
                                          </p:stCondLst>
                                        </p:cTn>
                                        <p:tgtEl>
                                          <p:spTgt spid="29"/>
                                        </p:tgtEl>
                                        <p:attrNameLst>
                                          <p:attrName>style.visibility</p:attrName>
                                        </p:attrNameLst>
                                      </p:cBhvr>
                                      <p:to>
                                        <p:strVal val="visible"/>
                                      </p:to>
                                    </p:set>
                                    <p:anim calcmode="lin" valueType="num">
                                      <p:cBhvr>
                                        <p:cTn id="149" dur="10" fill="hold"/>
                                        <p:tgtEl>
                                          <p:spTgt spid="29"/>
                                        </p:tgtEl>
                                        <p:attrNameLst>
                                          <p:attrName>ppt_w</p:attrName>
                                        </p:attrNameLst>
                                      </p:cBhvr>
                                      <p:tavLst>
                                        <p:tav tm="0">
                                          <p:val>
                                            <p:fltVal val="0"/>
                                          </p:val>
                                        </p:tav>
                                        <p:tav tm="100000">
                                          <p:val>
                                            <p:strVal val="#ppt_w"/>
                                          </p:val>
                                        </p:tav>
                                      </p:tavLst>
                                    </p:anim>
                                    <p:anim calcmode="lin" valueType="num">
                                      <p:cBhvr>
                                        <p:cTn id="150" dur="10" fill="hold"/>
                                        <p:tgtEl>
                                          <p:spTgt spid="29"/>
                                        </p:tgtEl>
                                        <p:attrNameLst>
                                          <p:attrName>ppt_h</p:attrName>
                                        </p:attrNameLst>
                                      </p:cBhvr>
                                      <p:tavLst>
                                        <p:tav tm="0">
                                          <p:val>
                                            <p:fltVal val="0"/>
                                          </p:val>
                                        </p:tav>
                                        <p:tav tm="100000">
                                          <p:val>
                                            <p:strVal val="#ppt_h"/>
                                          </p:val>
                                        </p:tav>
                                      </p:tavLst>
                                    </p:anim>
                                    <p:animEffect transition="in" filter="fade">
                                      <p:cBhvr>
                                        <p:cTn id="151" dur="10"/>
                                        <p:tgtEl>
                                          <p:spTgt spid="29"/>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27"/>
                                        </p:tgtEl>
                                        <p:attrNameLst>
                                          <p:attrName>style.visibility</p:attrName>
                                        </p:attrNameLst>
                                      </p:cBhvr>
                                      <p:to>
                                        <p:strVal val="visible"/>
                                      </p:to>
                                    </p:set>
                                    <p:anim calcmode="lin" valueType="num">
                                      <p:cBhvr>
                                        <p:cTn id="154" dur="10" fill="hold"/>
                                        <p:tgtEl>
                                          <p:spTgt spid="27"/>
                                        </p:tgtEl>
                                        <p:attrNameLst>
                                          <p:attrName>ppt_w</p:attrName>
                                        </p:attrNameLst>
                                      </p:cBhvr>
                                      <p:tavLst>
                                        <p:tav tm="0">
                                          <p:val>
                                            <p:fltVal val="0"/>
                                          </p:val>
                                        </p:tav>
                                        <p:tav tm="100000">
                                          <p:val>
                                            <p:strVal val="#ppt_w"/>
                                          </p:val>
                                        </p:tav>
                                      </p:tavLst>
                                    </p:anim>
                                    <p:anim calcmode="lin" valueType="num">
                                      <p:cBhvr>
                                        <p:cTn id="155" dur="10" fill="hold"/>
                                        <p:tgtEl>
                                          <p:spTgt spid="27"/>
                                        </p:tgtEl>
                                        <p:attrNameLst>
                                          <p:attrName>ppt_h</p:attrName>
                                        </p:attrNameLst>
                                      </p:cBhvr>
                                      <p:tavLst>
                                        <p:tav tm="0">
                                          <p:val>
                                            <p:fltVal val="0"/>
                                          </p:val>
                                        </p:tav>
                                        <p:tav tm="100000">
                                          <p:val>
                                            <p:strVal val="#ppt_h"/>
                                          </p:val>
                                        </p:tav>
                                      </p:tavLst>
                                    </p:anim>
                                    <p:animEffect transition="in" filter="fade">
                                      <p:cBhvr>
                                        <p:cTn id="156" dur="10"/>
                                        <p:tgtEl>
                                          <p:spTgt spid="27"/>
                                        </p:tgtEl>
                                      </p:cBhvr>
                                    </p:animEffect>
                                  </p:childTnLst>
                                </p:cTn>
                              </p:par>
                              <p:par>
                                <p:cTn id="157" presetID="53" presetClass="entr" presetSubtype="0" fill="hold" grpId="0" nodeType="withEffect">
                                  <p:stCondLst>
                                    <p:cond delay="0"/>
                                  </p:stCondLst>
                                  <p:childTnLst>
                                    <p:set>
                                      <p:cBhvr>
                                        <p:cTn id="158" dur="1" fill="hold">
                                          <p:stCondLst>
                                            <p:cond delay="0"/>
                                          </p:stCondLst>
                                        </p:cTn>
                                        <p:tgtEl>
                                          <p:spTgt spid="31"/>
                                        </p:tgtEl>
                                        <p:attrNameLst>
                                          <p:attrName>style.visibility</p:attrName>
                                        </p:attrNameLst>
                                      </p:cBhvr>
                                      <p:to>
                                        <p:strVal val="visible"/>
                                      </p:to>
                                    </p:set>
                                    <p:anim calcmode="lin" valueType="num">
                                      <p:cBhvr>
                                        <p:cTn id="159" dur="10" fill="hold"/>
                                        <p:tgtEl>
                                          <p:spTgt spid="31"/>
                                        </p:tgtEl>
                                        <p:attrNameLst>
                                          <p:attrName>ppt_w</p:attrName>
                                        </p:attrNameLst>
                                      </p:cBhvr>
                                      <p:tavLst>
                                        <p:tav tm="0">
                                          <p:val>
                                            <p:fltVal val="0"/>
                                          </p:val>
                                        </p:tav>
                                        <p:tav tm="100000">
                                          <p:val>
                                            <p:strVal val="#ppt_w"/>
                                          </p:val>
                                        </p:tav>
                                      </p:tavLst>
                                    </p:anim>
                                    <p:anim calcmode="lin" valueType="num">
                                      <p:cBhvr>
                                        <p:cTn id="160" dur="10" fill="hold"/>
                                        <p:tgtEl>
                                          <p:spTgt spid="31"/>
                                        </p:tgtEl>
                                        <p:attrNameLst>
                                          <p:attrName>ppt_h</p:attrName>
                                        </p:attrNameLst>
                                      </p:cBhvr>
                                      <p:tavLst>
                                        <p:tav tm="0">
                                          <p:val>
                                            <p:fltVal val="0"/>
                                          </p:val>
                                        </p:tav>
                                        <p:tav tm="100000">
                                          <p:val>
                                            <p:strVal val="#ppt_h"/>
                                          </p:val>
                                        </p:tav>
                                      </p:tavLst>
                                    </p:anim>
                                    <p:animEffect transition="in" filter="fade">
                                      <p:cBhvr>
                                        <p:cTn id="161" dur="10"/>
                                        <p:tgtEl>
                                          <p:spTgt spid="31"/>
                                        </p:tgtEl>
                                      </p:cBhvr>
                                    </p:animEffect>
                                  </p:childTnLst>
                                </p:cTn>
                              </p:par>
                              <p:par>
                                <p:cTn id="162" presetID="53" presetClass="entr" presetSubtype="0" fill="hold" grpId="0" nodeType="withEffect">
                                  <p:stCondLst>
                                    <p:cond delay="0"/>
                                  </p:stCondLst>
                                  <p:childTnLst>
                                    <p:set>
                                      <p:cBhvr>
                                        <p:cTn id="163" dur="1" fill="hold">
                                          <p:stCondLst>
                                            <p:cond delay="0"/>
                                          </p:stCondLst>
                                        </p:cTn>
                                        <p:tgtEl>
                                          <p:spTgt spid="45"/>
                                        </p:tgtEl>
                                        <p:attrNameLst>
                                          <p:attrName>style.visibility</p:attrName>
                                        </p:attrNameLst>
                                      </p:cBhvr>
                                      <p:to>
                                        <p:strVal val="visible"/>
                                      </p:to>
                                    </p:set>
                                    <p:anim calcmode="lin" valueType="num">
                                      <p:cBhvr>
                                        <p:cTn id="164" dur="10" fill="hold"/>
                                        <p:tgtEl>
                                          <p:spTgt spid="45"/>
                                        </p:tgtEl>
                                        <p:attrNameLst>
                                          <p:attrName>ppt_w</p:attrName>
                                        </p:attrNameLst>
                                      </p:cBhvr>
                                      <p:tavLst>
                                        <p:tav tm="0">
                                          <p:val>
                                            <p:fltVal val="0"/>
                                          </p:val>
                                        </p:tav>
                                        <p:tav tm="100000">
                                          <p:val>
                                            <p:strVal val="#ppt_w"/>
                                          </p:val>
                                        </p:tav>
                                      </p:tavLst>
                                    </p:anim>
                                    <p:anim calcmode="lin" valueType="num">
                                      <p:cBhvr>
                                        <p:cTn id="165" dur="10" fill="hold"/>
                                        <p:tgtEl>
                                          <p:spTgt spid="45"/>
                                        </p:tgtEl>
                                        <p:attrNameLst>
                                          <p:attrName>ppt_h</p:attrName>
                                        </p:attrNameLst>
                                      </p:cBhvr>
                                      <p:tavLst>
                                        <p:tav tm="0">
                                          <p:val>
                                            <p:fltVal val="0"/>
                                          </p:val>
                                        </p:tav>
                                        <p:tav tm="100000">
                                          <p:val>
                                            <p:strVal val="#ppt_h"/>
                                          </p:val>
                                        </p:tav>
                                      </p:tavLst>
                                    </p:anim>
                                    <p:animEffect transition="in" filter="fade">
                                      <p:cBhvr>
                                        <p:cTn id="166" dur="10"/>
                                        <p:tgtEl>
                                          <p:spTgt spid="45"/>
                                        </p:tgtEl>
                                      </p:cBhvr>
                                    </p:animEffect>
                                  </p:childTnLst>
                                </p:cTn>
                              </p:par>
                              <p:par>
                                <p:cTn id="167" presetID="53" presetClass="entr" presetSubtype="0" fill="hold" grpId="0" nodeType="withEffect">
                                  <p:stCondLst>
                                    <p:cond delay="0"/>
                                  </p:stCondLst>
                                  <p:childTnLst>
                                    <p:set>
                                      <p:cBhvr>
                                        <p:cTn id="168" dur="1" fill="hold">
                                          <p:stCondLst>
                                            <p:cond delay="0"/>
                                          </p:stCondLst>
                                        </p:cTn>
                                        <p:tgtEl>
                                          <p:spTgt spid="39"/>
                                        </p:tgtEl>
                                        <p:attrNameLst>
                                          <p:attrName>style.visibility</p:attrName>
                                        </p:attrNameLst>
                                      </p:cBhvr>
                                      <p:to>
                                        <p:strVal val="visible"/>
                                      </p:to>
                                    </p:set>
                                    <p:anim calcmode="lin" valueType="num">
                                      <p:cBhvr>
                                        <p:cTn id="169" dur="10" fill="hold"/>
                                        <p:tgtEl>
                                          <p:spTgt spid="39"/>
                                        </p:tgtEl>
                                        <p:attrNameLst>
                                          <p:attrName>ppt_w</p:attrName>
                                        </p:attrNameLst>
                                      </p:cBhvr>
                                      <p:tavLst>
                                        <p:tav tm="0">
                                          <p:val>
                                            <p:fltVal val="0"/>
                                          </p:val>
                                        </p:tav>
                                        <p:tav tm="100000">
                                          <p:val>
                                            <p:strVal val="#ppt_w"/>
                                          </p:val>
                                        </p:tav>
                                      </p:tavLst>
                                    </p:anim>
                                    <p:anim calcmode="lin" valueType="num">
                                      <p:cBhvr>
                                        <p:cTn id="170" dur="10" fill="hold"/>
                                        <p:tgtEl>
                                          <p:spTgt spid="39"/>
                                        </p:tgtEl>
                                        <p:attrNameLst>
                                          <p:attrName>ppt_h</p:attrName>
                                        </p:attrNameLst>
                                      </p:cBhvr>
                                      <p:tavLst>
                                        <p:tav tm="0">
                                          <p:val>
                                            <p:fltVal val="0"/>
                                          </p:val>
                                        </p:tav>
                                        <p:tav tm="100000">
                                          <p:val>
                                            <p:strVal val="#ppt_h"/>
                                          </p:val>
                                        </p:tav>
                                      </p:tavLst>
                                    </p:anim>
                                    <p:animEffect transition="in" filter="fade">
                                      <p:cBhvr>
                                        <p:cTn id="171" dur="10"/>
                                        <p:tgtEl>
                                          <p:spTgt spid="39"/>
                                        </p:tgtEl>
                                      </p:cBhvr>
                                    </p:animEffect>
                                  </p:childTnLst>
                                </p:cTn>
                              </p:par>
                              <p:par>
                                <p:cTn id="172" presetID="53" presetClass="entr" presetSubtype="0" fill="hold" grpId="0" nodeType="withEffect">
                                  <p:stCondLst>
                                    <p:cond delay="0"/>
                                  </p:stCondLst>
                                  <p:childTnLst>
                                    <p:set>
                                      <p:cBhvr>
                                        <p:cTn id="173" dur="1" fill="hold">
                                          <p:stCondLst>
                                            <p:cond delay="0"/>
                                          </p:stCondLst>
                                        </p:cTn>
                                        <p:tgtEl>
                                          <p:spTgt spid="41"/>
                                        </p:tgtEl>
                                        <p:attrNameLst>
                                          <p:attrName>style.visibility</p:attrName>
                                        </p:attrNameLst>
                                      </p:cBhvr>
                                      <p:to>
                                        <p:strVal val="visible"/>
                                      </p:to>
                                    </p:set>
                                    <p:anim calcmode="lin" valueType="num">
                                      <p:cBhvr>
                                        <p:cTn id="174" dur="10" fill="hold"/>
                                        <p:tgtEl>
                                          <p:spTgt spid="41"/>
                                        </p:tgtEl>
                                        <p:attrNameLst>
                                          <p:attrName>ppt_w</p:attrName>
                                        </p:attrNameLst>
                                      </p:cBhvr>
                                      <p:tavLst>
                                        <p:tav tm="0">
                                          <p:val>
                                            <p:fltVal val="0"/>
                                          </p:val>
                                        </p:tav>
                                        <p:tav tm="100000">
                                          <p:val>
                                            <p:strVal val="#ppt_w"/>
                                          </p:val>
                                        </p:tav>
                                      </p:tavLst>
                                    </p:anim>
                                    <p:anim calcmode="lin" valueType="num">
                                      <p:cBhvr>
                                        <p:cTn id="175" dur="10" fill="hold"/>
                                        <p:tgtEl>
                                          <p:spTgt spid="41"/>
                                        </p:tgtEl>
                                        <p:attrNameLst>
                                          <p:attrName>ppt_h</p:attrName>
                                        </p:attrNameLst>
                                      </p:cBhvr>
                                      <p:tavLst>
                                        <p:tav tm="0">
                                          <p:val>
                                            <p:fltVal val="0"/>
                                          </p:val>
                                        </p:tav>
                                        <p:tav tm="100000">
                                          <p:val>
                                            <p:strVal val="#ppt_h"/>
                                          </p:val>
                                        </p:tav>
                                      </p:tavLst>
                                    </p:anim>
                                    <p:animEffect transition="in" filter="fade">
                                      <p:cBhvr>
                                        <p:cTn id="176" dur="10"/>
                                        <p:tgtEl>
                                          <p:spTgt spid="41"/>
                                        </p:tgtEl>
                                      </p:cBhvr>
                                    </p:animEffect>
                                  </p:childTnLst>
                                </p:cTn>
                              </p:par>
                              <p:par>
                                <p:cTn id="177" presetID="53" presetClass="entr" presetSubtype="0" fill="hold" grpId="0" nodeType="withEffect">
                                  <p:stCondLst>
                                    <p:cond delay="0"/>
                                  </p:stCondLst>
                                  <p:childTnLst>
                                    <p:set>
                                      <p:cBhvr>
                                        <p:cTn id="178" dur="1" fill="hold">
                                          <p:stCondLst>
                                            <p:cond delay="0"/>
                                          </p:stCondLst>
                                        </p:cTn>
                                        <p:tgtEl>
                                          <p:spTgt spid="43"/>
                                        </p:tgtEl>
                                        <p:attrNameLst>
                                          <p:attrName>style.visibility</p:attrName>
                                        </p:attrNameLst>
                                      </p:cBhvr>
                                      <p:to>
                                        <p:strVal val="visible"/>
                                      </p:to>
                                    </p:set>
                                    <p:anim calcmode="lin" valueType="num">
                                      <p:cBhvr>
                                        <p:cTn id="179" dur="10" fill="hold"/>
                                        <p:tgtEl>
                                          <p:spTgt spid="43"/>
                                        </p:tgtEl>
                                        <p:attrNameLst>
                                          <p:attrName>ppt_w</p:attrName>
                                        </p:attrNameLst>
                                      </p:cBhvr>
                                      <p:tavLst>
                                        <p:tav tm="0">
                                          <p:val>
                                            <p:fltVal val="0"/>
                                          </p:val>
                                        </p:tav>
                                        <p:tav tm="100000">
                                          <p:val>
                                            <p:strVal val="#ppt_w"/>
                                          </p:val>
                                        </p:tav>
                                      </p:tavLst>
                                    </p:anim>
                                    <p:anim calcmode="lin" valueType="num">
                                      <p:cBhvr>
                                        <p:cTn id="180" dur="10" fill="hold"/>
                                        <p:tgtEl>
                                          <p:spTgt spid="43"/>
                                        </p:tgtEl>
                                        <p:attrNameLst>
                                          <p:attrName>ppt_h</p:attrName>
                                        </p:attrNameLst>
                                      </p:cBhvr>
                                      <p:tavLst>
                                        <p:tav tm="0">
                                          <p:val>
                                            <p:fltVal val="0"/>
                                          </p:val>
                                        </p:tav>
                                        <p:tav tm="100000">
                                          <p:val>
                                            <p:strVal val="#ppt_h"/>
                                          </p:val>
                                        </p:tav>
                                      </p:tavLst>
                                    </p:anim>
                                    <p:animEffect transition="in" filter="fade">
                                      <p:cBhvr>
                                        <p:cTn id="181" dur="10"/>
                                        <p:tgtEl>
                                          <p:spTgt spid="43"/>
                                        </p:tgtEl>
                                      </p:cBhvr>
                                    </p:animEffect>
                                  </p:childTnLst>
                                </p:cTn>
                              </p:par>
                              <p:par>
                                <p:cTn id="182" presetID="53" presetClass="entr" presetSubtype="0" fill="hold" grpId="0" nodeType="withEffect">
                                  <p:stCondLst>
                                    <p:cond delay="0"/>
                                  </p:stCondLst>
                                  <p:childTnLst>
                                    <p:set>
                                      <p:cBhvr>
                                        <p:cTn id="183" dur="1" fill="hold">
                                          <p:stCondLst>
                                            <p:cond delay="0"/>
                                          </p:stCondLst>
                                        </p:cTn>
                                        <p:tgtEl>
                                          <p:spTgt spid="47"/>
                                        </p:tgtEl>
                                        <p:attrNameLst>
                                          <p:attrName>style.visibility</p:attrName>
                                        </p:attrNameLst>
                                      </p:cBhvr>
                                      <p:to>
                                        <p:strVal val="visible"/>
                                      </p:to>
                                    </p:set>
                                    <p:anim calcmode="lin" valueType="num">
                                      <p:cBhvr>
                                        <p:cTn id="184" dur="10" fill="hold"/>
                                        <p:tgtEl>
                                          <p:spTgt spid="47"/>
                                        </p:tgtEl>
                                        <p:attrNameLst>
                                          <p:attrName>ppt_w</p:attrName>
                                        </p:attrNameLst>
                                      </p:cBhvr>
                                      <p:tavLst>
                                        <p:tav tm="0">
                                          <p:val>
                                            <p:fltVal val="0"/>
                                          </p:val>
                                        </p:tav>
                                        <p:tav tm="100000">
                                          <p:val>
                                            <p:strVal val="#ppt_w"/>
                                          </p:val>
                                        </p:tav>
                                      </p:tavLst>
                                    </p:anim>
                                    <p:anim calcmode="lin" valueType="num">
                                      <p:cBhvr>
                                        <p:cTn id="185" dur="10" fill="hold"/>
                                        <p:tgtEl>
                                          <p:spTgt spid="47"/>
                                        </p:tgtEl>
                                        <p:attrNameLst>
                                          <p:attrName>ppt_h</p:attrName>
                                        </p:attrNameLst>
                                      </p:cBhvr>
                                      <p:tavLst>
                                        <p:tav tm="0">
                                          <p:val>
                                            <p:fltVal val="0"/>
                                          </p:val>
                                        </p:tav>
                                        <p:tav tm="100000">
                                          <p:val>
                                            <p:strVal val="#ppt_h"/>
                                          </p:val>
                                        </p:tav>
                                      </p:tavLst>
                                    </p:anim>
                                    <p:animEffect transition="in" filter="fade">
                                      <p:cBhvr>
                                        <p:cTn id="186" dur="10"/>
                                        <p:tgtEl>
                                          <p:spTgt spid="47"/>
                                        </p:tgtEl>
                                      </p:cBhvr>
                                    </p:animEffect>
                                  </p:childTnLst>
                                </p:cTn>
                              </p:par>
                              <p:par>
                                <p:cTn id="187" presetID="53" presetClass="entr" presetSubtype="0" fill="hold" grpId="0" nodeType="withEffect">
                                  <p:stCondLst>
                                    <p:cond delay="0"/>
                                  </p:stCondLst>
                                  <p:childTnLst>
                                    <p:set>
                                      <p:cBhvr>
                                        <p:cTn id="188" dur="1" fill="hold">
                                          <p:stCondLst>
                                            <p:cond delay="0"/>
                                          </p:stCondLst>
                                        </p:cTn>
                                        <p:tgtEl>
                                          <p:spTgt spid="48"/>
                                        </p:tgtEl>
                                        <p:attrNameLst>
                                          <p:attrName>style.visibility</p:attrName>
                                        </p:attrNameLst>
                                      </p:cBhvr>
                                      <p:to>
                                        <p:strVal val="visible"/>
                                      </p:to>
                                    </p:set>
                                    <p:anim calcmode="lin" valueType="num">
                                      <p:cBhvr>
                                        <p:cTn id="189" dur="10" fill="hold"/>
                                        <p:tgtEl>
                                          <p:spTgt spid="48"/>
                                        </p:tgtEl>
                                        <p:attrNameLst>
                                          <p:attrName>ppt_w</p:attrName>
                                        </p:attrNameLst>
                                      </p:cBhvr>
                                      <p:tavLst>
                                        <p:tav tm="0">
                                          <p:val>
                                            <p:fltVal val="0"/>
                                          </p:val>
                                        </p:tav>
                                        <p:tav tm="100000">
                                          <p:val>
                                            <p:strVal val="#ppt_w"/>
                                          </p:val>
                                        </p:tav>
                                      </p:tavLst>
                                    </p:anim>
                                    <p:anim calcmode="lin" valueType="num">
                                      <p:cBhvr>
                                        <p:cTn id="190" dur="10" fill="hold"/>
                                        <p:tgtEl>
                                          <p:spTgt spid="48"/>
                                        </p:tgtEl>
                                        <p:attrNameLst>
                                          <p:attrName>ppt_h</p:attrName>
                                        </p:attrNameLst>
                                      </p:cBhvr>
                                      <p:tavLst>
                                        <p:tav tm="0">
                                          <p:val>
                                            <p:fltVal val="0"/>
                                          </p:val>
                                        </p:tav>
                                        <p:tav tm="100000">
                                          <p:val>
                                            <p:strVal val="#ppt_h"/>
                                          </p:val>
                                        </p:tav>
                                      </p:tavLst>
                                    </p:anim>
                                    <p:animEffect transition="in" filter="fade">
                                      <p:cBhvr>
                                        <p:cTn id="191" dur="10"/>
                                        <p:tgtEl>
                                          <p:spTgt spid="48"/>
                                        </p:tgtEl>
                                      </p:cBhvr>
                                    </p:animEffect>
                                  </p:childTnLst>
                                </p:cTn>
                              </p:par>
                              <p:par>
                                <p:cTn id="192" presetID="53" presetClass="entr" presetSubtype="0" fill="hold" nodeType="withEffect">
                                  <p:stCondLst>
                                    <p:cond delay="0"/>
                                  </p:stCondLst>
                                  <p:childTnLst>
                                    <p:set>
                                      <p:cBhvr>
                                        <p:cTn id="193" dur="1" fill="hold">
                                          <p:stCondLst>
                                            <p:cond delay="0"/>
                                          </p:stCondLst>
                                        </p:cTn>
                                        <p:tgtEl>
                                          <p:spTgt spid="53"/>
                                        </p:tgtEl>
                                        <p:attrNameLst>
                                          <p:attrName>style.visibility</p:attrName>
                                        </p:attrNameLst>
                                      </p:cBhvr>
                                      <p:to>
                                        <p:strVal val="visible"/>
                                      </p:to>
                                    </p:set>
                                    <p:anim calcmode="lin" valueType="num">
                                      <p:cBhvr>
                                        <p:cTn id="194" dur="10" fill="hold"/>
                                        <p:tgtEl>
                                          <p:spTgt spid="53"/>
                                        </p:tgtEl>
                                        <p:attrNameLst>
                                          <p:attrName>ppt_w</p:attrName>
                                        </p:attrNameLst>
                                      </p:cBhvr>
                                      <p:tavLst>
                                        <p:tav tm="0">
                                          <p:val>
                                            <p:fltVal val="0"/>
                                          </p:val>
                                        </p:tav>
                                        <p:tav tm="100000">
                                          <p:val>
                                            <p:strVal val="#ppt_w"/>
                                          </p:val>
                                        </p:tav>
                                      </p:tavLst>
                                    </p:anim>
                                    <p:anim calcmode="lin" valueType="num">
                                      <p:cBhvr>
                                        <p:cTn id="195" dur="10" fill="hold"/>
                                        <p:tgtEl>
                                          <p:spTgt spid="53"/>
                                        </p:tgtEl>
                                        <p:attrNameLst>
                                          <p:attrName>ppt_h</p:attrName>
                                        </p:attrNameLst>
                                      </p:cBhvr>
                                      <p:tavLst>
                                        <p:tav tm="0">
                                          <p:val>
                                            <p:fltVal val="0"/>
                                          </p:val>
                                        </p:tav>
                                        <p:tav tm="100000">
                                          <p:val>
                                            <p:strVal val="#ppt_h"/>
                                          </p:val>
                                        </p:tav>
                                      </p:tavLst>
                                    </p:anim>
                                    <p:animEffect transition="in" filter="fade">
                                      <p:cBhvr>
                                        <p:cTn id="196" dur="10"/>
                                        <p:tgtEl>
                                          <p:spTgt spid="53"/>
                                        </p:tgtEl>
                                      </p:cBhvr>
                                    </p:animEffect>
                                  </p:childTnLst>
                                </p:cTn>
                              </p:par>
                              <p:par>
                                <p:cTn id="197" presetID="53" presetClass="entr" presetSubtype="0" fill="hold" nodeType="withEffect">
                                  <p:stCondLst>
                                    <p:cond delay="0"/>
                                  </p:stCondLst>
                                  <p:childTnLst>
                                    <p:set>
                                      <p:cBhvr>
                                        <p:cTn id="198" dur="1" fill="hold">
                                          <p:stCondLst>
                                            <p:cond delay="0"/>
                                          </p:stCondLst>
                                        </p:cTn>
                                        <p:tgtEl>
                                          <p:spTgt spid="51"/>
                                        </p:tgtEl>
                                        <p:attrNameLst>
                                          <p:attrName>style.visibility</p:attrName>
                                        </p:attrNameLst>
                                      </p:cBhvr>
                                      <p:to>
                                        <p:strVal val="visible"/>
                                      </p:to>
                                    </p:set>
                                    <p:anim calcmode="lin" valueType="num">
                                      <p:cBhvr>
                                        <p:cTn id="199" dur="10" fill="hold"/>
                                        <p:tgtEl>
                                          <p:spTgt spid="51"/>
                                        </p:tgtEl>
                                        <p:attrNameLst>
                                          <p:attrName>ppt_w</p:attrName>
                                        </p:attrNameLst>
                                      </p:cBhvr>
                                      <p:tavLst>
                                        <p:tav tm="0">
                                          <p:val>
                                            <p:fltVal val="0"/>
                                          </p:val>
                                        </p:tav>
                                        <p:tav tm="100000">
                                          <p:val>
                                            <p:strVal val="#ppt_w"/>
                                          </p:val>
                                        </p:tav>
                                      </p:tavLst>
                                    </p:anim>
                                    <p:anim calcmode="lin" valueType="num">
                                      <p:cBhvr>
                                        <p:cTn id="200" dur="10" fill="hold"/>
                                        <p:tgtEl>
                                          <p:spTgt spid="51"/>
                                        </p:tgtEl>
                                        <p:attrNameLst>
                                          <p:attrName>ppt_h</p:attrName>
                                        </p:attrNameLst>
                                      </p:cBhvr>
                                      <p:tavLst>
                                        <p:tav tm="0">
                                          <p:val>
                                            <p:fltVal val="0"/>
                                          </p:val>
                                        </p:tav>
                                        <p:tav tm="100000">
                                          <p:val>
                                            <p:strVal val="#ppt_h"/>
                                          </p:val>
                                        </p:tav>
                                      </p:tavLst>
                                    </p:anim>
                                    <p:animEffect transition="in" filter="fade">
                                      <p:cBhvr>
                                        <p:cTn id="201" dur="10"/>
                                        <p:tgtEl>
                                          <p:spTgt spid="51"/>
                                        </p:tgtEl>
                                      </p:cBhvr>
                                    </p:animEffect>
                                  </p:childTnLst>
                                </p:cTn>
                              </p:par>
                              <p:par>
                                <p:cTn id="202" presetID="53" presetClass="entr" presetSubtype="0" fill="hold" grpId="0" nodeType="withEffect">
                                  <p:stCondLst>
                                    <p:cond delay="0"/>
                                  </p:stCondLst>
                                  <p:childTnLst>
                                    <p:set>
                                      <p:cBhvr>
                                        <p:cTn id="203" dur="1" fill="hold">
                                          <p:stCondLst>
                                            <p:cond delay="0"/>
                                          </p:stCondLst>
                                        </p:cTn>
                                        <p:tgtEl>
                                          <p:spTgt spid="55"/>
                                        </p:tgtEl>
                                        <p:attrNameLst>
                                          <p:attrName>style.visibility</p:attrName>
                                        </p:attrNameLst>
                                      </p:cBhvr>
                                      <p:to>
                                        <p:strVal val="visible"/>
                                      </p:to>
                                    </p:set>
                                    <p:anim calcmode="lin" valueType="num">
                                      <p:cBhvr>
                                        <p:cTn id="204" dur="10" fill="hold"/>
                                        <p:tgtEl>
                                          <p:spTgt spid="55"/>
                                        </p:tgtEl>
                                        <p:attrNameLst>
                                          <p:attrName>ppt_w</p:attrName>
                                        </p:attrNameLst>
                                      </p:cBhvr>
                                      <p:tavLst>
                                        <p:tav tm="0">
                                          <p:val>
                                            <p:fltVal val="0"/>
                                          </p:val>
                                        </p:tav>
                                        <p:tav tm="100000">
                                          <p:val>
                                            <p:strVal val="#ppt_w"/>
                                          </p:val>
                                        </p:tav>
                                      </p:tavLst>
                                    </p:anim>
                                    <p:anim calcmode="lin" valueType="num">
                                      <p:cBhvr>
                                        <p:cTn id="205" dur="10" fill="hold"/>
                                        <p:tgtEl>
                                          <p:spTgt spid="55"/>
                                        </p:tgtEl>
                                        <p:attrNameLst>
                                          <p:attrName>ppt_h</p:attrName>
                                        </p:attrNameLst>
                                      </p:cBhvr>
                                      <p:tavLst>
                                        <p:tav tm="0">
                                          <p:val>
                                            <p:fltVal val="0"/>
                                          </p:val>
                                        </p:tav>
                                        <p:tav tm="100000">
                                          <p:val>
                                            <p:strVal val="#ppt_h"/>
                                          </p:val>
                                        </p:tav>
                                      </p:tavLst>
                                    </p:anim>
                                    <p:animEffect transition="in" filter="fade">
                                      <p:cBhvr>
                                        <p:cTn id="206" dur="10"/>
                                        <p:tgtEl>
                                          <p:spTgt spid="55"/>
                                        </p:tgtEl>
                                      </p:cBhvr>
                                    </p:animEffect>
                                  </p:childTnLst>
                                </p:cTn>
                              </p:par>
                              <p:par>
                                <p:cTn id="207" presetID="53" presetClass="entr" presetSubtype="0" fill="hold" grpId="0" nodeType="withEffect">
                                  <p:stCondLst>
                                    <p:cond delay="0"/>
                                  </p:stCondLst>
                                  <p:childTnLst>
                                    <p:set>
                                      <p:cBhvr>
                                        <p:cTn id="208" dur="1" fill="hold">
                                          <p:stCondLst>
                                            <p:cond delay="0"/>
                                          </p:stCondLst>
                                        </p:cTn>
                                        <p:tgtEl>
                                          <p:spTgt spid="54"/>
                                        </p:tgtEl>
                                        <p:attrNameLst>
                                          <p:attrName>style.visibility</p:attrName>
                                        </p:attrNameLst>
                                      </p:cBhvr>
                                      <p:to>
                                        <p:strVal val="visible"/>
                                      </p:to>
                                    </p:set>
                                    <p:anim calcmode="lin" valueType="num">
                                      <p:cBhvr>
                                        <p:cTn id="209" dur="10" fill="hold"/>
                                        <p:tgtEl>
                                          <p:spTgt spid="54"/>
                                        </p:tgtEl>
                                        <p:attrNameLst>
                                          <p:attrName>ppt_w</p:attrName>
                                        </p:attrNameLst>
                                      </p:cBhvr>
                                      <p:tavLst>
                                        <p:tav tm="0">
                                          <p:val>
                                            <p:fltVal val="0"/>
                                          </p:val>
                                        </p:tav>
                                        <p:tav tm="100000">
                                          <p:val>
                                            <p:strVal val="#ppt_w"/>
                                          </p:val>
                                        </p:tav>
                                      </p:tavLst>
                                    </p:anim>
                                    <p:anim calcmode="lin" valueType="num">
                                      <p:cBhvr>
                                        <p:cTn id="210" dur="10" fill="hold"/>
                                        <p:tgtEl>
                                          <p:spTgt spid="54"/>
                                        </p:tgtEl>
                                        <p:attrNameLst>
                                          <p:attrName>ppt_h</p:attrName>
                                        </p:attrNameLst>
                                      </p:cBhvr>
                                      <p:tavLst>
                                        <p:tav tm="0">
                                          <p:val>
                                            <p:fltVal val="0"/>
                                          </p:val>
                                        </p:tav>
                                        <p:tav tm="100000">
                                          <p:val>
                                            <p:strVal val="#ppt_h"/>
                                          </p:val>
                                        </p:tav>
                                      </p:tavLst>
                                    </p:anim>
                                    <p:animEffect transition="in" filter="fade">
                                      <p:cBhvr>
                                        <p:cTn id="211" dur="10"/>
                                        <p:tgtEl>
                                          <p:spTgt spid="54"/>
                                        </p:tgtEl>
                                      </p:cBhvr>
                                    </p:animEffect>
                                  </p:childTnLst>
                                </p:cTn>
                              </p:par>
                              <p:par>
                                <p:cTn id="212" presetID="53" presetClass="entr" presetSubtype="0" fill="hold" grpId="0" nodeType="withEffect">
                                  <p:stCondLst>
                                    <p:cond delay="0"/>
                                  </p:stCondLst>
                                  <p:childTnLst>
                                    <p:set>
                                      <p:cBhvr>
                                        <p:cTn id="213" dur="1" fill="hold">
                                          <p:stCondLst>
                                            <p:cond delay="0"/>
                                          </p:stCondLst>
                                        </p:cTn>
                                        <p:tgtEl>
                                          <p:spTgt spid="59"/>
                                        </p:tgtEl>
                                        <p:attrNameLst>
                                          <p:attrName>style.visibility</p:attrName>
                                        </p:attrNameLst>
                                      </p:cBhvr>
                                      <p:to>
                                        <p:strVal val="visible"/>
                                      </p:to>
                                    </p:set>
                                    <p:anim calcmode="lin" valueType="num">
                                      <p:cBhvr>
                                        <p:cTn id="214" dur="10" fill="hold"/>
                                        <p:tgtEl>
                                          <p:spTgt spid="59"/>
                                        </p:tgtEl>
                                        <p:attrNameLst>
                                          <p:attrName>ppt_w</p:attrName>
                                        </p:attrNameLst>
                                      </p:cBhvr>
                                      <p:tavLst>
                                        <p:tav tm="0">
                                          <p:val>
                                            <p:fltVal val="0"/>
                                          </p:val>
                                        </p:tav>
                                        <p:tav tm="100000">
                                          <p:val>
                                            <p:strVal val="#ppt_w"/>
                                          </p:val>
                                        </p:tav>
                                      </p:tavLst>
                                    </p:anim>
                                    <p:anim calcmode="lin" valueType="num">
                                      <p:cBhvr>
                                        <p:cTn id="215" dur="10" fill="hold"/>
                                        <p:tgtEl>
                                          <p:spTgt spid="59"/>
                                        </p:tgtEl>
                                        <p:attrNameLst>
                                          <p:attrName>ppt_h</p:attrName>
                                        </p:attrNameLst>
                                      </p:cBhvr>
                                      <p:tavLst>
                                        <p:tav tm="0">
                                          <p:val>
                                            <p:fltVal val="0"/>
                                          </p:val>
                                        </p:tav>
                                        <p:tav tm="100000">
                                          <p:val>
                                            <p:strVal val="#ppt_h"/>
                                          </p:val>
                                        </p:tav>
                                      </p:tavLst>
                                    </p:anim>
                                    <p:animEffect transition="in" filter="fade">
                                      <p:cBhvr>
                                        <p:cTn id="216" dur="1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3" grpId="0" animBg="1"/>
      <p:bldP spid="25" grpId="0" animBg="1"/>
      <p:bldP spid="26" grpId="0" animBg="1"/>
      <p:bldP spid="27" grpId="0" animBg="1"/>
      <p:bldP spid="30" grpId="0" animBg="1"/>
      <p:bldP spid="31" grpId="0" animBg="1"/>
      <p:bldP spid="32" grpId="0" animBg="1"/>
      <p:bldP spid="33" grpId="0" animBg="1"/>
      <p:bldP spid="36" grpId="0" animBg="1"/>
      <p:bldP spid="37" grpId="0" animBg="1"/>
      <p:bldP spid="38" grpId="0"/>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4" grpId="0"/>
      <p:bldP spid="55" grpId="0"/>
      <p:bldP spid="56" grpId="0"/>
      <p:bldP spid="57" grpId="0"/>
      <p:bldP spid="58" grpId="0"/>
      <p:bldP spid="59" grpId="0"/>
      <p:bldP spid="60" grpId="0" animBg="1"/>
      <p:bldP spid="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横巻き 6"/>
          <p:cNvSpPr/>
          <p:nvPr/>
        </p:nvSpPr>
        <p:spPr>
          <a:xfrm>
            <a:off x="560308" y="3789040"/>
            <a:ext cx="8188156" cy="2160240"/>
          </a:xfrm>
          <a:prstGeom prst="horizontalScroll">
            <a:avLst/>
          </a:prstGeom>
          <a:solidFill>
            <a:schemeClr val="accent1">
              <a:alpha val="2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a:xfrm>
            <a:off x="457200" y="2249424"/>
            <a:ext cx="8507288" cy="4325112"/>
          </a:xfrm>
        </p:spPr>
        <p:txBody>
          <a:bodyPr>
            <a:normAutofit/>
          </a:bodyPr>
          <a:lstStyle/>
          <a:p>
            <a:r>
              <a:rPr lang="ja-JP" altLang="en-US" dirty="0" smtClean="0"/>
              <a:t>各ローダがロードするアプリは異なる</a:t>
            </a:r>
            <a:endParaRPr lang="en-US" altLang="ja-JP" dirty="0" smtClean="0"/>
          </a:p>
          <a:p>
            <a:pPr lvl="1"/>
            <a:r>
              <a:rPr lang="ja-JP" altLang="en-US" dirty="0" smtClean="0">
                <a:solidFill>
                  <a:schemeClr val="tx1"/>
                </a:solidFill>
              </a:rPr>
              <a:t>クラス間の依存関係も異なる</a:t>
            </a:r>
            <a:endParaRPr lang="en-US" altLang="ja-JP" dirty="0" smtClean="0">
              <a:solidFill>
                <a:schemeClr val="tx1"/>
              </a:solidFill>
            </a:endParaRPr>
          </a:p>
          <a:p>
            <a:pPr lvl="1"/>
            <a:endParaRPr lang="en-US" altLang="ja-JP" dirty="0" smtClean="0">
              <a:solidFill>
                <a:schemeClr val="tx1"/>
              </a:solidFill>
            </a:endParaRPr>
          </a:p>
          <a:p>
            <a:r>
              <a:rPr lang="ja-JP" altLang="en-US" dirty="0" smtClean="0"/>
              <a:t>ローダ </a:t>
            </a:r>
            <a:r>
              <a:rPr lang="en-US" altLang="ja-JP" dirty="0" smtClean="0"/>
              <a:t>L </a:t>
            </a:r>
            <a:r>
              <a:rPr lang="ja-JP" altLang="en-US" dirty="0" smtClean="0"/>
              <a:t>がロードするクラス群 </a:t>
            </a:r>
            <a:r>
              <a:rPr lang="en-US" altLang="ja-JP" dirty="0" smtClean="0"/>
              <a:t>S</a:t>
            </a:r>
            <a:endParaRPr lang="ja-JP" altLang="en-US" dirty="0" smtClean="0"/>
          </a:p>
          <a:p>
            <a:pPr lvl="1"/>
            <a:r>
              <a:rPr lang="ja-JP" altLang="en-US" sz="1800" dirty="0" smtClean="0">
                <a:solidFill>
                  <a:schemeClr val="tx1"/>
                </a:solidFill>
                <a:latin typeface="ＭＳ Ｐゴシック" pitchFamily="50" charset="-128"/>
                <a:ea typeface="ＭＳ Ｐゴシック" pitchFamily="50" charset="-128"/>
              </a:rPr>
              <a:t>あるクラスの版 </a:t>
            </a:r>
            <a:r>
              <a:rPr lang="en-US" altLang="ja-JP" sz="1800" dirty="0" smtClean="0">
                <a:solidFill>
                  <a:schemeClr val="tx1"/>
                </a:solidFill>
                <a:latin typeface="ＭＳ Ｐゴシック" pitchFamily="50" charset="-128"/>
                <a:ea typeface="ＭＳ Ｐゴシック" pitchFamily="50" charset="-128"/>
              </a:rPr>
              <a:t>C  </a:t>
            </a:r>
            <a:r>
              <a:rPr lang="ja-JP" altLang="en-US" sz="1800" dirty="0" smtClean="0">
                <a:solidFill>
                  <a:schemeClr val="tx1"/>
                </a:solidFill>
                <a:latin typeface="ＭＳ Ｐゴシック" pitchFamily="50" charset="-128"/>
                <a:ea typeface="ＭＳ Ｐゴシック" pitchFamily="50" charset="-128"/>
              </a:rPr>
              <a:t>と </a:t>
            </a:r>
            <a:r>
              <a:rPr lang="en-US" altLang="ja-JP" sz="1800" dirty="0" smtClean="0">
                <a:solidFill>
                  <a:schemeClr val="tx1"/>
                </a:solidFill>
                <a:latin typeface="ＭＳ Ｐゴシック" pitchFamily="50" charset="-128"/>
                <a:ea typeface="ＭＳ Ｐゴシック" pitchFamily="50" charset="-128"/>
              </a:rPr>
              <a:t>C </a:t>
            </a:r>
            <a:r>
              <a:rPr lang="ja-JP" altLang="en-US" sz="1800" dirty="0" smtClean="0">
                <a:solidFill>
                  <a:schemeClr val="tx1"/>
                </a:solidFill>
                <a:latin typeface="ＭＳ Ｐゴシック" pitchFamily="50" charset="-128"/>
                <a:ea typeface="ＭＳ Ｐゴシック" pitchFamily="50" charset="-128"/>
              </a:rPr>
              <a:t>の原版に依存しているクラスの集合を </a:t>
            </a:r>
            <a:r>
              <a:rPr lang="en-US" altLang="ja-JP" sz="1800" dirty="0" smtClean="0">
                <a:solidFill>
                  <a:schemeClr val="tx1"/>
                </a:solidFill>
                <a:latin typeface="ＭＳ Ｐゴシック" pitchFamily="50" charset="-128"/>
                <a:ea typeface="ＭＳ Ｐゴシック" pitchFamily="50" charset="-128"/>
              </a:rPr>
              <a:t>S</a:t>
            </a:r>
            <a:r>
              <a:rPr lang="en-US" altLang="ja-JP" sz="1100" dirty="0" smtClean="0">
                <a:solidFill>
                  <a:schemeClr val="tx1"/>
                </a:solidFill>
                <a:latin typeface="ＭＳ Ｐゴシック" pitchFamily="50" charset="-128"/>
                <a:ea typeface="ＭＳ Ｐゴシック" pitchFamily="50" charset="-128"/>
              </a:rPr>
              <a:t>C</a:t>
            </a:r>
            <a:r>
              <a:rPr lang="en-US" altLang="ja-JP" sz="1800" dirty="0" smtClean="0">
                <a:solidFill>
                  <a:schemeClr val="tx1"/>
                </a:solidFill>
                <a:latin typeface="ＭＳ Ｐゴシック" pitchFamily="50" charset="-128"/>
                <a:ea typeface="ＭＳ Ｐゴシック" pitchFamily="50" charset="-128"/>
              </a:rPr>
              <a:t> </a:t>
            </a:r>
            <a:r>
              <a:rPr lang="ja-JP" altLang="en-US" sz="1800" dirty="0" smtClean="0">
                <a:solidFill>
                  <a:schemeClr val="tx1"/>
                </a:solidFill>
                <a:latin typeface="ＭＳ Ｐゴシック" pitchFamily="50" charset="-128"/>
                <a:ea typeface="ＭＳ Ｐゴシック" pitchFamily="50" charset="-128"/>
              </a:rPr>
              <a:t>と表現する</a:t>
            </a:r>
            <a:endParaRPr lang="en-US" altLang="ja-JP" sz="1800" dirty="0" smtClean="0">
              <a:solidFill>
                <a:schemeClr val="tx1"/>
              </a:solidFill>
              <a:latin typeface="ＭＳ Ｐゴシック" pitchFamily="50" charset="-128"/>
              <a:ea typeface="ＭＳ Ｐゴシック" pitchFamily="50" charset="-128"/>
            </a:endParaRPr>
          </a:p>
          <a:p>
            <a:pPr lvl="1"/>
            <a:r>
              <a:rPr lang="ja-JP" altLang="en-US" sz="1800" dirty="0" smtClean="0">
                <a:solidFill>
                  <a:schemeClr val="tx1"/>
                </a:solidFill>
                <a:latin typeface="ＭＳ Ｐゴシック" pitchFamily="50" charset="-128"/>
                <a:ea typeface="ＭＳ Ｐゴシック" pitchFamily="50" charset="-128"/>
              </a:rPr>
              <a:t>ローダ </a:t>
            </a:r>
            <a:r>
              <a:rPr lang="en-US" altLang="ja-JP" sz="1800" dirty="0" smtClean="0">
                <a:solidFill>
                  <a:schemeClr val="tx1"/>
                </a:solidFill>
                <a:latin typeface="ＭＳ Ｐゴシック" pitchFamily="50" charset="-128"/>
                <a:ea typeface="ＭＳ Ｐゴシック" pitchFamily="50" charset="-128"/>
              </a:rPr>
              <a:t>L </a:t>
            </a:r>
            <a:r>
              <a:rPr lang="ja-JP" altLang="en-US" sz="1800" dirty="0" smtClean="0">
                <a:solidFill>
                  <a:schemeClr val="tx1"/>
                </a:solidFill>
                <a:latin typeface="ＭＳ Ｐゴシック" pitchFamily="50" charset="-128"/>
                <a:ea typeface="ＭＳ Ｐゴシック" pitchFamily="50" charset="-128"/>
              </a:rPr>
              <a:t>がクラスの版 </a:t>
            </a:r>
            <a:r>
              <a:rPr lang="en-US" altLang="ja-JP" sz="1800" dirty="0" smtClean="0">
                <a:solidFill>
                  <a:schemeClr val="tx1"/>
                </a:solidFill>
                <a:latin typeface="ＭＳ Ｐゴシック" pitchFamily="50" charset="-128"/>
                <a:ea typeface="ＭＳ Ｐゴシック" pitchFamily="50" charset="-128"/>
              </a:rPr>
              <a:t>C </a:t>
            </a:r>
            <a:r>
              <a:rPr lang="ja-JP" altLang="en-US" sz="1800" dirty="0" smtClean="0">
                <a:solidFill>
                  <a:schemeClr val="tx1"/>
                </a:solidFill>
                <a:latin typeface="ＭＳ Ｐゴシック" pitchFamily="50" charset="-128"/>
                <a:ea typeface="ＭＳ Ｐゴシック" pitchFamily="50" charset="-128"/>
              </a:rPr>
              <a:t>をロードをするとき、</a:t>
            </a:r>
            <a:r>
              <a:rPr lang="en-US" altLang="ja-JP" sz="1800" dirty="0" smtClean="0">
                <a:solidFill>
                  <a:schemeClr val="tx1"/>
                </a:solidFill>
                <a:latin typeface="ＭＳ Ｐゴシック" pitchFamily="50" charset="-128"/>
                <a:ea typeface="ＭＳ Ｐゴシック" pitchFamily="50" charset="-128"/>
              </a:rPr>
              <a:t>S </a:t>
            </a:r>
            <a:r>
              <a:rPr lang="ja-JP" altLang="en-US" sz="1800" dirty="0" smtClean="0">
                <a:solidFill>
                  <a:schemeClr val="tx1"/>
                </a:solidFill>
                <a:latin typeface="ＭＳ Ｐゴシック" pitchFamily="50" charset="-128"/>
                <a:ea typeface="ＭＳ Ｐゴシック" pitchFamily="50" charset="-128"/>
              </a:rPr>
              <a:t>← </a:t>
            </a:r>
            <a:r>
              <a:rPr lang="en-US" altLang="ja-JP" sz="1800" dirty="0" smtClean="0">
                <a:solidFill>
                  <a:schemeClr val="tx1"/>
                </a:solidFill>
                <a:latin typeface="ＭＳ Ｐゴシック" pitchFamily="50" charset="-128"/>
                <a:ea typeface="ＭＳ Ｐゴシック" pitchFamily="50" charset="-128"/>
              </a:rPr>
              <a:t>S</a:t>
            </a:r>
            <a:r>
              <a:rPr lang="en-US" altLang="ja-JP" sz="1100" dirty="0" smtClean="0">
                <a:solidFill>
                  <a:schemeClr val="tx1"/>
                </a:solidFill>
                <a:latin typeface="ＭＳ Ｐゴシック" pitchFamily="50" charset="-128"/>
                <a:ea typeface="ＭＳ Ｐゴシック" pitchFamily="50" charset="-128"/>
              </a:rPr>
              <a:t>C</a:t>
            </a:r>
          </a:p>
          <a:p>
            <a:pPr lvl="1"/>
            <a:r>
              <a:rPr lang="en-US" altLang="ja-JP" sz="1800" dirty="0" smtClean="0">
                <a:solidFill>
                  <a:schemeClr val="tx1"/>
                </a:solidFill>
                <a:latin typeface="ＭＳ Ｐゴシック" pitchFamily="50" charset="-128"/>
                <a:ea typeface="ＭＳ Ｐゴシック" pitchFamily="50" charset="-128"/>
              </a:rPr>
              <a:t>L </a:t>
            </a:r>
            <a:r>
              <a:rPr lang="ja-JP" altLang="en-US" sz="1800" dirty="0" smtClean="0">
                <a:solidFill>
                  <a:schemeClr val="tx1"/>
                </a:solidFill>
                <a:latin typeface="ＭＳ Ｐゴシック" pitchFamily="50" charset="-128"/>
                <a:ea typeface="ＭＳ Ｐゴシック" pitchFamily="50" charset="-128"/>
              </a:rPr>
              <a:t>の全ての親ローダについて、</a:t>
            </a:r>
            <a:endParaRPr lang="en-US" altLang="ja-JP" sz="1800" dirty="0" smtClean="0">
              <a:solidFill>
                <a:schemeClr val="tx1"/>
              </a:solidFill>
              <a:latin typeface="ＭＳ Ｐゴシック" pitchFamily="50" charset="-128"/>
              <a:ea typeface="ＭＳ Ｐゴシック" pitchFamily="50" charset="-128"/>
            </a:endParaRPr>
          </a:p>
          <a:p>
            <a:pPr lvl="2"/>
            <a:r>
              <a:rPr lang="ja-JP" altLang="en-US" sz="1800" dirty="0" smtClean="0">
                <a:solidFill>
                  <a:schemeClr val="tx1"/>
                </a:solidFill>
                <a:latin typeface="ＭＳ Ｐゴシック" pitchFamily="50" charset="-128"/>
                <a:ea typeface="ＭＳ Ｐゴシック" pitchFamily="50" charset="-128"/>
              </a:rPr>
              <a:t>親ローダがロードするクラスの版 </a:t>
            </a:r>
            <a:r>
              <a:rPr lang="en-US" altLang="ja-JP" sz="1800" dirty="0" smtClean="0">
                <a:solidFill>
                  <a:schemeClr val="tx1"/>
                </a:solidFill>
                <a:latin typeface="ＭＳ Ｐゴシック" pitchFamily="50" charset="-128"/>
                <a:ea typeface="ＭＳ Ｐゴシック" pitchFamily="50" charset="-128"/>
              </a:rPr>
              <a:t>D </a:t>
            </a:r>
            <a:r>
              <a:rPr lang="ja-JP" altLang="en-US" sz="1800" dirty="0" smtClean="0">
                <a:solidFill>
                  <a:schemeClr val="tx1"/>
                </a:solidFill>
                <a:latin typeface="ＭＳ Ｐゴシック" pitchFamily="50" charset="-128"/>
                <a:ea typeface="ＭＳ Ｐゴシック" pitchFamily="50" charset="-128"/>
              </a:rPr>
              <a:t>が </a:t>
            </a:r>
            <a:r>
              <a:rPr lang="en-US" altLang="ja-JP" sz="1800" dirty="0" smtClean="0">
                <a:solidFill>
                  <a:schemeClr val="tx1"/>
                </a:solidFill>
                <a:latin typeface="ＭＳ Ｐゴシック" pitchFamily="50" charset="-128"/>
                <a:ea typeface="ＭＳ Ｐゴシック" pitchFamily="50" charset="-128"/>
              </a:rPr>
              <a:t>S</a:t>
            </a:r>
            <a:r>
              <a:rPr lang="ja-JP" altLang="en-US" sz="1800" dirty="0" smtClean="0">
                <a:solidFill>
                  <a:schemeClr val="tx1"/>
                </a:solidFill>
                <a:latin typeface="ＭＳ Ｐゴシック" pitchFamily="50" charset="-128"/>
                <a:ea typeface="ＭＳ Ｐゴシック" pitchFamily="50" charset="-128"/>
              </a:rPr>
              <a:t> 内のクラスに参照を持つとき</a:t>
            </a:r>
            <a:endParaRPr lang="en-US" altLang="ja-JP" sz="1800" dirty="0" smtClean="0">
              <a:solidFill>
                <a:schemeClr val="tx1"/>
              </a:solidFill>
              <a:latin typeface="ＭＳ Ｐゴシック" pitchFamily="50" charset="-128"/>
              <a:ea typeface="ＭＳ Ｐゴシック" pitchFamily="50" charset="-128"/>
            </a:endParaRPr>
          </a:p>
          <a:p>
            <a:pPr lvl="2"/>
            <a:r>
              <a:rPr lang="en-US" altLang="ja-JP" sz="1800" dirty="0" smtClean="0">
                <a:solidFill>
                  <a:schemeClr val="tx1"/>
                </a:solidFill>
                <a:latin typeface="ＭＳ Ｐゴシック" pitchFamily="50" charset="-128"/>
                <a:ea typeface="ＭＳ Ｐゴシック" pitchFamily="50" charset="-128"/>
              </a:rPr>
              <a:t>S </a:t>
            </a:r>
            <a:r>
              <a:rPr lang="ja-JP" altLang="en-US" sz="1800" dirty="0" smtClean="0">
                <a:solidFill>
                  <a:schemeClr val="tx1"/>
                </a:solidFill>
                <a:latin typeface="ＭＳ Ｐゴシック" pitchFamily="50" charset="-128"/>
                <a:ea typeface="ＭＳ Ｐゴシック" pitchFamily="50" charset="-128"/>
              </a:rPr>
              <a:t>← </a:t>
            </a:r>
            <a:r>
              <a:rPr lang="en-US" altLang="ja-JP" sz="1800" dirty="0" smtClean="0">
                <a:solidFill>
                  <a:schemeClr val="tx1"/>
                </a:solidFill>
                <a:latin typeface="ＭＳ Ｐゴシック" pitchFamily="50" charset="-128"/>
                <a:ea typeface="ＭＳ Ｐゴシック" pitchFamily="50" charset="-128"/>
              </a:rPr>
              <a:t>S + S</a:t>
            </a:r>
            <a:r>
              <a:rPr lang="en-US" altLang="ja-JP" sz="1100" dirty="0" smtClean="0">
                <a:solidFill>
                  <a:schemeClr val="tx1"/>
                </a:solidFill>
                <a:latin typeface="ＭＳ Ｐゴシック" pitchFamily="50" charset="-128"/>
                <a:ea typeface="ＭＳ Ｐゴシック" pitchFamily="50" charset="-128"/>
              </a:rPr>
              <a:t>D</a:t>
            </a:r>
            <a:r>
              <a:rPr lang="en-US" altLang="ja-JP" sz="1800" dirty="0" smtClean="0">
                <a:solidFill>
                  <a:schemeClr val="tx1"/>
                </a:solidFill>
                <a:latin typeface="ＭＳ Ｐゴシック" pitchFamily="50" charset="-128"/>
                <a:ea typeface="ＭＳ Ｐゴシック" pitchFamily="50" charset="-128"/>
              </a:rPr>
              <a:t> </a:t>
            </a:r>
            <a:r>
              <a:rPr lang="ja-JP" altLang="en-US" sz="1800" dirty="0" smtClean="0">
                <a:solidFill>
                  <a:schemeClr val="tx1"/>
                </a:solidFill>
                <a:latin typeface="ＭＳ Ｐゴシック" pitchFamily="50" charset="-128"/>
                <a:ea typeface="ＭＳ Ｐゴシック" pitchFamily="50" charset="-128"/>
              </a:rPr>
              <a:t>とする</a:t>
            </a:r>
            <a:endParaRPr lang="en-US" altLang="ja-JP" sz="1800" dirty="0" smtClean="0">
              <a:solidFill>
                <a:schemeClr val="tx1"/>
              </a:solidFill>
              <a:latin typeface="ＭＳ Ｐゴシック" pitchFamily="50" charset="-128"/>
              <a:ea typeface="ＭＳ Ｐゴシック" pitchFamily="50" charset="-128"/>
            </a:endParaRPr>
          </a:p>
          <a:p>
            <a:pPr>
              <a:buNone/>
            </a:pPr>
            <a:endParaRPr lang="en-US" altLang="ja-JP" sz="2200"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クラスの版毎のクラスローダ</a:t>
            </a:r>
            <a:endParaRPr lang="ja-JP" altLang="en-US" dirty="0"/>
          </a:p>
        </p:txBody>
      </p:sp>
      <p:sp>
        <p:nvSpPr>
          <p:cNvPr id="25" name="スライド番号プレースホルダ 24"/>
          <p:cNvSpPr>
            <a:spLocks noGrp="1"/>
          </p:cNvSpPr>
          <p:nvPr>
            <p:ph type="sldNum" sz="quarter" idx="12"/>
          </p:nvPr>
        </p:nvSpPr>
        <p:spPr/>
        <p:txBody>
          <a:bodyPr/>
          <a:lstStyle/>
          <a:p>
            <a:fld id="{11C2E49A-6640-42C2-9B6A-3EEEB110D8A5}" type="slidenum">
              <a:rPr kumimoji="1" lang="ja-JP" altLang="en-US" smtClean="0"/>
              <a:pPr/>
              <a:t>11</a:t>
            </a:fld>
            <a:endParaRPr kumimoji="1" lang="ja-JP" altLang="en-US"/>
          </a:p>
        </p:txBody>
      </p:sp>
      <p:sp>
        <p:nvSpPr>
          <p:cNvPr id="37" name="正方形/長方形 36"/>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1066800"/>
          </a:xfrm>
        </p:spPr>
        <p:txBody>
          <a:bodyPr>
            <a:normAutofit/>
          </a:bodyPr>
          <a:lstStyle/>
          <a:p>
            <a:r>
              <a:rPr lang="ja-JP" altLang="en-US" dirty="0" smtClean="0"/>
              <a:t>応用：</a:t>
            </a:r>
            <a:r>
              <a:rPr lang="en-US" altLang="ja-JP" dirty="0" smtClean="0"/>
              <a:t>Per-session AOP </a:t>
            </a:r>
            <a:r>
              <a:rPr lang="ja-JP" altLang="en-US" dirty="0" smtClean="0"/>
              <a:t>フレームワーク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ユーザ毎に機能が拡張された </a:t>
            </a:r>
            <a:r>
              <a:rPr lang="en-US" altLang="ja-JP" dirty="0" smtClean="0"/>
              <a:t>Web </a:t>
            </a:r>
            <a:r>
              <a:rPr lang="ja-JP" altLang="en-US" dirty="0" smtClean="0"/>
              <a:t>アプリを実現</a:t>
            </a:r>
          </a:p>
          <a:p>
            <a:pPr lvl="1"/>
            <a:r>
              <a:rPr lang="ja-JP" altLang="en-US" dirty="0" smtClean="0">
                <a:solidFill>
                  <a:schemeClr val="tx1"/>
                </a:solidFill>
              </a:rPr>
              <a:t>リクエストの度にクラスローダの作成</a:t>
            </a:r>
            <a:endParaRPr lang="en-US" altLang="ja-JP" dirty="0" smtClean="0">
              <a:solidFill>
                <a:schemeClr val="tx1"/>
              </a:solidFill>
            </a:endParaRPr>
          </a:p>
          <a:p>
            <a:pPr lvl="1"/>
            <a:r>
              <a:rPr lang="ja-JP" altLang="en-US" dirty="0" smtClean="0">
                <a:solidFill>
                  <a:schemeClr val="tx1"/>
                </a:solidFill>
              </a:rPr>
              <a:t>ユーザが選択した機能を実装したクラスの版で置換</a:t>
            </a:r>
            <a:endParaRPr lang="en-US" altLang="ja-JP" dirty="0" smtClean="0">
              <a:solidFill>
                <a:schemeClr val="tx1"/>
              </a:solidFill>
            </a:endParaRPr>
          </a:p>
          <a:p>
            <a:pPr lvl="1"/>
            <a:r>
              <a:rPr lang="ja-JP" altLang="en-US" dirty="0" smtClean="0">
                <a:solidFill>
                  <a:schemeClr val="tx1"/>
                </a:solidFill>
              </a:rPr>
              <a:t>全クラスを再ロード</a:t>
            </a:r>
            <a:endParaRPr lang="en-US" altLang="ja-JP" dirty="0" smtClean="0">
              <a:solidFill>
                <a:schemeClr val="tx1"/>
              </a:solidFill>
            </a:endParaRPr>
          </a:p>
          <a:p>
            <a:pPr lvl="8"/>
            <a:endParaRPr lang="en-US" altLang="ja-JP" dirty="0" smtClean="0">
              <a:solidFill>
                <a:schemeClr val="tx1"/>
              </a:solidFill>
            </a:endParaRPr>
          </a:p>
          <a:p>
            <a:r>
              <a:rPr lang="ja-JP" altLang="en-US" dirty="0" smtClean="0"/>
              <a:t>例）</a:t>
            </a:r>
            <a:r>
              <a:rPr lang="en-US" altLang="ja-JP" dirty="0" err="1" smtClean="0"/>
              <a:t>iGoogle</a:t>
            </a:r>
            <a:endParaRPr lang="ja-JP" altLang="en-US" dirty="0" smtClean="0">
              <a:solidFill>
                <a:schemeClr val="tx1"/>
              </a:solidFill>
            </a:endParaRPr>
          </a:p>
          <a:p>
            <a:pPr lvl="1"/>
            <a:endParaRPr lang="ja-JP" altLang="en-US" dirty="0" smtClean="0"/>
          </a:p>
          <a:p>
            <a:pPr lvl="1"/>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12</a:t>
            </a:fld>
            <a:endParaRPr kumimoji="1" lang="ja-JP" altLang="en-US"/>
          </a:p>
        </p:txBody>
      </p:sp>
      <p:sp>
        <p:nvSpPr>
          <p:cNvPr id="5" name="正方形/長方形 4"/>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
        <p:nvSpPr>
          <p:cNvPr id="6" name="テキスト ボックス 5"/>
          <p:cNvSpPr txBox="1"/>
          <p:nvPr/>
        </p:nvSpPr>
        <p:spPr>
          <a:xfrm>
            <a:off x="6660232" y="1753652"/>
            <a:ext cx="2088232" cy="523220"/>
          </a:xfrm>
          <a:prstGeom prst="rect">
            <a:avLst/>
          </a:prstGeom>
          <a:noFill/>
        </p:spPr>
        <p:txBody>
          <a:bodyPr wrap="square" rtlCol="0">
            <a:spAutoFit/>
          </a:bodyPr>
          <a:lstStyle/>
          <a:p>
            <a:r>
              <a:rPr kumimoji="1" lang="en-US" altLang="ja-JP" sz="2800" dirty="0" smtClean="0"/>
              <a:t>[</a:t>
            </a:r>
            <a:r>
              <a:rPr kumimoji="1" lang="ja-JP" altLang="en-US" sz="2800" dirty="0" smtClean="0"/>
              <a:t>戸部ら </a:t>
            </a:r>
            <a:r>
              <a:rPr kumimoji="1" lang="en-US" altLang="ja-JP" sz="2800" dirty="0" smtClean="0"/>
              <a:t>’08]</a:t>
            </a:r>
            <a:endParaRPr kumimoji="1" lang="ja-JP" altLang="en-US" sz="2800" dirty="0"/>
          </a:p>
        </p:txBody>
      </p:sp>
      <p:pic>
        <p:nvPicPr>
          <p:cNvPr id="1026" name="Picture 2" descr="C:\Documents and Settings\betchak\Desktop\ig1.jpg"/>
          <p:cNvPicPr>
            <a:picLocks noChangeAspect="1" noChangeArrowheads="1"/>
          </p:cNvPicPr>
          <p:nvPr/>
        </p:nvPicPr>
        <p:blipFill>
          <a:blip r:embed="rId3" cstate="print"/>
          <a:srcRect/>
          <a:stretch>
            <a:fillRect/>
          </a:stretch>
        </p:blipFill>
        <p:spPr bwMode="auto">
          <a:xfrm>
            <a:off x="4572000" y="4229814"/>
            <a:ext cx="1800199" cy="1221565"/>
          </a:xfrm>
          <a:prstGeom prst="rect">
            <a:avLst/>
          </a:prstGeom>
          <a:noFill/>
          <a:ln>
            <a:solidFill>
              <a:schemeClr val="accent1">
                <a:shade val="50000"/>
              </a:schemeClr>
            </a:solidFill>
          </a:ln>
        </p:spPr>
      </p:pic>
      <p:pic>
        <p:nvPicPr>
          <p:cNvPr id="1027" name="Picture 3" descr="C:\Documents and Settings\betchak\Desktop\ig2.jpg"/>
          <p:cNvPicPr>
            <a:picLocks noChangeAspect="1" noChangeArrowheads="1"/>
          </p:cNvPicPr>
          <p:nvPr/>
        </p:nvPicPr>
        <p:blipFill>
          <a:blip r:embed="rId4" cstate="print"/>
          <a:srcRect/>
          <a:stretch>
            <a:fillRect/>
          </a:stretch>
        </p:blipFill>
        <p:spPr bwMode="auto">
          <a:xfrm>
            <a:off x="4572000" y="5571824"/>
            <a:ext cx="1827170" cy="1224136"/>
          </a:xfrm>
          <a:prstGeom prst="rect">
            <a:avLst/>
          </a:prstGeom>
          <a:noFill/>
          <a:ln>
            <a:solidFill>
              <a:schemeClr val="accent1">
                <a:shade val="50000"/>
              </a:schemeClr>
            </a:solidFill>
          </a:ln>
        </p:spPr>
      </p:pic>
      <p:cxnSp>
        <p:nvCxnSpPr>
          <p:cNvPr id="20" name="直線矢印コネクタ 19"/>
          <p:cNvCxnSpPr>
            <a:stCxn id="1030" idx="1"/>
            <a:endCxn id="1029" idx="3"/>
          </p:cNvCxnSpPr>
          <p:nvPr/>
        </p:nvCxnSpPr>
        <p:spPr>
          <a:xfrm rot="10800000" flipV="1">
            <a:off x="1239282" y="4971972"/>
            <a:ext cx="2252598" cy="70342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34" idx="1"/>
            <a:endCxn id="1029" idx="3"/>
          </p:cNvCxnSpPr>
          <p:nvPr/>
        </p:nvCxnSpPr>
        <p:spPr>
          <a:xfrm rot="10800000">
            <a:off x="1239283" y="5675400"/>
            <a:ext cx="2221471" cy="35511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907704" y="5435932"/>
            <a:ext cx="1152128" cy="369332"/>
          </a:xfrm>
          <a:prstGeom prst="rect">
            <a:avLst/>
          </a:prstGeom>
          <a:noFill/>
        </p:spPr>
        <p:txBody>
          <a:bodyPr wrap="square" rtlCol="0">
            <a:spAutoFit/>
          </a:bodyPr>
          <a:lstStyle/>
          <a:p>
            <a:r>
              <a:rPr lang="ja-JP" altLang="en-US" dirty="0" smtClean="0"/>
              <a:t>リクエスト</a:t>
            </a:r>
            <a:endParaRPr kumimoji="1" lang="ja-JP" altLang="en-US" dirty="0"/>
          </a:p>
        </p:txBody>
      </p:sp>
      <p:pic>
        <p:nvPicPr>
          <p:cNvPr id="1029" name="Picture 5" descr="C:\Documents and Settings\betchak\Local Settings\Temporary Internet Files\Content.IE5\MXINQ9YR\dglxasset[1].aspx"/>
          <p:cNvPicPr>
            <a:picLocks noChangeAspect="1" noChangeArrowheads="1"/>
          </p:cNvPicPr>
          <p:nvPr/>
        </p:nvPicPr>
        <p:blipFill>
          <a:blip r:embed="rId5" cstate="print"/>
          <a:srcRect/>
          <a:stretch>
            <a:fillRect/>
          </a:stretch>
        </p:blipFill>
        <p:spPr bwMode="auto">
          <a:xfrm>
            <a:off x="323528" y="5040460"/>
            <a:ext cx="915754" cy="1269880"/>
          </a:xfrm>
          <a:prstGeom prst="rect">
            <a:avLst/>
          </a:prstGeom>
          <a:noFill/>
        </p:spPr>
      </p:pic>
      <p:pic>
        <p:nvPicPr>
          <p:cNvPr id="1030" name="Picture 6" descr="C:\Program Files\Microsoft Office\MEDIA\CAGCAT10\j0195384.wmf"/>
          <p:cNvPicPr>
            <a:picLocks noChangeAspect="1" noChangeArrowheads="1"/>
          </p:cNvPicPr>
          <p:nvPr/>
        </p:nvPicPr>
        <p:blipFill>
          <a:blip r:embed="rId6" cstate="print">
            <a:duotone>
              <a:schemeClr val="accent6">
                <a:shade val="45000"/>
                <a:satMod val="135000"/>
              </a:schemeClr>
              <a:prstClr val="white"/>
            </a:duotone>
          </a:blip>
          <a:srcRect/>
          <a:stretch>
            <a:fillRect/>
          </a:stretch>
        </p:blipFill>
        <p:spPr bwMode="auto">
          <a:xfrm>
            <a:off x="3491880" y="4437112"/>
            <a:ext cx="1047847" cy="1069721"/>
          </a:xfrm>
          <a:prstGeom prst="rect">
            <a:avLst/>
          </a:prstGeom>
          <a:noFill/>
        </p:spPr>
      </p:pic>
      <p:pic>
        <p:nvPicPr>
          <p:cNvPr id="34" name="Picture 6" descr="C:\Program Files\Microsoft Office\MEDIA\CAGCAT10\j0195384.wmf"/>
          <p:cNvPicPr>
            <a:picLocks noChangeAspect="1" noChangeArrowheads="1"/>
          </p:cNvPicPr>
          <p:nvPr/>
        </p:nvPicPr>
        <p:blipFill>
          <a:blip r:embed="rId6" cstate="print">
            <a:duotone>
              <a:schemeClr val="accent3">
                <a:shade val="45000"/>
                <a:satMod val="135000"/>
              </a:schemeClr>
              <a:prstClr val="white"/>
            </a:duotone>
          </a:blip>
          <a:srcRect/>
          <a:stretch>
            <a:fillRect/>
          </a:stretch>
        </p:blipFill>
        <p:spPr bwMode="auto">
          <a:xfrm>
            <a:off x="3460753" y="5481959"/>
            <a:ext cx="1074671" cy="1097105"/>
          </a:xfrm>
          <a:prstGeom prst="rect">
            <a:avLst/>
          </a:prstGeom>
          <a:noFill/>
        </p:spPr>
      </p:pic>
      <p:sp>
        <p:nvSpPr>
          <p:cNvPr id="43" name="テキスト ボックス 42"/>
          <p:cNvSpPr txBox="1"/>
          <p:nvPr/>
        </p:nvSpPr>
        <p:spPr>
          <a:xfrm>
            <a:off x="340672" y="6228020"/>
            <a:ext cx="864096" cy="369332"/>
          </a:xfrm>
          <a:prstGeom prst="rect">
            <a:avLst/>
          </a:prstGeom>
          <a:noFill/>
        </p:spPr>
        <p:txBody>
          <a:bodyPr wrap="square" rtlCol="0">
            <a:spAutoFit/>
          </a:bodyPr>
          <a:lstStyle/>
          <a:p>
            <a:r>
              <a:rPr kumimoji="1" lang="ja-JP" altLang="en-US" dirty="0" smtClean="0"/>
              <a:t>サーバ</a:t>
            </a:r>
            <a:endParaRPr kumimoji="1" lang="ja-JP" altLang="en-US" dirty="0"/>
          </a:p>
        </p:txBody>
      </p:sp>
      <p:sp>
        <p:nvSpPr>
          <p:cNvPr id="44" name="テキスト ボックス 43"/>
          <p:cNvSpPr txBox="1"/>
          <p:nvPr/>
        </p:nvSpPr>
        <p:spPr>
          <a:xfrm>
            <a:off x="3528456" y="6525244"/>
            <a:ext cx="864096" cy="369332"/>
          </a:xfrm>
          <a:prstGeom prst="rect">
            <a:avLst/>
          </a:prstGeom>
          <a:noFill/>
        </p:spPr>
        <p:txBody>
          <a:bodyPr wrap="square" rtlCol="0">
            <a:spAutoFit/>
          </a:bodyPr>
          <a:lstStyle/>
          <a:p>
            <a:r>
              <a:rPr kumimoji="1" lang="ja-JP" altLang="en-US" dirty="0" smtClean="0"/>
              <a:t>ユーザ</a:t>
            </a:r>
            <a:endParaRPr kumimoji="1" lang="ja-JP" altLang="en-US" dirty="0"/>
          </a:p>
        </p:txBody>
      </p:sp>
      <p:sp>
        <p:nvSpPr>
          <p:cNvPr id="46" name="雲 45"/>
          <p:cNvSpPr/>
          <p:nvPr/>
        </p:nvSpPr>
        <p:spPr>
          <a:xfrm>
            <a:off x="6516216" y="4869160"/>
            <a:ext cx="2483768" cy="1080120"/>
          </a:xfrm>
          <a:prstGeom prst="cloud">
            <a:avLst/>
          </a:prstGeom>
          <a:solidFill>
            <a:schemeClr val="accent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見え方や機能が異なる</a:t>
            </a:r>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雲形吹き出し 21"/>
          <p:cNvSpPr/>
          <p:nvPr/>
        </p:nvSpPr>
        <p:spPr>
          <a:xfrm>
            <a:off x="1244774" y="3284984"/>
            <a:ext cx="2520280" cy="1728192"/>
          </a:xfrm>
          <a:prstGeom prst="cloudCallout">
            <a:avLst>
              <a:gd name="adj1" fmla="val 49961"/>
              <a:gd name="adj2" fmla="val 57864"/>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8" name="雲形吹き出し 27"/>
          <p:cNvSpPr/>
          <p:nvPr/>
        </p:nvSpPr>
        <p:spPr>
          <a:xfrm>
            <a:off x="5133206" y="3212976"/>
            <a:ext cx="2520280" cy="1728192"/>
          </a:xfrm>
          <a:prstGeom prst="cloudCallout">
            <a:avLst>
              <a:gd name="adj1" fmla="val -52837"/>
              <a:gd name="adj2" fmla="val 60619"/>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8" name="角丸四角形 17"/>
          <p:cNvSpPr/>
          <p:nvPr/>
        </p:nvSpPr>
        <p:spPr>
          <a:xfrm>
            <a:off x="4653533" y="5281959"/>
            <a:ext cx="902196" cy="432048"/>
          </a:xfrm>
          <a:prstGeom prst="roundRect">
            <a:avLst/>
          </a:prstGeom>
          <a:solidFill>
            <a:srgbClr val="92D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222898" y="5281959"/>
            <a:ext cx="902196" cy="432048"/>
          </a:xfrm>
          <a:prstGeom prst="roundRect">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900958" y="6165304"/>
            <a:ext cx="2880320" cy="576064"/>
          </a:xfrm>
          <a:prstGeom prst="rect">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サーバ</a:t>
            </a:r>
            <a:endParaRPr kumimoji="1" lang="ja-JP" altLang="en-US" dirty="0">
              <a:solidFill>
                <a:schemeClr val="tx1"/>
              </a:solidFill>
            </a:endParaRPr>
          </a:p>
        </p:txBody>
      </p:sp>
      <p:sp>
        <p:nvSpPr>
          <p:cNvPr id="21" name="L 字 20"/>
          <p:cNvSpPr/>
          <p:nvPr/>
        </p:nvSpPr>
        <p:spPr>
          <a:xfrm>
            <a:off x="3142382" y="5209951"/>
            <a:ext cx="2494879" cy="1008111"/>
          </a:xfrm>
          <a:prstGeom prst="corner">
            <a:avLst>
              <a:gd name="adj1" fmla="val 54724"/>
              <a:gd name="adj2" fmla="val 116139"/>
            </a:avLst>
          </a:prstGeom>
          <a:noFill/>
          <a:ln w="222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3" cstate="print"/>
          <a:srcRect l="14841" t="14252" r="18372" b="4988"/>
          <a:stretch>
            <a:fillRect/>
          </a:stretch>
        </p:blipFill>
        <p:spPr bwMode="auto">
          <a:xfrm>
            <a:off x="5565254" y="3434597"/>
            <a:ext cx="1584176" cy="117091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lang="ja-JP" altLang="en-US" dirty="0" smtClean="0"/>
              <a:t>大規模ホスティングサービス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例）ショッピングサイト</a:t>
            </a:r>
            <a:endParaRPr lang="en-US" altLang="ja-JP" dirty="0" smtClean="0"/>
          </a:p>
          <a:p>
            <a:pPr lvl="1"/>
            <a:r>
              <a:rPr lang="ja-JP" altLang="en-US" dirty="0" smtClean="0">
                <a:solidFill>
                  <a:schemeClr val="tx1"/>
                </a:solidFill>
              </a:rPr>
              <a:t>サイト（各サイトのユーザ全体）毎に機能を拡張</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13</a:t>
            </a:fld>
            <a:endParaRPr kumimoji="1" lang="ja-JP" altLang="en-US"/>
          </a:p>
        </p:txBody>
      </p:sp>
      <p:sp>
        <p:nvSpPr>
          <p:cNvPr id="6" name="角丸四角形 5"/>
          <p:cNvSpPr/>
          <p:nvPr/>
        </p:nvSpPr>
        <p:spPr>
          <a:xfrm>
            <a:off x="3188990" y="5733256"/>
            <a:ext cx="2376264" cy="432048"/>
          </a:xfrm>
          <a:prstGeom prst="roundRect">
            <a:avLst/>
          </a:prstGeom>
          <a:solidFill>
            <a:schemeClr val="accent6">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ベースアプリ</a:t>
            </a:r>
            <a:endParaRPr kumimoji="1" lang="ja-JP" altLang="en-US" dirty="0">
              <a:solidFill>
                <a:schemeClr val="tx1"/>
              </a:solidFill>
            </a:endParaRPr>
          </a:p>
        </p:txBody>
      </p:sp>
      <p:sp>
        <p:nvSpPr>
          <p:cNvPr id="7" name="テキスト ボックス 6"/>
          <p:cNvSpPr txBox="1"/>
          <p:nvPr/>
        </p:nvSpPr>
        <p:spPr>
          <a:xfrm>
            <a:off x="956742" y="6280779"/>
            <a:ext cx="2016224" cy="369332"/>
          </a:xfrm>
          <a:prstGeom prst="rect">
            <a:avLst/>
          </a:prstGeom>
          <a:noFill/>
        </p:spPr>
        <p:txBody>
          <a:bodyPr wrap="square" rtlCol="0">
            <a:spAutoFit/>
          </a:bodyPr>
          <a:lstStyle/>
          <a:p>
            <a:r>
              <a:rPr kumimoji="1" lang="ja-JP" altLang="en-US" dirty="0" smtClean="0"/>
              <a:t>サービスベンダー</a:t>
            </a:r>
            <a:endParaRPr kumimoji="1" lang="ja-JP" altLang="en-US" dirty="0"/>
          </a:p>
        </p:txBody>
      </p:sp>
      <p:pic>
        <p:nvPicPr>
          <p:cNvPr id="1027" name="Picture 3"/>
          <p:cNvPicPr>
            <a:picLocks noChangeAspect="1" noChangeArrowheads="1"/>
          </p:cNvPicPr>
          <p:nvPr/>
        </p:nvPicPr>
        <p:blipFill>
          <a:blip r:embed="rId4" cstate="print"/>
          <a:srcRect t="13271" r="35869" b="5448"/>
          <a:stretch>
            <a:fillRect/>
          </a:stretch>
        </p:blipFill>
        <p:spPr bwMode="auto">
          <a:xfrm>
            <a:off x="1748830" y="3573016"/>
            <a:ext cx="1462203" cy="1085576"/>
          </a:xfrm>
          <a:prstGeom prst="rect">
            <a:avLst/>
          </a:prstGeom>
          <a:noFill/>
          <a:ln w="9525">
            <a:noFill/>
            <a:miter lim="800000"/>
            <a:headEnd/>
            <a:tailEnd/>
          </a:ln>
          <a:effectLst/>
        </p:spPr>
      </p:pic>
      <p:sp>
        <p:nvSpPr>
          <p:cNvPr id="13" name="テキスト ボックス 12"/>
          <p:cNvSpPr txBox="1"/>
          <p:nvPr/>
        </p:nvSpPr>
        <p:spPr>
          <a:xfrm>
            <a:off x="596702" y="3429000"/>
            <a:ext cx="1008112" cy="369332"/>
          </a:xfrm>
          <a:prstGeom prst="rect">
            <a:avLst/>
          </a:prstGeom>
          <a:noFill/>
        </p:spPr>
        <p:txBody>
          <a:bodyPr wrap="square" rtlCol="0">
            <a:spAutoFit/>
          </a:bodyPr>
          <a:lstStyle/>
          <a:p>
            <a:r>
              <a:rPr kumimoji="1" lang="ja-JP" altLang="en-US" dirty="0" smtClean="0"/>
              <a:t>サイト</a:t>
            </a:r>
            <a:r>
              <a:rPr lang="ja-JP" altLang="en-US" dirty="0" smtClean="0"/>
              <a:t> </a:t>
            </a:r>
            <a:r>
              <a:rPr lang="en-US" altLang="ja-JP" dirty="0" smtClean="0"/>
              <a:t>A</a:t>
            </a:r>
            <a:endParaRPr kumimoji="1" lang="ja-JP" altLang="en-US" dirty="0"/>
          </a:p>
        </p:txBody>
      </p:sp>
      <p:sp>
        <p:nvSpPr>
          <p:cNvPr id="27" name="角丸四角形吹き出し 26"/>
          <p:cNvSpPr/>
          <p:nvPr/>
        </p:nvSpPr>
        <p:spPr>
          <a:xfrm>
            <a:off x="5781278" y="5301208"/>
            <a:ext cx="1584176" cy="360040"/>
          </a:xfrm>
          <a:prstGeom prst="wedgeRoundRectCallout">
            <a:avLst>
              <a:gd name="adj1" fmla="val -86717"/>
              <a:gd name="adj2" fmla="val 10765"/>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追加したクラス</a:t>
            </a:r>
            <a:endParaRPr kumimoji="1" lang="ja-JP" altLang="en-US" sz="1600" dirty="0">
              <a:solidFill>
                <a:schemeClr val="tx1"/>
              </a:solidFill>
            </a:endParaRPr>
          </a:p>
        </p:txBody>
      </p:sp>
      <p:sp>
        <p:nvSpPr>
          <p:cNvPr id="16" name="正方形/長方形 15"/>
          <p:cNvSpPr/>
          <p:nvPr/>
        </p:nvSpPr>
        <p:spPr>
          <a:xfrm>
            <a:off x="251520" y="548680"/>
            <a:ext cx="3024336" cy="36004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ＭＳ Ｐゴシック" pitchFamily="50" charset="-128"/>
                <a:ea typeface="ＭＳ Ｐゴシック" pitchFamily="50" charset="-128"/>
              </a:rPr>
              <a:t>フレームワークの適用例</a:t>
            </a:r>
            <a:endParaRPr kumimoji="1" lang="ja-JP" altLang="en-US" sz="2000" dirty="0">
              <a:solidFill>
                <a:schemeClr val="tx1"/>
              </a:solidFill>
              <a:latin typeface="ＭＳ Ｐゴシック" pitchFamily="50" charset="-128"/>
              <a:ea typeface="ＭＳ Ｐゴシック" pitchFamily="50" charset="-128"/>
            </a:endParaRPr>
          </a:p>
        </p:txBody>
      </p:sp>
      <p:sp>
        <p:nvSpPr>
          <p:cNvPr id="23" name="角丸四角形吹き出し 22"/>
          <p:cNvSpPr/>
          <p:nvPr/>
        </p:nvSpPr>
        <p:spPr>
          <a:xfrm>
            <a:off x="539552" y="5373216"/>
            <a:ext cx="2088232" cy="360040"/>
          </a:xfrm>
          <a:prstGeom prst="wedgeRoundRectCallout">
            <a:avLst>
              <a:gd name="adj1" fmla="val 73488"/>
              <a:gd name="adj2" fmla="val 34575"/>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異なるローダでロード</a:t>
            </a:r>
            <a:endParaRPr kumimoji="1" lang="ja-JP" altLang="en-US" sz="1600" dirty="0">
              <a:solidFill>
                <a:schemeClr val="tx1"/>
              </a:solidFill>
            </a:endParaRPr>
          </a:p>
        </p:txBody>
      </p:sp>
      <p:sp>
        <p:nvSpPr>
          <p:cNvPr id="19" name="テキスト ボックス 18"/>
          <p:cNvSpPr txBox="1"/>
          <p:nvPr/>
        </p:nvSpPr>
        <p:spPr>
          <a:xfrm>
            <a:off x="7581478" y="3429000"/>
            <a:ext cx="1008112" cy="369332"/>
          </a:xfrm>
          <a:prstGeom prst="rect">
            <a:avLst/>
          </a:prstGeom>
          <a:noFill/>
        </p:spPr>
        <p:txBody>
          <a:bodyPr wrap="square" rtlCol="0">
            <a:spAutoFit/>
          </a:bodyPr>
          <a:lstStyle/>
          <a:p>
            <a:r>
              <a:rPr kumimoji="1" lang="ja-JP" altLang="en-US" dirty="0" smtClean="0"/>
              <a:t>サイト</a:t>
            </a:r>
            <a:r>
              <a:rPr lang="ja-JP" altLang="en-US" dirty="0" smtClean="0"/>
              <a:t> </a:t>
            </a:r>
            <a:r>
              <a:rPr lang="en-US" altLang="ja-JP" dirty="0" smtClean="0"/>
              <a:t>B</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手法 </a:t>
            </a:r>
            <a:r>
              <a:rPr lang="en-US" altLang="ja-JP" dirty="0" smtClean="0"/>
              <a:t>1</a:t>
            </a:r>
            <a:r>
              <a:rPr lang="ja-JP" altLang="en-US" dirty="0" smtClean="0"/>
              <a:t> と手法 </a:t>
            </a:r>
            <a:r>
              <a:rPr lang="en-US" altLang="ja-JP" dirty="0" smtClean="0"/>
              <a:t>2 </a:t>
            </a:r>
            <a:r>
              <a:rPr lang="ja-JP" altLang="en-US" dirty="0" smtClean="0"/>
              <a:t>の比較</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solidFill>
                  <a:schemeClr val="tx1"/>
                </a:solidFill>
              </a:rPr>
              <a:t>例）</a:t>
            </a:r>
            <a:r>
              <a:rPr lang="en-US" altLang="ja-JP" dirty="0" smtClean="0">
                <a:solidFill>
                  <a:schemeClr val="tx1"/>
                </a:solidFill>
              </a:rPr>
              <a:t>1 </a:t>
            </a:r>
            <a:r>
              <a:rPr lang="ja-JP" altLang="en-US" dirty="0" smtClean="0">
                <a:solidFill>
                  <a:schemeClr val="tx1"/>
                </a:solidFill>
              </a:rPr>
              <a:t>回目は </a:t>
            </a:r>
            <a:r>
              <a:rPr lang="en-US" altLang="ja-JP" dirty="0" smtClean="0">
                <a:solidFill>
                  <a:schemeClr val="tx1"/>
                </a:solidFill>
              </a:rPr>
              <a:t>A</a:t>
            </a:r>
            <a:r>
              <a:rPr lang="en-US" altLang="ja-JP" sz="1800" dirty="0" smtClean="0">
                <a:solidFill>
                  <a:schemeClr val="tx1"/>
                </a:solidFill>
              </a:rPr>
              <a:t>1</a:t>
            </a:r>
            <a:r>
              <a:rPr lang="ja-JP" altLang="en-US" dirty="0" err="1" smtClean="0"/>
              <a:t>、</a:t>
            </a:r>
            <a:r>
              <a:rPr lang="en-US" altLang="ja-JP" dirty="0" smtClean="0">
                <a:solidFill>
                  <a:schemeClr val="tx1"/>
                </a:solidFill>
              </a:rPr>
              <a:t>B</a:t>
            </a:r>
            <a:r>
              <a:rPr lang="en-US" altLang="ja-JP" sz="1800" dirty="0" smtClean="0"/>
              <a:t>1</a:t>
            </a:r>
            <a:r>
              <a:rPr lang="ja-JP" altLang="en-US" dirty="0" err="1" smtClean="0"/>
              <a:t>、</a:t>
            </a:r>
            <a:r>
              <a:rPr lang="en-US" altLang="ja-JP" dirty="0" smtClean="0"/>
              <a:t>C</a:t>
            </a:r>
            <a:r>
              <a:rPr lang="en-US" altLang="ja-JP" sz="1800" dirty="0" smtClean="0"/>
              <a:t>0</a:t>
            </a:r>
            <a:r>
              <a:rPr lang="en-US" altLang="ja-JP" dirty="0" smtClean="0"/>
              <a:t> </a:t>
            </a:r>
            <a:r>
              <a:rPr lang="ja-JP" altLang="en-US" dirty="0" smtClean="0"/>
              <a:t>を用いて再起動</a:t>
            </a:r>
            <a:endParaRPr lang="en-US" altLang="ja-JP" dirty="0" smtClean="0"/>
          </a:p>
          <a:p>
            <a:pPr>
              <a:buNone/>
            </a:pPr>
            <a:r>
              <a:rPr lang="ja-JP" altLang="en-US" dirty="0" smtClean="0">
                <a:solidFill>
                  <a:schemeClr val="tx1"/>
                </a:solidFill>
              </a:rPr>
              <a:t>　　　 </a:t>
            </a:r>
            <a:r>
              <a:rPr lang="en-US" altLang="ja-JP" dirty="0" smtClean="0">
                <a:solidFill>
                  <a:schemeClr val="tx1"/>
                </a:solidFill>
              </a:rPr>
              <a:t>2 </a:t>
            </a:r>
            <a:r>
              <a:rPr lang="ja-JP" altLang="en-US" dirty="0" smtClean="0">
                <a:solidFill>
                  <a:schemeClr val="tx1"/>
                </a:solidFill>
              </a:rPr>
              <a:t>回目は </a:t>
            </a:r>
            <a:r>
              <a:rPr lang="en-US" altLang="ja-JP" dirty="0" smtClean="0">
                <a:solidFill>
                  <a:schemeClr val="tx1"/>
                </a:solidFill>
              </a:rPr>
              <a:t>A</a:t>
            </a:r>
            <a:r>
              <a:rPr lang="en-US" altLang="ja-JP" sz="1800" dirty="0" smtClean="0">
                <a:solidFill>
                  <a:schemeClr val="tx1"/>
                </a:solidFill>
              </a:rPr>
              <a:t>1</a:t>
            </a:r>
            <a:r>
              <a:rPr lang="ja-JP" altLang="en-US" dirty="0" err="1" smtClean="0"/>
              <a:t>、</a:t>
            </a:r>
            <a:r>
              <a:rPr lang="en-US" altLang="ja-JP" dirty="0" smtClean="0"/>
              <a:t>B</a:t>
            </a:r>
            <a:r>
              <a:rPr lang="en-US" altLang="ja-JP" sz="1800" dirty="0" smtClean="0"/>
              <a:t>0</a:t>
            </a:r>
            <a:r>
              <a:rPr lang="ja-JP" altLang="en-US" dirty="0" err="1" smtClean="0"/>
              <a:t>、</a:t>
            </a:r>
            <a:r>
              <a:rPr lang="en-US" altLang="ja-JP" dirty="0" smtClean="0">
                <a:solidFill>
                  <a:schemeClr val="tx1"/>
                </a:solidFill>
              </a:rPr>
              <a:t>C</a:t>
            </a:r>
            <a:r>
              <a:rPr lang="en-US" altLang="ja-JP" sz="1800" dirty="0" smtClean="0">
                <a:solidFill>
                  <a:schemeClr val="tx1"/>
                </a:solidFill>
              </a:rPr>
              <a:t>1</a:t>
            </a:r>
            <a:r>
              <a:rPr lang="en-US" altLang="ja-JP" dirty="0" smtClean="0">
                <a:solidFill>
                  <a:schemeClr val="tx1"/>
                </a:solidFill>
              </a:rPr>
              <a:t> </a:t>
            </a:r>
            <a:r>
              <a:rPr lang="ja-JP" altLang="en-US" dirty="0" smtClean="0">
                <a:solidFill>
                  <a:schemeClr val="tx1"/>
                </a:solidFill>
              </a:rPr>
              <a:t>を用いて再起動</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14</a:t>
            </a:fld>
            <a:endParaRPr kumimoji="1" lang="ja-JP" altLang="en-US"/>
          </a:p>
        </p:txBody>
      </p:sp>
      <p:sp>
        <p:nvSpPr>
          <p:cNvPr id="5" name="角丸四角形 4"/>
          <p:cNvSpPr/>
          <p:nvPr/>
        </p:nvSpPr>
        <p:spPr>
          <a:xfrm>
            <a:off x="6484549" y="414908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6" name="角丸四角形 5"/>
          <p:cNvSpPr/>
          <p:nvPr/>
        </p:nvSpPr>
        <p:spPr>
          <a:xfrm>
            <a:off x="6507251" y="515719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7" name="角丸四角形 6"/>
          <p:cNvSpPr/>
          <p:nvPr/>
        </p:nvSpPr>
        <p:spPr>
          <a:xfrm>
            <a:off x="6228184" y="3356992"/>
            <a:ext cx="1152128" cy="432048"/>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System</a:t>
            </a:r>
            <a:endParaRPr kumimoji="1" lang="ja-JP" altLang="en-US" dirty="0">
              <a:solidFill>
                <a:schemeClr val="tx1"/>
              </a:solidFill>
              <a:latin typeface="ＭＳ Ｐゴシック" pitchFamily="50" charset="-128"/>
              <a:ea typeface="ＭＳ Ｐゴシック" pitchFamily="50" charset="-128"/>
            </a:endParaRPr>
          </a:p>
        </p:txBody>
      </p:sp>
      <p:cxnSp>
        <p:nvCxnSpPr>
          <p:cNvPr id="8" name="直線コネクタ 7"/>
          <p:cNvCxnSpPr>
            <a:stCxn id="7" idx="2"/>
            <a:endCxn id="5" idx="0"/>
          </p:cNvCxnSpPr>
          <p:nvPr/>
        </p:nvCxnSpPr>
        <p:spPr>
          <a:xfrm rot="16200000" flipH="1">
            <a:off x="6626396" y="3966891"/>
            <a:ext cx="360040" cy="4337"/>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10" idx="4"/>
            <a:endCxn id="11" idx="0"/>
          </p:cNvCxnSpPr>
          <p:nvPr/>
        </p:nvCxnSpPr>
        <p:spPr>
          <a:xfrm rot="16200000" flipH="1">
            <a:off x="6610245" y="4945650"/>
            <a:ext cx="418796" cy="4287"/>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フローチャート : 結合子 9"/>
          <p:cNvSpPr/>
          <p:nvPr/>
        </p:nvSpPr>
        <p:spPr>
          <a:xfrm>
            <a:off x="6529468" y="416233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11" name="フローチャート : 結合子 10"/>
          <p:cNvSpPr/>
          <p:nvPr/>
        </p:nvSpPr>
        <p:spPr>
          <a:xfrm>
            <a:off x="6533755" y="515719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12" name="角丸四角形 11"/>
          <p:cNvSpPr/>
          <p:nvPr/>
        </p:nvSpPr>
        <p:spPr>
          <a:xfrm>
            <a:off x="5724128" y="515719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13" name="直線コネクタ 12"/>
          <p:cNvCxnSpPr>
            <a:stCxn id="10" idx="4"/>
            <a:endCxn id="12" idx="0"/>
          </p:cNvCxnSpPr>
          <p:nvPr/>
        </p:nvCxnSpPr>
        <p:spPr>
          <a:xfrm rot="5400000">
            <a:off x="6223434" y="4563126"/>
            <a:ext cx="418796" cy="769336"/>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フローチャート : 結合子 13"/>
          <p:cNvSpPr/>
          <p:nvPr/>
        </p:nvSpPr>
        <p:spPr>
          <a:xfrm>
            <a:off x="5736564" y="5157192"/>
            <a:ext cx="621568"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15" name="角丸四角形 14"/>
          <p:cNvSpPr/>
          <p:nvPr/>
        </p:nvSpPr>
        <p:spPr>
          <a:xfrm>
            <a:off x="827584" y="4149080"/>
            <a:ext cx="1399819"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17" name="角丸四角形 16"/>
          <p:cNvSpPr/>
          <p:nvPr/>
        </p:nvSpPr>
        <p:spPr>
          <a:xfrm>
            <a:off x="1691680" y="3356992"/>
            <a:ext cx="1152128" cy="432048"/>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System</a:t>
            </a:r>
            <a:endParaRPr kumimoji="1" lang="ja-JP" altLang="en-US" dirty="0">
              <a:solidFill>
                <a:schemeClr val="tx1"/>
              </a:solidFill>
              <a:latin typeface="ＭＳ Ｐゴシック" pitchFamily="50" charset="-128"/>
              <a:ea typeface="ＭＳ Ｐゴシック" pitchFamily="50" charset="-128"/>
            </a:endParaRPr>
          </a:p>
        </p:txBody>
      </p:sp>
      <p:cxnSp>
        <p:nvCxnSpPr>
          <p:cNvPr id="18" name="直線コネクタ 17"/>
          <p:cNvCxnSpPr>
            <a:stCxn id="17" idx="2"/>
            <a:endCxn id="15" idx="0"/>
          </p:cNvCxnSpPr>
          <p:nvPr/>
        </p:nvCxnSpPr>
        <p:spPr>
          <a:xfrm rot="5400000">
            <a:off x="1717599" y="3598935"/>
            <a:ext cx="360040" cy="74025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フローチャート : 結合子 19"/>
          <p:cNvSpPr/>
          <p:nvPr/>
        </p:nvSpPr>
        <p:spPr>
          <a:xfrm>
            <a:off x="931260" y="416233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26" name="フローチャート : 結合子 25"/>
          <p:cNvSpPr/>
          <p:nvPr/>
        </p:nvSpPr>
        <p:spPr>
          <a:xfrm>
            <a:off x="1579332" y="416314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29" name="角丸四角形 28"/>
          <p:cNvSpPr/>
          <p:nvPr/>
        </p:nvSpPr>
        <p:spPr>
          <a:xfrm>
            <a:off x="2380093" y="4149080"/>
            <a:ext cx="1399819"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cxnSp>
        <p:nvCxnSpPr>
          <p:cNvPr id="30" name="直線コネクタ 29"/>
          <p:cNvCxnSpPr>
            <a:stCxn id="17" idx="2"/>
            <a:endCxn id="29" idx="0"/>
          </p:cNvCxnSpPr>
          <p:nvPr/>
        </p:nvCxnSpPr>
        <p:spPr>
          <a:xfrm rot="16200000" flipH="1">
            <a:off x="2493853" y="3562930"/>
            <a:ext cx="360040" cy="812259"/>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フローチャート : 結合子 30"/>
          <p:cNvSpPr/>
          <p:nvPr/>
        </p:nvSpPr>
        <p:spPr>
          <a:xfrm>
            <a:off x="2483769" y="416233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35" name="フローチャート : 結合子 34"/>
          <p:cNvSpPr/>
          <p:nvPr/>
        </p:nvSpPr>
        <p:spPr>
          <a:xfrm>
            <a:off x="3131840" y="4154764"/>
            <a:ext cx="616796"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37" name="角丸四角形 36"/>
          <p:cNvSpPr/>
          <p:nvPr/>
        </p:nvSpPr>
        <p:spPr>
          <a:xfrm>
            <a:off x="1203360" y="5157192"/>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ＭＳ Ｐゴシック" pitchFamily="50" charset="-128"/>
              <a:ea typeface="ＭＳ Ｐゴシック" pitchFamily="50" charset="-128"/>
            </a:endParaRPr>
          </a:p>
        </p:txBody>
      </p:sp>
      <p:sp>
        <p:nvSpPr>
          <p:cNvPr id="38" name="フローチャート : 結合子 37"/>
          <p:cNvSpPr/>
          <p:nvPr/>
        </p:nvSpPr>
        <p:spPr>
          <a:xfrm>
            <a:off x="1215796" y="5157192"/>
            <a:ext cx="621568"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cxnSp>
        <p:nvCxnSpPr>
          <p:cNvPr id="39" name="直線コネクタ 38"/>
          <p:cNvCxnSpPr>
            <a:stCxn id="15" idx="2"/>
            <a:endCxn id="37" idx="0"/>
          </p:cNvCxnSpPr>
          <p:nvPr/>
        </p:nvCxnSpPr>
        <p:spPr>
          <a:xfrm rot="5400000">
            <a:off x="1311421" y="4941119"/>
            <a:ext cx="432048" cy="98"/>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4" name="爆発 2 43"/>
          <p:cNvSpPr/>
          <p:nvPr/>
        </p:nvSpPr>
        <p:spPr>
          <a:xfrm>
            <a:off x="2123728" y="4293096"/>
            <a:ext cx="3384376" cy="1296144"/>
          </a:xfrm>
          <a:prstGeom prst="irregularSeal2">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mj-ea"/>
                <a:ea typeface="+mj-ea"/>
              </a:rPr>
              <a:t>B</a:t>
            </a:r>
            <a:r>
              <a:rPr lang="en-US" altLang="ja-JP" sz="1200" dirty="0" smtClean="0">
                <a:solidFill>
                  <a:schemeClr val="tx1"/>
                </a:solidFill>
                <a:latin typeface="+mj-ea"/>
                <a:ea typeface="+mj-ea"/>
              </a:rPr>
              <a:t>1</a:t>
            </a:r>
            <a:r>
              <a:rPr lang="en-US" altLang="ja-JP" dirty="0" smtClean="0">
                <a:solidFill>
                  <a:schemeClr val="tx1"/>
                </a:solidFill>
                <a:latin typeface="+mj-ea"/>
                <a:ea typeface="+mj-ea"/>
              </a:rPr>
              <a:t> </a:t>
            </a:r>
            <a:r>
              <a:rPr lang="ja-JP" altLang="en-US" dirty="0" smtClean="0">
                <a:solidFill>
                  <a:schemeClr val="tx1"/>
                </a:solidFill>
                <a:latin typeface="+mj-ea"/>
                <a:ea typeface="+mj-ea"/>
              </a:rPr>
              <a:t>は不必要</a:t>
            </a:r>
            <a:endParaRPr kumimoji="1" lang="ja-JP" altLang="en-US" dirty="0">
              <a:solidFill>
                <a:schemeClr val="tx1"/>
              </a:solidFill>
              <a:latin typeface="+mj-ea"/>
              <a:ea typeface="+mj-ea"/>
            </a:endParaRPr>
          </a:p>
        </p:txBody>
      </p:sp>
      <p:sp>
        <p:nvSpPr>
          <p:cNvPr id="45" name="テキスト ボックス 44"/>
          <p:cNvSpPr txBox="1"/>
          <p:nvPr/>
        </p:nvSpPr>
        <p:spPr>
          <a:xfrm>
            <a:off x="899592" y="3419708"/>
            <a:ext cx="864096" cy="369332"/>
          </a:xfrm>
          <a:prstGeom prst="rect">
            <a:avLst/>
          </a:prstGeom>
          <a:noFill/>
        </p:spPr>
        <p:txBody>
          <a:bodyPr wrap="square" rtlCol="0">
            <a:spAutoFit/>
          </a:bodyPr>
          <a:lstStyle/>
          <a:p>
            <a:r>
              <a:rPr kumimoji="1" lang="ja-JP" altLang="en-US" dirty="0" smtClean="0"/>
              <a:t>手法 </a:t>
            </a:r>
            <a:r>
              <a:rPr kumimoji="1" lang="en-US" altLang="ja-JP" dirty="0" smtClean="0"/>
              <a:t>1</a:t>
            </a:r>
            <a:endParaRPr kumimoji="1" lang="ja-JP" altLang="en-US" dirty="0"/>
          </a:p>
        </p:txBody>
      </p:sp>
      <p:sp>
        <p:nvSpPr>
          <p:cNvPr id="46" name="テキスト ボックス 45"/>
          <p:cNvSpPr txBox="1"/>
          <p:nvPr/>
        </p:nvSpPr>
        <p:spPr>
          <a:xfrm>
            <a:off x="5450164" y="3419708"/>
            <a:ext cx="864096" cy="369332"/>
          </a:xfrm>
          <a:prstGeom prst="rect">
            <a:avLst/>
          </a:prstGeom>
          <a:noFill/>
        </p:spPr>
        <p:txBody>
          <a:bodyPr wrap="square" rtlCol="0">
            <a:spAutoFit/>
          </a:bodyPr>
          <a:lstStyle/>
          <a:p>
            <a:r>
              <a:rPr kumimoji="1" lang="ja-JP" altLang="en-US" dirty="0" smtClean="0"/>
              <a:t>手法 </a:t>
            </a:r>
            <a:r>
              <a:rPr lang="en-US" altLang="ja-JP" dirty="0"/>
              <a:t>2</a:t>
            </a:r>
            <a:endParaRPr kumimoji="1" lang="ja-JP" altLang="en-US" dirty="0"/>
          </a:p>
        </p:txBody>
      </p:sp>
      <p:sp>
        <p:nvSpPr>
          <p:cNvPr id="49" name="横巻き 48"/>
          <p:cNvSpPr/>
          <p:nvPr/>
        </p:nvSpPr>
        <p:spPr>
          <a:xfrm>
            <a:off x="1619672" y="5877272"/>
            <a:ext cx="5400600" cy="936104"/>
          </a:xfrm>
          <a:prstGeom prst="horizontalScroll">
            <a:avLst/>
          </a:prstGeom>
          <a:solidFill>
            <a:schemeClr val="accent2">
              <a:lumMod val="20000"/>
              <a:lumOff val="8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再ロードするクラス数         ：     手法 </a:t>
            </a:r>
            <a:r>
              <a:rPr lang="en-US" altLang="ja-JP" dirty="0" smtClean="0">
                <a:solidFill>
                  <a:schemeClr val="tx1"/>
                </a:solidFill>
              </a:rPr>
              <a:t>1    &gt;   </a:t>
            </a:r>
            <a:r>
              <a:rPr lang="ja-JP" altLang="en-US" dirty="0" smtClean="0">
                <a:solidFill>
                  <a:schemeClr val="tx1"/>
                </a:solidFill>
              </a:rPr>
              <a:t>手法 </a:t>
            </a:r>
            <a:r>
              <a:rPr lang="en-US" altLang="ja-JP" dirty="0" smtClean="0">
                <a:solidFill>
                  <a:schemeClr val="tx1"/>
                </a:solidFill>
              </a:rPr>
              <a:t>2</a:t>
            </a:r>
          </a:p>
          <a:p>
            <a:r>
              <a:rPr lang="ja-JP" altLang="en-US" dirty="0" smtClean="0">
                <a:solidFill>
                  <a:schemeClr val="tx1"/>
                </a:solidFill>
              </a:rPr>
              <a:t>クラスローダ数                     ：     手法 </a:t>
            </a:r>
            <a:r>
              <a:rPr lang="en-US" altLang="ja-JP" dirty="0" smtClean="0">
                <a:solidFill>
                  <a:schemeClr val="tx1"/>
                </a:solidFill>
              </a:rPr>
              <a:t>1    &lt;   </a:t>
            </a:r>
            <a:r>
              <a:rPr lang="ja-JP" altLang="en-US" dirty="0" smtClean="0">
                <a:solidFill>
                  <a:schemeClr val="tx1"/>
                </a:solidFill>
              </a:rPr>
              <a:t>手法 </a:t>
            </a:r>
            <a:r>
              <a:rPr lang="en-US" altLang="ja-JP" dirty="0" smtClean="0">
                <a:solidFill>
                  <a:schemeClr val="tx1"/>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 fill="hold"/>
                                        <p:tgtEl>
                                          <p:spTgt spid="39"/>
                                        </p:tgtEl>
                                        <p:attrNameLst>
                                          <p:attrName>ppt_w</p:attrName>
                                        </p:attrNameLst>
                                      </p:cBhvr>
                                      <p:tavLst>
                                        <p:tav tm="0">
                                          <p:val>
                                            <p:fltVal val="0"/>
                                          </p:val>
                                        </p:tav>
                                        <p:tav tm="100000">
                                          <p:val>
                                            <p:strVal val="#ppt_w"/>
                                          </p:val>
                                        </p:tav>
                                      </p:tavLst>
                                    </p:anim>
                                    <p:anim calcmode="lin" valueType="num">
                                      <p:cBhvr>
                                        <p:cTn id="8" dur="10" fill="hold"/>
                                        <p:tgtEl>
                                          <p:spTgt spid="39"/>
                                        </p:tgtEl>
                                        <p:attrNameLst>
                                          <p:attrName>ppt_h</p:attrName>
                                        </p:attrNameLst>
                                      </p:cBhvr>
                                      <p:tavLst>
                                        <p:tav tm="0">
                                          <p:val>
                                            <p:fltVal val="0"/>
                                          </p:val>
                                        </p:tav>
                                        <p:tav tm="100000">
                                          <p:val>
                                            <p:strVal val="#ppt_h"/>
                                          </p:val>
                                        </p:tav>
                                      </p:tavLst>
                                    </p:anim>
                                    <p:animEffect transition="in" filter="fade">
                                      <p:cBhvr>
                                        <p:cTn id="9" dur="1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par>
                                <p:cTn id="10" presetID="53"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10" fill="hold"/>
                                        <p:tgtEl>
                                          <p:spTgt spid="37"/>
                                        </p:tgtEl>
                                        <p:attrNameLst>
                                          <p:attrName>ppt_w</p:attrName>
                                        </p:attrNameLst>
                                      </p:cBhvr>
                                      <p:tavLst>
                                        <p:tav tm="0">
                                          <p:val>
                                            <p:fltVal val="0"/>
                                          </p:val>
                                        </p:tav>
                                        <p:tav tm="100000">
                                          <p:val>
                                            <p:strVal val="#ppt_w"/>
                                          </p:val>
                                        </p:tav>
                                      </p:tavLst>
                                    </p:anim>
                                    <p:anim calcmode="lin" valueType="num">
                                      <p:cBhvr>
                                        <p:cTn id="13" dur="10" fill="hold"/>
                                        <p:tgtEl>
                                          <p:spTgt spid="37"/>
                                        </p:tgtEl>
                                        <p:attrNameLst>
                                          <p:attrName>ppt_h</p:attrName>
                                        </p:attrNameLst>
                                      </p:cBhvr>
                                      <p:tavLst>
                                        <p:tav tm="0">
                                          <p:val>
                                            <p:fltVal val="0"/>
                                          </p:val>
                                        </p:tav>
                                        <p:tav tm="100000">
                                          <p:val>
                                            <p:strVal val="#ppt_h"/>
                                          </p:val>
                                        </p:tav>
                                      </p:tavLst>
                                    </p:anim>
                                    <p:animEffect transition="in" filter="fade">
                                      <p:cBhvr>
                                        <p:cTn id="14" dur="1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par>
                                <p:cTn id="15" presetID="53"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10" fill="hold"/>
                                        <p:tgtEl>
                                          <p:spTgt spid="38"/>
                                        </p:tgtEl>
                                        <p:attrNameLst>
                                          <p:attrName>ppt_w</p:attrName>
                                        </p:attrNameLst>
                                      </p:cBhvr>
                                      <p:tavLst>
                                        <p:tav tm="0">
                                          <p:val>
                                            <p:fltVal val="0"/>
                                          </p:val>
                                        </p:tav>
                                        <p:tav tm="100000">
                                          <p:val>
                                            <p:strVal val="#ppt_w"/>
                                          </p:val>
                                        </p:tav>
                                      </p:tavLst>
                                    </p:anim>
                                    <p:anim calcmode="lin" valueType="num">
                                      <p:cBhvr>
                                        <p:cTn id="18" dur="10" fill="hold"/>
                                        <p:tgtEl>
                                          <p:spTgt spid="38"/>
                                        </p:tgtEl>
                                        <p:attrNameLst>
                                          <p:attrName>ppt_h</p:attrName>
                                        </p:attrNameLst>
                                      </p:cBhvr>
                                      <p:tavLst>
                                        <p:tav tm="0">
                                          <p:val>
                                            <p:fltVal val="0"/>
                                          </p:val>
                                        </p:tav>
                                        <p:tav tm="100000">
                                          <p:val>
                                            <p:strVal val="#ppt_h"/>
                                          </p:val>
                                        </p:tav>
                                      </p:tavLst>
                                    </p:anim>
                                    <p:animEffect transition="in" filter="fade">
                                      <p:cBhvr>
                                        <p:cTn id="19" dur="1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par>
                                <p:cTn id="20" presetID="53"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10" fill="hold"/>
                                        <p:tgtEl>
                                          <p:spTgt spid="44"/>
                                        </p:tgtEl>
                                        <p:attrNameLst>
                                          <p:attrName>ppt_w</p:attrName>
                                        </p:attrNameLst>
                                      </p:cBhvr>
                                      <p:tavLst>
                                        <p:tav tm="0">
                                          <p:val>
                                            <p:fltVal val="0"/>
                                          </p:val>
                                        </p:tav>
                                        <p:tav tm="100000">
                                          <p:val>
                                            <p:strVal val="#ppt_w"/>
                                          </p:val>
                                        </p:tav>
                                      </p:tavLst>
                                    </p:anim>
                                    <p:anim calcmode="lin" valueType="num">
                                      <p:cBhvr>
                                        <p:cTn id="23" dur="10" fill="hold"/>
                                        <p:tgtEl>
                                          <p:spTgt spid="44"/>
                                        </p:tgtEl>
                                        <p:attrNameLst>
                                          <p:attrName>ppt_h</p:attrName>
                                        </p:attrNameLst>
                                      </p:cBhvr>
                                      <p:tavLst>
                                        <p:tav tm="0">
                                          <p:val>
                                            <p:fltVal val="0"/>
                                          </p:val>
                                        </p:tav>
                                        <p:tav tm="100000">
                                          <p:val>
                                            <p:strVal val="#ppt_h"/>
                                          </p:val>
                                        </p:tav>
                                      </p:tavLst>
                                    </p:anim>
                                    <p:animEffect transition="in" filter="fade">
                                      <p:cBhvr>
                                        <p:cTn id="24" dur="1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10" fill="hold"/>
                                        <p:tgtEl>
                                          <p:spTgt spid="30"/>
                                        </p:tgtEl>
                                        <p:attrNameLst>
                                          <p:attrName>ppt_w</p:attrName>
                                        </p:attrNameLst>
                                      </p:cBhvr>
                                      <p:tavLst>
                                        <p:tav tm="0">
                                          <p:val>
                                            <p:fltVal val="0"/>
                                          </p:val>
                                        </p:tav>
                                        <p:tav tm="100000">
                                          <p:val>
                                            <p:strVal val="#ppt_w"/>
                                          </p:val>
                                        </p:tav>
                                      </p:tavLst>
                                    </p:anim>
                                    <p:anim calcmode="lin" valueType="num">
                                      <p:cBhvr>
                                        <p:cTn id="30" dur="10" fill="hold"/>
                                        <p:tgtEl>
                                          <p:spTgt spid="30"/>
                                        </p:tgtEl>
                                        <p:attrNameLst>
                                          <p:attrName>ppt_h</p:attrName>
                                        </p:attrNameLst>
                                      </p:cBhvr>
                                      <p:tavLst>
                                        <p:tav tm="0">
                                          <p:val>
                                            <p:fltVal val="0"/>
                                          </p:val>
                                        </p:tav>
                                        <p:tav tm="100000">
                                          <p:val>
                                            <p:strVal val="#ppt_h"/>
                                          </p:val>
                                        </p:tav>
                                      </p:tavLst>
                                    </p:anim>
                                    <p:animEffect transition="in" filter="fade">
                                      <p:cBhvr>
                                        <p:cTn id="31" dur="10"/>
                                        <p:tgtEl>
                                          <p:spTgt spid="3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10" fill="hold"/>
                                        <p:tgtEl>
                                          <p:spTgt spid="29"/>
                                        </p:tgtEl>
                                        <p:attrNameLst>
                                          <p:attrName>ppt_w</p:attrName>
                                        </p:attrNameLst>
                                      </p:cBhvr>
                                      <p:tavLst>
                                        <p:tav tm="0">
                                          <p:val>
                                            <p:fltVal val="0"/>
                                          </p:val>
                                        </p:tav>
                                        <p:tav tm="100000">
                                          <p:val>
                                            <p:strVal val="#ppt_w"/>
                                          </p:val>
                                        </p:tav>
                                      </p:tavLst>
                                    </p:anim>
                                    <p:anim calcmode="lin" valueType="num">
                                      <p:cBhvr>
                                        <p:cTn id="35" dur="10" fill="hold"/>
                                        <p:tgtEl>
                                          <p:spTgt spid="29"/>
                                        </p:tgtEl>
                                        <p:attrNameLst>
                                          <p:attrName>ppt_h</p:attrName>
                                        </p:attrNameLst>
                                      </p:cBhvr>
                                      <p:tavLst>
                                        <p:tav tm="0">
                                          <p:val>
                                            <p:fltVal val="0"/>
                                          </p:val>
                                        </p:tav>
                                        <p:tav tm="100000">
                                          <p:val>
                                            <p:strVal val="#ppt_h"/>
                                          </p:val>
                                        </p:tav>
                                      </p:tavLst>
                                    </p:anim>
                                    <p:animEffect transition="in" filter="fade">
                                      <p:cBhvr>
                                        <p:cTn id="36" dur="10"/>
                                        <p:tgtEl>
                                          <p:spTgt spid="29"/>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p:cTn id="39" dur="10" fill="hold"/>
                                        <p:tgtEl>
                                          <p:spTgt spid="31"/>
                                        </p:tgtEl>
                                        <p:attrNameLst>
                                          <p:attrName>ppt_w</p:attrName>
                                        </p:attrNameLst>
                                      </p:cBhvr>
                                      <p:tavLst>
                                        <p:tav tm="0">
                                          <p:val>
                                            <p:fltVal val="0"/>
                                          </p:val>
                                        </p:tav>
                                        <p:tav tm="100000">
                                          <p:val>
                                            <p:strVal val="#ppt_w"/>
                                          </p:val>
                                        </p:tav>
                                      </p:tavLst>
                                    </p:anim>
                                    <p:anim calcmode="lin" valueType="num">
                                      <p:cBhvr>
                                        <p:cTn id="40" dur="10" fill="hold"/>
                                        <p:tgtEl>
                                          <p:spTgt spid="31"/>
                                        </p:tgtEl>
                                        <p:attrNameLst>
                                          <p:attrName>ppt_h</p:attrName>
                                        </p:attrNameLst>
                                      </p:cBhvr>
                                      <p:tavLst>
                                        <p:tav tm="0">
                                          <p:val>
                                            <p:fltVal val="0"/>
                                          </p:val>
                                        </p:tav>
                                        <p:tav tm="100000">
                                          <p:val>
                                            <p:strVal val="#ppt_h"/>
                                          </p:val>
                                        </p:tav>
                                      </p:tavLst>
                                    </p:anim>
                                    <p:animEffect transition="in" filter="fade">
                                      <p:cBhvr>
                                        <p:cTn id="41" dur="10"/>
                                        <p:tgtEl>
                                          <p:spTgt spid="31"/>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p:cTn id="44" dur="10" fill="hold"/>
                                        <p:tgtEl>
                                          <p:spTgt spid="35"/>
                                        </p:tgtEl>
                                        <p:attrNameLst>
                                          <p:attrName>ppt_w</p:attrName>
                                        </p:attrNameLst>
                                      </p:cBhvr>
                                      <p:tavLst>
                                        <p:tav tm="0">
                                          <p:val>
                                            <p:fltVal val="0"/>
                                          </p:val>
                                        </p:tav>
                                        <p:tav tm="100000">
                                          <p:val>
                                            <p:strVal val="#ppt_w"/>
                                          </p:val>
                                        </p:tav>
                                      </p:tavLst>
                                    </p:anim>
                                    <p:anim calcmode="lin" valueType="num">
                                      <p:cBhvr>
                                        <p:cTn id="45" dur="10" fill="hold"/>
                                        <p:tgtEl>
                                          <p:spTgt spid="35"/>
                                        </p:tgtEl>
                                        <p:attrNameLst>
                                          <p:attrName>ppt_h</p:attrName>
                                        </p:attrNameLst>
                                      </p:cBhvr>
                                      <p:tavLst>
                                        <p:tav tm="0">
                                          <p:val>
                                            <p:fltVal val="0"/>
                                          </p:val>
                                        </p:tav>
                                        <p:tav tm="100000">
                                          <p:val>
                                            <p:strVal val="#ppt_h"/>
                                          </p:val>
                                        </p:tav>
                                      </p:tavLst>
                                    </p:anim>
                                    <p:animEffect transition="in" filter="fade">
                                      <p:cBhvr>
                                        <p:cTn id="46" dur="10"/>
                                        <p:tgtEl>
                                          <p:spTgt spid="35"/>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 fill="hold"/>
                                        <p:tgtEl>
                                          <p:spTgt spid="13"/>
                                        </p:tgtEl>
                                        <p:attrNameLst>
                                          <p:attrName>ppt_w</p:attrName>
                                        </p:attrNameLst>
                                      </p:cBhvr>
                                      <p:tavLst>
                                        <p:tav tm="0">
                                          <p:val>
                                            <p:fltVal val="0"/>
                                          </p:val>
                                        </p:tav>
                                        <p:tav tm="100000">
                                          <p:val>
                                            <p:strVal val="#ppt_w"/>
                                          </p:val>
                                        </p:tav>
                                      </p:tavLst>
                                    </p:anim>
                                    <p:anim calcmode="lin" valueType="num">
                                      <p:cBhvr>
                                        <p:cTn id="52" dur="10" fill="hold"/>
                                        <p:tgtEl>
                                          <p:spTgt spid="13"/>
                                        </p:tgtEl>
                                        <p:attrNameLst>
                                          <p:attrName>ppt_h</p:attrName>
                                        </p:attrNameLst>
                                      </p:cBhvr>
                                      <p:tavLst>
                                        <p:tav tm="0">
                                          <p:val>
                                            <p:fltVal val="0"/>
                                          </p:val>
                                        </p:tav>
                                        <p:tav tm="100000">
                                          <p:val>
                                            <p:strVal val="#ppt_h"/>
                                          </p:val>
                                        </p:tav>
                                      </p:tavLst>
                                    </p:anim>
                                    <p:animEffect transition="in" filter="fade">
                                      <p:cBhvr>
                                        <p:cTn id="53" dur="10"/>
                                        <p:tgtEl>
                                          <p:spTgt spid="13"/>
                                        </p:tgtEl>
                                      </p:cBhvr>
                                    </p:animEffect>
                                  </p:childTnLst>
                                </p:cTn>
                              </p:par>
                              <p:par>
                                <p:cTn id="54" presetID="53"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 fill="hold"/>
                                        <p:tgtEl>
                                          <p:spTgt spid="12"/>
                                        </p:tgtEl>
                                        <p:attrNameLst>
                                          <p:attrName>ppt_w</p:attrName>
                                        </p:attrNameLst>
                                      </p:cBhvr>
                                      <p:tavLst>
                                        <p:tav tm="0">
                                          <p:val>
                                            <p:fltVal val="0"/>
                                          </p:val>
                                        </p:tav>
                                        <p:tav tm="100000">
                                          <p:val>
                                            <p:strVal val="#ppt_w"/>
                                          </p:val>
                                        </p:tav>
                                      </p:tavLst>
                                    </p:anim>
                                    <p:anim calcmode="lin" valueType="num">
                                      <p:cBhvr>
                                        <p:cTn id="57" dur="10" fill="hold"/>
                                        <p:tgtEl>
                                          <p:spTgt spid="12"/>
                                        </p:tgtEl>
                                        <p:attrNameLst>
                                          <p:attrName>ppt_h</p:attrName>
                                        </p:attrNameLst>
                                      </p:cBhvr>
                                      <p:tavLst>
                                        <p:tav tm="0">
                                          <p:val>
                                            <p:fltVal val="0"/>
                                          </p:val>
                                        </p:tav>
                                        <p:tav tm="100000">
                                          <p:val>
                                            <p:strVal val="#ppt_h"/>
                                          </p:val>
                                        </p:tav>
                                      </p:tavLst>
                                    </p:anim>
                                    <p:animEffect transition="in" filter="fade">
                                      <p:cBhvr>
                                        <p:cTn id="58" dur="10"/>
                                        <p:tgtEl>
                                          <p:spTgt spid="12"/>
                                        </p:tgtEl>
                                      </p:cBhvr>
                                    </p:animEffect>
                                  </p:childTnLst>
                                </p:cTn>
                              </p:par>
                              <p:par>
                                <p:cTn id="59" presetID="53"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10" fill="hold"/>
                                        <p:tgtEl>
                                          <p:spTgt spid="14"/>
                                        </p:tgtEl>
                                        <p:attrNameLst>
                                          <p:attrName>ppt_w</p:attrName>
                                        </p:attrNameLst>
                                      </p:cBhvr>
                                      <p:tavLst>
                                        <p:tav tm="0">
                                          <p:val>
                                            <p:fltVal val="0"/>
                                          </p:val>
                                        </p:tav>
                                        <p:tav tm="100000">
                                          <p:val>
                                            <p:strVal val="#ppt_w"/>
                                          </p:val>
                                        </p:tav>
                                      </p:tavLst>
                                    </p:anim>
                                    <p:anim calcmode="lin" valueType="num">
                                      <p:cBhvr>
                                        <p:cTn id="62" dur="10" fill="hold"/>
                                        <p:tgtEl>
                                          <p:spTgt spid="14"/>
                                        </p:tgtEl>
                                        <p:attrNameLst>
                                          <p:attrName>ppt_h</p:attrName>
                                        </p:attrNameLst>
                                      </p:cBhvr>
                                      <p:tavLst>
                                        <p:tav tm="0">
                                          <p:val>
                                            <p:fltVal val="0"/>
                                          </p:val>
                                        </p:tav>
                                        <p:tav tm="100000">
                                          <p:val>
                                            <p:strVal val="#ppt_h"/>
                                          </p:val>
                                        </p:tav>
                                      </p:tavLst>
                                    </p:anim>
                                    <p:animEffect transition="in" filter="fade">
                                      <p:cBhvr>
                                        <p:cTn id="63" dur="1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p:cTn id="68" dur="500" fill="hold"/>
                                        <p:tgtEl>
                                          <p:spTgt spid="49"/>
                                        </p:tgtEl>
                                        <p:attrNameLst>
                                          <p:attrName>ppt_w</p:attrName>
                                        </p:attrNameLst>
                                      </p:cBhvr>
                                      <p:tavLst>
                                        <p:tav tm="0">
                                          <p:val>
                                            <p:fltVal val="0"/>
                                          </p:val>
                                        </p:tav>
                                        <p:tav tm="100000">
                                          <p:val>
                                            <p:strVal val="#ppt_w"/>
                                          </p:val>
                                        </p:tav>
                                      </p:tavLst>
                                    </p:anim>
                                    <p:anim calcmode="lin" valueType="num">
                                      <p:cBhvr>
                                        <p:cTn id="69" dur="500" fill="hold"/>
                                        <p:tgtEl>
                                          <p:spTgt spid="49"/>
                                        </p:tgtEl>
                                        <p:attrNameLst>
                                          <p:attrName>ppt_h</p:attrName>
                                        </p:attrNameLst>
                                      </p:cBhvr>
                                      <p:tavLst>
                                        <p:tav tm="0">
                                          <p:val>
                                            <p:fltVal val="0"/>
                                          </p:val>
                                        </p:tav>
                                        <p:tav tm="100000">
                                          <p:val>
                                            <p:strVal val="#ppt_h"/>
                                          </p:val>
                                        </p:tav>
                                      </p:tavLst>
                                    </p:anim>
                                    <p:animEffect transition="in" filter="fade">
                                      <p:cBhvr>
                                        <p:cTn id="7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29" grpId="0" animBg="1"/>
      <p:bldP spid="31" grpId="0" animBg="1"/>
      <p:bldP spid="35" grpId="0" animBg="1"/>
      <p:bldP spid="37" grpId="0" animBg="1"/>
      <p:bldP spid="38" grpId="0" animBg="1"/>
      <p:bldP spid="44" grpId="0" animBg="1"/>
      <p:bldP spid="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フレームワークに提案手法をそれぞれ実装</a:t>
            </a:r>
          </a:p>
          <a:p>
            <a:pPr lvl="1"/>
            <a:r>
              <a:rPr lang="ja-JP" altLang="en-US" dirty="0" smtClean="0">
                <a:solidFill>
                  <a:schemeClr val="tx1"/>
                </a:solidFill>
              </a:rPr>
              <a:t>全クラスを再ロード（手法 </a:t>
            </a:r>
            <a:r>
              <a:rPr lang="en-US" altLang="ja-JP" dirty="0" smtClean="0">
                <a:solidFill>
                  <a:schemeClr val="tx1"/>
                </a:solidFill>
              </a:rPr>
              <a:t>0</a:t>
            </a:r>
            <a:r>
              <a:rPr lang="ja-JP" altLang="en-US" dirty="0" smtClean="0">
                <a:solidFill>
                  <a:schemeClr val="tx1"/>
                </a:solidFill>
              </a:rPr>
              <a:t>）、手法 </a:t>
            </a:r>
            <a:r>
              <a:rPr lang="en-US" altLang="ja-JP" dirty="0" smtClean="0">
                <a:solidFill>
                  <a:schemeClr val="tx1"/>
                </a:solidFill>
              </a:rPr>
              <a:t>1</a:t>
            </a:r>
            <a:r>
              <a:rPr lang="ja-JP" altLang="en-US" dirty="0" err="1" smtClean="0">
                <a:solidFill>
                  <a:schemeClr val="tx1"/>
                </a:solidFill>
              </a:rPr>
              <a:t>、</a:t>
            </a:r>
            <a:r>
              <a:rPr lang="ja-JP" altLang="en-US" dirty="0" smtClean="0">
                <a:solidFill>
                  <a:schemeClr val="tx1"/>
                </a:solidFill>
              </a:rPr>
              <a:t>手法 </a:t>
            </a:r>
            <a:r>
              <a:rPr lang="en-US" altLang="ja-JP" dirty="0" smtClean="0">
                <a:solidFill>
                  <a:schemeClr val="tx1"/>
                </a:solidFill>
              </a:rPr>
              <a:t>2</a:t>
            </a:r>
          </a:p>
          <a:p>
            <a:pPr lvl="1"/>
            <a:r>
              <a:rPr lang="en-US" altLang="ja-JP" dirty="0" err="1" smtClean="0">
                <a:solidFill>
                  <a:schemeClr val="tx1"/>
                </a:solidFill>
              </a:rPr>
              <a:t>HealthWatcher</a:t>
            </a:r>
            <a:r>
              <a:rPr lang="en-US" altLang="ja-JP" dirty="0" smtClean="0">
                <a:solidFill>
                  <a:schemeClr val="tx1"/>
                </a:solidFill>
              </a:rPr>
              <a:t> </a:t>
            </a:r>
            <a:r>
              <a:rPr lang="ja-JP" altLang="en-US" dirty="0" smtClean="0">
                <a:solidFill>
                  <a:schemeClr val="tx1"/>
                </a:solidFill>
              </a:rPr>
              <a:t>を動作（</a:t>
            </a:r>
            <a:r>
              <a:rPr lang="en-US" altLang="ja-JP" dirty="0" smtClean="0">
                <a:solidFill>
                  <a:schemeClr val="tx1"/>
                </a:solidFill>
              </a:rPr>
              <a:t>100</a:t>
            </a:r>
            <a:r>
              <a:rPr lang="ja-JP" altLang="en-US" dirty="0" smtClean="0">
                <a:solidFill>
                  <a:schemeClr val="tx1"/>
                </a:solidFill>
              </a:rPr>
              <a:t> ユーザ）</a:t>
            </a:r>
          </a:p>
          <a:p>
            <a:pPr lvl="2"/>
            <a:r>
              <a:rPr lang="ja-JP" altLang="en-US" dirty="0" smtClean="0">
                <a:solidFill>
                  <a:schemeClr val="tx1"/>
                </a:solidFill>
              </a:rPr>
              <a:t>健康管理用 </a:t>
            </a:r>
            <a:r>
              <a:rPr lang="en-US" altLang="ja-JP" dirty="0" smtClean="0">
                <a:solidFill>
                  <a:schemeClr val="tx1"/>
                </a:solidFill>
              </a:rPr>
              <a:t>Web </a:t>
            </a:r>
            <a:r>
              <a:rPr lang="ja-JP" altLang="en-US" dirty="0" smtClean="0">
                <a:solidFill>
                  <a:schemeClr val="tx1"/>
                </a:solidFill>
              </a:rPr>
              <a:t>アプリ（</a:t>
            </a:r>
            <a:r>
              <a:rPr lang="en-US" altLang="ja-JP" dirty="0" smtClean="0">
                <a:solidFill>
                  <a:schemeClr val="tx1"/>
                </a:solidFill>
              </a:rPr>
              <a:t>9 KLOC</a:t>
            </a:r>
            <a:r>
              <a:rPr lang="ja-JP" altLang="en-US" dirty="0" smtClean="0">
                <a:solidFill>
                  <a:schemeClr val="tx1"/>
                </a:solidFill>
              </a:rPr>
              <a:t>）</a:t>
            </a:r>
            <a:endParaRPr lang="en-US" altLang="ja-JP" dirty="0" smtClean="0">
              <a:solidFill>
                <a:schemeClr val="tx1"/>
              </a:solidFill>
            </a:endParaRPr>
          </a:p>
          <a:p>
            <a:pPr lvl="1"/>
            <a:r>
              <a:rPr lang="ja-JP" altLang="en-US" dirty="0" smtClean="0">
                <a:solidFill>
                  <a:schemeClr val="tx1"/>
                </a:solidFill>
              </a:rPr>
              <a:t>アプリの各クラス用に新版を </a:t>
            </a:r>
            <a:r>
              <a:rPr lang="en-US" altLang="ja-JP" dirty="0" smtClean="0">
                <a:solidFill>
                  <a:schemeClr val="tx1"/>
                </a:solidFill>
              </a:rPr>
              <a:t>1 </a:t>
            </a:r>
            <a:r>
              <a:rPr lang="ja-JP" altLang="en-US" dirty="0" smtClean="0">
                <a:solidFill>
                  <a:schemeClr val="tx1"/>
                </a:solidFill>
              </a:rPr>
              <a:t>つ用意</a:t>
            </a:r>
          </a:p>
          <a:p>
            <a:pPr lvl="2"/>
            <a:r>
              <a:rPr lang="ja-JP" altLang="en-US" dirty="0" smtClean="0">
                <a:solidFill>
                  <a:schemeClr val="tx1"/>
                </a:solidFill>
              </a:rPr>
              <a:t>新版と原版の </a:t>
            </a:r>
            <a:r>
              <a:rPr lang="en-US" altLang="ja-JP" dirty="0" smtClean="0">
                <a:solidFill>
                  <a:schemeClr val="tx1"/>
                </a:solidFill>
              </a:rPr>
              <a:t>2</a:t>
            </a:r>
            <a:r>
              <a:rPr lang="ja-JP" altLang="en-US" dirty="0" smtClean="0">
                <a:solidFill>
                  <a:schemeClr val="tx1"/>
                </a:solidFill>
              </a:rPr>
              <a:t> バージョンを持つ</a:t>
            </a:r>
            <a:endParaRPr lang="en-US" altLang="ja-JP" dirty="0" smtClean="0">
              <a:solidFill>
                <a:schemeClr val="tx1"/>
              </a:solidFill>
            </a:endParaRPr>
          </a:p>
          <a:p>
            <a:pPr lvl="1"/>
            <a:r>
              <a:rPr lang="ja-JP" altLang="en-US" dirty="0" smtClean="0">
                <a:solidFill>
                  <a:schemeClr val="tx1"/>
                </a:solidFill>
              </a:rPr>
              <a:t>優先度 </a:t>
            </a:r>
          </a:p>
          <a:p>
            <a:pPr lvl="2"/>
            <a:r>
              <a:rPr lang="ja-JP" altLang="en-US" sz="2200" dirty="0" smtClean="0">
                <a:solidFill>
                  <a:schemeClr val="tx1"/>
                </a:solidFill>
                <a:latin typeface="+mn-ea"/>
              </a:rPr>
              <a:t>クラスの版と依存しているクラスのサイズ </a:t>
            </a:r>
            <a:r>
              <a:rPr lang="en-US" altLang="ja-JP" sz="2200" dirty="0" smtClean="0">
                <a:solidFill>
                  <a:schemeClr val="tx1"/>
                </a:solidFill>
                <a:latin typeface="+mn-ea"/>
              </a:rPr>
              <a:t>× </a:t>
            </a:r>
            <a:r>
              <a:rPr lang="ja-JP" altLang="en-US" sz="2200" dirty="0" smtClean="0">
                <a:solidFill>
                  <a:schemeClr val="tx1"/>
                </a:solidFill>
                <a:latin typeface="+mn-ea"/>
              </a:rPr>
              <a:t>版の利用者数</a:t>
            </a:r>
          </a:p>
          <a:p>
            <a:pPr lvl="1"/>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15</a:t>
            </a:fld>
            <a:endParaRPr kumimoji="1" lang="ja-JP" altLang="en-US"/>
          </a:p>
        </p:txBody>
      </p:sp>
      <p:sp>
        <p:nvSpPr>
          <p:cNvPr id="5" name="コンテンツ プレースホルダ 2"/>
          <p:cNvSpPr txBox="1">
            <a:spLocks/>
          </p:cNvSpPr>
          <p:nvPr/>
        </p:nvSpPr>
        <p:spPr>
          <a:xfrm>
            <a:off x="3707904" y="870806"/>
            <a:ext cx="3096344" cy="1278538"/>
          </a:xfrm>
          <a:prstGeom prst="rect">
            <a:avLst/>
          </a:prstGeom>
          <a:noFill/>
          <a:ln>
            <a:noFill/>
          </a:ln>
          <a:effectLst/>
        </p:spPr>
        <p:style>
          <a:lnRef idx="1">
            <a:schemeClr val="accent3"/>
          </a:lnRef>
          <a:fillRef idx="2">
            <a:schemeClr val="accent3"/>
          </a:fillRef>
          <a:effectRef idx="1">
            <a:schemeClr val="accent3"/>
          </a:effectRef>
          <a:fontRef idx="minor">
            <a:schemeClr val="dk1"/>
          </a:fontRef>
        </p:style>
        <p:txBody>
          <a:bodyPr vert="horz">
            <a:normAutofit fontScale="550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1" lang="ja-JP" altLang="en-US" sz="28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実験環境</a:t>
            </a:r>
            <a:endParaRPr kumimoji="1" lang="en-US" altLang="ja-JP" sz="28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1" lang="en-US" altLang="ja-JP"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Client </a:t>
            </a:r>
            <a:r>
              <a:rPr kumimoji="1" lang="ja-JP" altLang="en-US"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マシン</a:t>
            </a:r>
            <a:endParaRPr kumimoji="1" lang="en-US" altLang="ja-JP"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endParaRP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OS : Windows Server 2003</a:t>
            </a: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CPU : Core 2 Duo 3.00 GHz</a:t>
            </a: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rPr>
              <a:t>Memory : 4 GB</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1" lang="ja-JP" altLang="en-US" sz="2800" b="0" i="0" u="none" strike="noStrike" kern="1200" cap="none" spc="0" normalizeH="0" baseline="0" noProof="0" dirty="0">
              <a:ln>
                <a:noFill/>
              </a:ln>
              <a:solidFill>
                <a:schemeClr val="tx1"/>
              </a:solidFill>
              <a:effectLst/>
              <a:uLnTx/>
              <a:uFillTx/>
              <a:latin typeface="ＭＳ Ｐゴシック" pitchFamily="50" charset="-128"/>
              <a:ea typeface="ＭＳ Ｐゴシック" pitchFamily="50" charset="-128"/>
            </a:endParaRPr>
          </a:p>
        </p:txBody>
      </p:sp>
      <p:sp>
        <p:nvSpPr>
          <p:cNvPr id="6" name="コンテンツ プレースホルダ 2"/>
          <p:cNvSpPr txBox="1">
            <a:spLocks/>
          </p:cNvSpPr>
          <p:nvPr/>
        </p:nvSpPr>
        <p:spPr>
          <a:xfrm>
            <a:off x="6264696" y="1083079"/>
            <a:ext cx="2987824" cy="908394"/>
          </a:xfrm>
          <a:prstGeom prst="rect">
            <a:avLst/>
          </a:prstGeom>
          <a:effectLst/>
        </p:spPr>
        <p:txBody>
          <a:bodyPr vert="horz">
            <a:normAutofit fontScale="55000" lnSpcReduction="20000"/>
          </a:bodyPr>
          <a:lstStyle/>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1" lang="en-US" altLang="ja-JP"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Server </a:t>
            </a:r>
            <a:r>
              <a:rPr kumimoji="1" lang="ja-JP" altLang="en-US"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マシン</a:t>
            </a:r>
            <a:endParaRPr kumimoji="1" lang="en-US" altLang="ja-JP" sz="26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endParaRP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OS : Linux 2.6.26</a:t>
            </a: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CPU : Xeon 2.83 GHz</a:t>
            </a:r>
          </a:p>
          <a:p>
            <a:pPr marL="923544" marR="0" lvl="2" indent="-219456" algn="l" defTabSz="914400" rtl="0" eaLnBrk="1" fontAlgn="auto" latinLnBrk="0" hangingPunct="1">
              <a:lnSpc>
                <a:spcPct val="100000"/>
              </a:lnSpc>
              <a:spcBef>
                <a:spcPts val="300"/>
              </a:spcBef>
              <a:spcAft>
                <a:spcPts val="0"/>
              </a:spcAft>
              <a:buClr>
                <a:schemeClr val="accent1"/>
              </a:buClr>
              <a:buSzTx/>
              <a:buFont typeface="Wingdings 2"/>
              <a:buChar char=""/>
              <a:tabLst/>
              <a:defRPr/>
            </a:pPr>
            <a:r>
              <a:rPr kumimoji="1" lang="en-US" altLang="ja-JP" sz="24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Memory : 4 GB</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正方形/長方形 6"/>
          <p:cNvSpPr/>
          <p:nvPr/>
        </p:nvSpPr>
        <p:spPr>
          <a:xfrm>
            <a:off x="3808048" y="836712"/>
            <a:ext cx="5040560" cy="1124744"/>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新版クラスの選択パターン</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選択パターン（</a:t>
            </a:r>
            <a:r>
              <a:rPr lang="en-US" altLang="ja-JP" dirty="0" smtClean="0"/>
              <a:t>n, m</a:t>
            </a:r>
            <a:r>
              <a:rPr lang="ja-JP" altLang="en-US" dirty="0" smtClean="0"/>
              <a:t>）毎に平均応答時間を測定</a:t>
            </a:r>
          </a:p>
          <a:p>
            <a:pPr lvl="1"/>
            <a:r>
              <a:rPr lang="en-US" altLang="ja-JP" dirty="0" smtClean="0">
                <a:solidFill>
                  <a:schemeClr val="tx1"/>
                </a:solidFill>
              </a:rPr>
              <a:t>n … </a:t>
            </a:r>
            <a:r>
              <a:rPr lang="en-US" altLang="ja-JP" dirty="0" err="1" smtClean="0">
                <a:solidFill>
                  <a:schemeClr val="tx1"/>
                </a:solidFill>
              </a:rPr>
              <a:t>Servlet</a:t>
            </a:r>
            <a:r>
              <a:rPr lang="en-US" altLang="ja-JP" dirty="0" smtClean="0">
                <a:solidFill>
                  <a:schemeClr val="tx1"/>
                </a:solidFill>
              </a:rPr>
              <a:t> </a:t>
            </a:r>
            <a:r>
              <a:rPr lang="ja-JP" altLang="en-US" dirty="0" smtClean="0">
                <a:solidFill>
                  <a:schemeClr val="tx1"/>
                </a:solidFill>
              </a:rPr>
              <a:t>クラスの新版の選択数</a:t>
            </a:r>
          </a:p>
          <a:p>
            <a:pPr lvl="1"/>
            <a:r>
              <a:rPr lang="en-US" altLang="ja-JP" dirty="0" smtClean="0">
                <a:solidFill>
                  <a:schemeClr val="tx1"/>
                </a:solidFill>
              </a:rPr>
              <a:t>m … </a:t>
            </a:r>
            <a:r>
              <a:rPr lang="ja-JP" altLang="en-US" dirty="0" smtClean="0">
                <a:solidFill>
                  <a:schemeClr val="tx1"/>
                </a:solidFill>
              </a:rPr>
              <a:t>コールグラフ上のクラスの新版の選択数</a:t>
            </a:r>
            <a:endParaRPr lang="en-US" altLang="ja-JP" dirty="0" smtClean="0">
              <a:solidFill>
                <a:schemeClr val="tx1"/>
              </a:solidFill>
            </a:endParaRPr>
          </a:p>
          <a:p>
            <a:pPr lvl="5"/>
            <a:endParaRPr lang="ja-JP" altLang="en-US" dirty="0" smtClean="0">
              <a:solidFill>
                <a:schemeClr val="tx1"/>
              </a:solidFill>
            </a:endParaRPr>
          </a:p>
          <a:p>
            <a:r>
              <a:rPr lang="ja-JP" altLang="en-US" dirty="0" smtClean="0">
                <a:solidFill>
                  <a:schemeClr val="tx1"/>
                </a:solidFill>
              </a:rPr>
              <a:t>例）実験（</a:t>
            </a:r>
            <a:r>
              <a:rPr lang="en-US" altLang="ja-JP" dirty="0" smtClean="0">
                <a:solidFill>
                  <a:schemeClr val="tx1"/>
                </a:solidFill>
              </a:rPr>
              <a:t>2, 5</a:t>
            </a:r>
            <a:r>
              <a:rPr lang="ja-JP" altLang="en-US" dirty="0" smtClean="0">
                <a:solidFill>
                  <a:schemeClr val="tx1"/>
                </a:solidFill>
              </a:rPr>
              <a:t>）</a:t>
            </a:r>
            <a:endParaRPr lang="en-US" altLang="ja-JP" dirty="0" smtClean="0">
              <a:solidFill>
                <a:schemeClr val="tx1"/>
              </a:solidFill>
            </a:endParaRPr>
          </a:p>
          <a:p>
            <a:pPr lvl="1"/>
            <a:r>
              <a:rPr lang="ja-JP" altLang="en-US" dirty="0" smtClean="0">
                <a:solidFill>
                  <a:schemeClr val="tx1"/>
                </a:solidFill>
              </a:rPr>
              <a:t>全ユーザが各々 </a:t>
            </a:r>
            <a:r>
              <a:rPr lang="en-US" altLang="ja-JP" dirty="0" err="1" smtClean="0">
                <a:solidFill>
                  <a:schemeClr val="tx1"/>
                </a:solidFill>
              </a:rPr>
              <a:t>Servlet</a:t>
            </a:r>
            <a:r>
              <a:rPr lang="ja-JP" altLang="en-US" dirty="0" smtClean="0">
                <a:solidFill>
                  <a:schemeClr val="tx1"/>
                </a:solidFill>
              </a:rPr>
              <a:t> クラスの新版から </a:t>
            </a:r>
            <a:r>
              <a:rPr lang="en-US" altLang="ja-JP" dirty="0" smtClean="0">
                <a:solidFill>
                  <a:schemeClr val="tx1"/>
                </a:solidFill>
              </a:rPr>
              <a:t>2 </a:t>
            </a:r>
            <a:r>
              <a:rPr lang="ja-JP" altLang="en-US" dirty="0" smtClean="0">
                <a:solidFill>
                  <a:schemeClr val="tx1"/>
                </a:solidFill>
              </a:rPr>
              <a:t>個</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コールグラフ上のクラスの新版から</a:t>
            </a:r>
            <a:r>
              <a:rPr lang="en-US" altLang="ja-JP" dirty="0" smtClean="0">
                <a:solidFill>
                  <a:schemeClr val="tx1"/>
                </a:solidFill>
              </a:rPr>
              <a:t> 5 </a:t>
            </a:r>
            <a:r>
              <a:rPr lang="ja-JP" altLang="en-US" dirty="0" smtClean="0">
                <a:solidFill>
                  <a:schemeClr val="tx1"/>
                </a:solidFill>
              </a:rPr>
              <a:t>個</a:t>
            </a:r>
            <a:endParaRPr lang="en-US" altLang="ja-JP" dirty="0" smtClean="0">
              <a:solidFill>
                <a:schemeClr val="tx1"/>
              </a:solidFill>
            </a:endParaRPr>
          </a:p>
          <a:p>
            <a:pPr lvl="1"/>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16</a:t>
            </a:fld>
            <a:endParaRPr kumimoji="1" lang="ja-JP" altLang="en-US"/>
          </a:p>
        </p:txBody>
      </p:sp>
      <p:grpSp>
        <p:nvGrpSpPr>
          <p:cNvPr id="31" name="グループ化 30"/>
          <p:cNvGrpSpPr/>
          <p:nvPr/>
        </p:nvGrpSpPr>
        <p:grpSpPr>
          <a:xfrm>
            <a:off x="2915816" y="5267300"/>
            <a:ext cx="3456389" cy="1440160"/>
            <a:chOff x="1763683" y="3848693"/>
            <a:chExt cx="5616624" cy="2244603"/>
          </a:xfrm>
        </p:grpSpPr>
        <p:sp>
          <p:nvSpPr>
            <p:cNvPr id="5" name="フローチャート : 結合子 4"/>
            <p:cNvSpPr/>
            <p:nvPr/>
          </p:nvSpPr>
          <p:spPr>
            <a:xfrm>
              <a:off x="3637391" y="3992709"/>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D</a:t>
              </a:r>
              <a:endParaRPr kumimoji="1" lang="ja-JP" altLang="en-US" dirty="0">
                <a:solidFill>
                  <a:schemeClr val="tx1"/>
                </a:solidFill>
                <a:latin typeface="ＭＳ Ｐゴシック" pitchFamily="50" charset="-128"/>
                <a:ea typeface="ＭＳ Ｐゴシック" pitchFamily="50" charset="-128"/>
              </a:endParaRPr>
            </a:p>
          </p:txBody>
        </p:sp>
        <p:sp>
          <p:nvSpPr>
            <p:cNvPr id="6" name="フローチャート : 結合子 5"/>
            <p:cNvSpPr/>
            <p:nvPr/>
          </p:nvSpPr>
          <p:spPr>
            <a:xfrm>
              <a:off x="1765183" y="4682346"/>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sp>
          <p:nvSpPr>
            <p:cNvPr id="8" name="フローチャート : 結合子 7"/>
            <p:cNvSpPr/>
            <p:nvPr/>
          </p:nvSpPr>
          <p:spPr>
            <a:xfrm>
              <a:off x="1765183" y="3848693"/>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cxnSp>
          <p:nvCxnSpPr>
            <p:cNvPr id="9" name="直線矢印コネクタ 8"/>
            <p:cNvCxnSpPr>
              <a:stCxn id="8" idx="6"/>
              <a:endCxn id="5" idx="2"/>
            </p:cNvCxnSpPr>
            <p:nvPr/>
          </p:nvCxnSpPr>
          <p:spPr>
            <a:xfrm>
              <a:off x="2341247" y="4136725"/>
              <a:ext cx="1296144"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5" idx="6"/>
              <a:endCxn id="18" idx="2"/>
            </p:cNvCxnSpPr>
            <p:nvPr/>
          </p:nvCxnSpPr>
          <p:spPr>
            <a:xfrm flipV="1">
              <a:off x="4213455" y="4136725"/>
              <a:ext cx="13666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5" idx="5"/>
              <a:endCxn id="26" idx="1"/>
            </p:cNvCxnSpPr>
            <p:nvPr/>
          </p:nvCxnSpPr>
          <p:spPr>
            <a:xfrm rot="16200000" flipH="1">
              <a:off x="3870139" y="4743362"/>
              <a:ext cx="973169" cy="4552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フローチャート : 結合子 11"/>
            <p:cNvSpPr/>
            <p:nvPr/>
          </p:nvSpPr>
          <p:spPr>
            <a:xfrm>
              <a:off x="1763683" y="5517232"/>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13" name="フローチャート : 結合子 12"/>
            <p:cNvSpPr/>
            <p:nvPr/>
          </p:nvSpPr>
          <p:spPr>
            <a:xfrm>
              <a:off x="2987819" y="5157192"/>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E</a:t>
              </a:r>
              <a:endParaRPr kumimoji="1" lang="ja-JP" altLang="en-US" dirty="0">
                <a:solidFill>
                  <a:schemeClr val="tx1"/>
                </a:solidFill>
                <a:latin typeface="ＭＳ Ｐゴシック" pitchFamily="50" charset="-128"/>
                <a:ea typeface="ＭＳ Ｐゴシック" pitchFamily="50" charset="-128"/>
              </a:endParaRPr>
            </a:p>
          </p:txBody>
        </p:sp>
        <p:cxnSp>
          <p:nvCxnSpPr>
            <p:cNvPr id="14" name="直線矢印コネクタ 13"/>
            <p:cNvCxnSpPr>
              <a:stCxn id="13" idx="6"/>
              <a:endCxn id="26" idx="2"/>
            </p:cNvCxnSpPr>
            <p:nvPr/>
          </p:nvCxnSpPr>
          <p:spPr>
            <a:xfrm>
              <a:off x="3563883" y="5445224"/>
              <a:ext cx="936109"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2" idx="6"/>
              <a:endCxn id="13" idx="2"/>
            </p:cNvCxnSpPr>
            <p:nvPr/>
          </p:nvCxnSpPr>
          <p:spPr>
            <a:xfrm flipV="1">
              <a:off x="2339747" y="5445224"/>
              <a:ext cx="648072"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フローチャート : 結合子 15"/>
            <p:cNvSpPr/>
            <p:nvPr/>
          </p:nvSpPr>
          <p:spPr>
            <a:xfrm>
              <a:off x="5436091" y="4784797"/>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H</a:t>
              </a:r>
              <a:endParaRPr kumimoji="1" lang="ja-JP" altLang="en-US" dirty="0">
                <a:solidFill>
                  <a:schemeClr val="tx1"/>
                </a:solidFill>
                <a:latin typeface="ＭＳ Ｐゴシック" pitchFamily="50" charset="-128"/>
                <a:ea typeface="ＭＳ Ｐゴシック" pitchFamily="50" charset="-128"/>
              </a:endParaRPr>
            </a:p>
          </p:txBody>
        </p:sp>
        <p:sp>
          <p:nvSpPr>
            <p:cNvPr id="18" name="フローチャート : 結合子 17"/>
            <p:cNvSpPr/>
            <p:nvPr/>
          </p:nvSpPr>
          <p:spPr>
            <a:xfrm>
              <a:off x="5580107" y="3848693"/>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G</a:t>
              </a:r>
              <a:endParaRPr kumimoji="1" lang="ja-JP" altLang="en-US" dirty="0">
                <a:solidFill>
                  <a:schemeClr val="tx1"/>
                </a:solidFill>
                <a:latin typeface="ＭＳ Ｐゴシック" pitchFamily="50" charset="-128"/>
                <a:ea typeface="ＭＳ Ｐゴシック" pitchFamily="50" charset="-128"/>
              </a:endParaRPr>
            </a:p>
          </p:txBody>
        </p:sp>
        <p:cxnSp>
          <p:nvCxnSpPr>
            <p:cNvPr id="19" name="直線矢印コネクタ 18"/>
            <p:cNvCxnSpPr>
              <a:stCxn id="26" idx="6"/>
              <a:endCxn id="16" idx="3"/>
            </p:cNvCxnSpPr>
            <p:nvPr/>
          </p:nvCxnSpPr>
          <p:spPr>
            <a:xfrm flipV="1">
              <a:off x="5076056" y="5276498"/>
              <a:ext cx="444398" cy="384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6" idx="0"/>
              <a:endCxn id="18" idx="4"/>
            </p:cNvCxnSpPr>
            <p:nvPr/>
          </p:nvCxnSpPr>
          <p:spPr>
            <a:xfrm rot="5400000" flipH="1" flipV="1">
              <a:off x="5616111" y="4532769"/>
              <a:ext cx="36004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フローチャート : 結合子 20"/>
            <p:cNvSpPr/>
            <p:nvPr/>
          </p:nvSpPr>
          <p:spPr>
            <a:xfrm>
              <a:off x="6804243" y="4221088"/>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I</a:t>
              </a:r>
              <a:endParaRPr kumimoji="1" lang="ja-JP" altLang="en-US" dirty="0">
                <a:solidFill>
                  <a:schemeClr val="tx1"/>
                </a:solidFill>
                <a:latin typeface="ＭＳ Ｐゴシック" pitchFamily="50" charset="-128"/>
                <a:ea typeface="ＭＳ Ｐゴシック" pitchFamily="50" charset="-128"/>
              </a:endParaRPr>
            </a:p>
          </p:txBody>
        </p:sp>
        <p:cxnSp>
          <p:nvCxnSpPr>
            <p:cNvPr id="22" name="直線矢印コネクタ 21"/>
            <p:cNvCxnSpPr>
              <a:stCxn id="16" idx="6"/>
              <a:endCxn id="21" idx="3"/>
            </p:cNvCxnSpPr>
            <p:nvPr/>
          </p:nvCxnSpPr>
          <p:spPr>
            <a:xfrm flipV="1">
              <a:off x="6012154" y="4712788"/>
              <a:ext cx="876452" cy="3600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6" idx="6"/>
              <a:endCxn id="5" idx="3"/>
            </p:cNvCxnSpPr>
            <p:nvPr/>
          </p:nvCxnSpPr>
          <p:spPr>
            <a:xfrm flipV="1">
              <a:off x="2341247" y="4484410"/>
              <a:ext cx="1380507" cy="4859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フローチャート : 結合子 25"/>
            <p:cNvSpPr/>
            <p:nvPr/>
          </p:nvSpPr>
          <p:spPr>
            <a:xfrm>
              <a:off x="4499992" y="5373216"/>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F</a:t>
              </a:r>
              <a:endParaRPr kumimoji="1" lang="ja-JP" altLang="en-US" dirty="0">
                <a:solidFill>
                  <a:schemeClr val="tx1"/>
                </a:solidFill>
                <a:latin typeface="ＭＳ Ｐゴシック" pitchFamily="50" charset="-128"/>
                <a:ea typeface="ＭＳ Ｐゴシック" pitchFamily="50" charset="-128"/>
              </a:endParaRPr>
            </a:p>
          </p:txBody>
        </p:sp>
      </p:grpSp>
      <p:sp>
        <p:nvSpPr>
          <p:cNvPr id="33" name="角丸四角形 32"/>
          <p:cNvSpPr/>
          <p:nvPr/>
        </p:nvSpPr>
        <p:spPr>
          <a:xfrm>
            <a:off x="2824757" y="5229201"/>
            <a:ext cx="570731" cy="1550268"/>
          </a:xfrm>
          <a:prstGeom prst="roundRect">
            <a:avLst/>
          </a:prstGeom>
          <a:no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051720" y="6453336"/>
            <a:ext cx="864096" cy="369332"/>
          </a:xfrm>
          <a:prstGeom prst="rect">
            <a:avLst/>
          </a:prstGeom>
          <a:noFill/>
        </p:spPr>
        <p:txBody>
          <a:bodyPr wrap="square" rtlCol="0">
            <a:spAutoFit/>
          </a:bodyPr>
          <a:lstStyle/>
          <a:p>
            <a:r>
              <a:rPr kumimoji="1" lang="en-US" altLang="ja-JP" dirty="0" err="1" smtClean="0"/>
              <a:t>Servlet</a:t>
            </a:r>
            <a:endParaRPr kumimoji="1"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4016" y="1143000"/>
            <a:ext cx="8892480" cy="1066800"/>
          </a:xfrm>
        </p:spPr>
        <p:txBody>
          <a:bodyPr>
            <a:normAutofit fontScale="90000"/>
          </a:bodyPr>
          <a:lstStyle/>
          <a:p>
            <a:r>
              <a:rPr lang="ja-JP" altLang="en-US" dirty="0" smtClean="0"/>
              <a:t>平均応答時間（手法 </a:t>
            </a:r>
            <a:r>
              <a:rPr lang="en-US" altLang="ja-JP" dirty="0" smtClean="0"/>
              <a:t>2</a:t>
            </a:r>
            <a:r>
              <a:rPr lang="ja-JP" altLang="en-US" dirty="0" smtClean="0"/>
              <a:t>）と新版クラス使用数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新版クラス使用数 </a:t>
            </a:r>
            <a:r>
              <a:rPr lang="en-US" altLang="ja-JP" dirty="0" smtClean="0"/>
              <a:t>= n + m</a:t>
            </a:r>
          </a:p>
          <a:p>
            <a:r>
              <a:rPr lang="ja-JP" altLang="en-US" dirty="0" smtClean="0"/>
              <a:t>平均応答時間は変更されるクラス数に比例</a:t>
            </a:r>
            <a:endParaRPr lang="en-US" altLang="ja-JP" dirty="0" smtClean="0"/>
          </a:p>
          <a:p>
            <a:pPr lvl="1"/>
            <a:r>
              <a:rPr lang="ja-JP" altLang="en-US" dirty="0" smtClean="0">
                <a:solidFill>
                  <a:schemeClr val="tx1"/>
                </a:solidFill>
              </a:rPr>
              <a:t>横軸：新版クラスの選択パターン</a:t>
            </a:r>
            <a:endParaRPr lang="en-US" altLang="ja-JP" dirty="0" smtClean="0">
              <a:solidFill>
                <a:schemeClr val="tx1"/>
              </a:solidFill>
            </a:endParaRPr>
          </a:p>
          <a:p>
            <a:pPr lvl="2"/>
            <a:r>
              <a:rPr lang="ja-JP" altLang="en-US" dirty="0" smtClean="0">
                <a:solidFill>
                  <a:schemeClr val="tx1"/>
                </a:solidFill>
              </a:rPr>
              <a:t>平均応答時間で昇順にソート</a:t>
            </a: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17</a:t>
            </a:fld>
            <a:endParaRPr kumimoji="1" lang="ja-JP" altLang="en-US"/>
          </a:p>
        </p:txBody>
      </p:sp>
      <p:graphicFrame>
        <p:nvGraphicFramePr>
          <p:cNvPr id="5" name="グラフ 4"/>
          <p:cNvGraphicFramePr/>
          <p:nvPr/>
        </p:nvGraphicFramePr>
        <p:xfrm>
          <a:off x="576064" y="4149080"/>
          <a:ext cx="3384376" cy="2708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p:nvPr/>
        </p:nvGraphicFramePr>
        <p:xfrm>
          <a:off x="4283968" y="4114800"/>
          <a:ext cx="496855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正方形/長方形 6"/>
          <p:cNvSpPr/>
          <p:nvPr/>
        </p:nvSpPr>
        <p:spPr>
          <a:xfrm>
            <a:off x="7853304" y="5373216"/>
            <a:ext cx="12596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767648" y="5328504"/>
            <a:ext cx="1188640" cy="400110"/>
          </a:xfrm>
          <a:prstGeom prst="rect">
            <a:avLst/>
          </a:prstGeom>
          <a:noFill/>
        </p:spPr>
        <p:txBody>
          <a:bodyPr wrap="square" rtlCol="0">
            <a:spAutoFit/>
          </a:bodyPr>
          <a:lstStyle/>
          <a:p>
            <a:r>
              <a:rPr lang="ja-JP" altLang="en-US" sz="1000" dirty="0" smtClean="0"/>
              <a:t>新版クラス</a:t>
            </a:r>
            <a:r>
              <a:rPr kumimoji="1" lang="ja-JP" altLang="en-US" sz="1000" dirty="0" smtClean="0">
                <a:latin typeface="+mn-ea"/>
              </a:rPr>
              <a:t>使用数</a:t>
            </a:r>
            <a:endParaRPr kumimoji="1" lang="en-US" altLang="ja-JP" sz="1000" dirty="0" smtClean="0">
              <a:latin typeface="+mn-ea"/>
            </a:endParaRPr>
          </a:p>
          <a:p>
            <a:r>
              <a:rPr lang="ja-JP" altLang="en-US" sz="1000" dirty="0" smtClean="0">
                <a:latin typeface="+mn-ea"/>
              </a:rPr>
              <a:t> </a:t>
            </a:r>
            <a:r>
              <a:rPr lang="en-US" altLang="ja-JP" sz="1000" dirty="0" smtClean="0">
                <a:latin typeface="+mn-ea"/>
              </a:rPr>
              <a:t>(</a:t>
            </a:r>
            <a:r>
              <a:rPr lang="ja-JP" altLang="en-US" sz="1000" dirty="0" smtClean="0">
                <a:latin typeface="+mn-ea"/>
              </a:rPr>
              <a:t>線形回帰直線</a:t>
            </a:r>
            <a:r>
              <a:rPr lang="en-US" altLang="ja-JP" sz="1000" dirty="0" smtClean="0">
                <a:latin typeface="+mn-ea"/>
              </a:rPr>
              <a:t>)</a:t>
            </a:r>
            <a:endParaRPr kumimoji="1" lang="ja-JP" altLang="en-US" sz="1000" dirty="0">
              <a:latin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err="1" smtClean="0"/>
              <a:t>つの</a:t>
            </a:r>
            <a:r>
              <a:rPr lang="ja-JP" altLang="en-US" dirty="0" smtClean="0"/>
              <a:t>手法の平均応答時間の比較</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どの選択パターンでも手法 </a:t>
            </a:r>
            <a:r>
              <a:rPr lang="en-US" altLang="ja-JP" dirty="0" smtClean="0"/>
              <a:t>1</a:t>
            </a:r>
            <a:r>
              <a:rPr lang="ja-JP" altLang="en-US" dirty="0" smtClean="0"/>
              <a:t> と </a:t>
            </a:r>
            <a:r>
              <a:rPr lang="en-US" altLang="ja-JP" dirty="0" smtClean="0"/>
              <a:t>2</a:t>
            </a:r>
            <a:r>
              <a:rPr lang="ja-JP" altLang="en-US" dirty="0" smtClean="0"/>
              <a:t> は手法 </a:t>
            </a:r>
            <a:r>
              <a:rPr lang="en-US" altLang="ja-JP" dirty="0" smtClean="0"/>
              <a:t>0 </a:t>
            </a:r>
            <a:r>
              <a:rPr lang="ja-JP" altLang="en-US" dirty="0" smtClean="0"/>
              <a:t>より高速</a:t>
            </a:r>
          </a:p>
          <a:p>
            <a:r>
              <a:rPr lang="ja-JP" altLang="en-US" dirty="0" smtClean="0"/>
              <a:t>手法 </a:t>
            </a:r>
            <a:r>
              <a:rPr lang="en-US" altLang="ja-JP" dirty="0" smtClean="0"/>
              <a:t>1</a:t>
            </a:r>
            <a:r>
              <a:rPr lang="ja-JP" altLang="en-US" dirty="0" smtClean="0"/>
              <a:t> と </a:t>
            </a:r>
            <a:r>
              <a:rPr lang="en-US" altLang="ja-JP" dirty="0" smtClean="0"/>
              <a:t>2 </a:t>
            </a:r>
            <a:r>
              <a:rPr lang="ja-JP" altLang="en-US" dirty="0" smtClean="0"/>
              <a:t>は選択パターンによって使い分ける必要</a:t>
            </a:r>
          </a:p>
          <a:p>
            <a:pPr lvl="1"/>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18</a:t>
            </a:fld>
            <a:endParaRPr kumimoji="1" lang="ja-JP" altLang="en-US"/>
          </a:p>
        </p:txBody>
      </p:sp>
      <p:graphicFrame>
        <p:nvGraphicFramePr>
          <p:cNvPr id="5" name="グラフ 4"/>
          <p:cNvGraphicFramePr/>
          <p:nvPr/>
        </p:nvGraphicFramePr>
        <p:xfrm>
          <a:off x="1907704" y="3356992"/>
          <a:ext cx="5472608" cy="3356992"/>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6156176" y="3861048"/>
            <a:ext cx="792088"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801672" y="5976576"/>
            <a:ext cx="86663" cy="8565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801672" y="6182720"/>
            <a:ext cx="86663" cy="856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430560" y="4841864"/>
            <a:ext cx="792088"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336704" y="4810800"/>
            <a:ext cx="1619672" cy="246221"/>
          </a:xfrm>
          <a:prstGeom prst="rect">
            <a:avLst/>
          </a:prstGeom>
          <a:noFill/>
        </p:spPr>
        <p:txBody>
          <a:bodyPr wrap="square" rtlCol="0">
            <a:spAutoFit/>
          </a:bodyPr>
          <a:lstStyle/>
          <a:p>
            <a:r>
              <a:rPr kumimoji="1" lang="ja-JP" altLang="en-US" sz="1000" dirty="0" smtClean="0"/>
              <a:t>手法 </a:t>
            </a:r>
            <a:r>
              <a:rPr lang="en-US" altLang="ja-JP" sz="1000" dirty="0" smtClean="0"/>
              <a:t>0</a:t>
            </a:r>
            <a:r>
              <a:rPr kumimoji="1" lang="en-US" altLang="ja-JP" sz="1000" dirty="0" smtClean="0"/>
              <a:t> (</a:t>
            </a:r>
            <a:r>
              <a:rPr kumimoji="1" lang="ja-JP" altLang="en-US" sz="1000" dirty="0" smtClean="0"/>
              <a:t>線形回帰直線</a:t>
            </a:r>
            <a:r>
              <a:rPr kumimoji="1" lang="en-US" altLang="ja-JP" sz="1000" dirty="0" smtClean="0"/>
              <a:t>)</a:t>
            </a:r>
            <a:endParaRPr kumimoji="1" lang="ja-JP" altLang="en-US" sz="1000" dirty="0"/>
          </a:p>
        </p:txBody>
      </p:sp>
      <p:sp>
        <p:nvSpPr>
          <p:cNvPr id="12" name="テキスト ボックス 11"/>
          <p:cNvSpPr txBox="1"/>
          <p:nvPr/>
        </p:nvSpPr>
        <p:spPr>
          <a:xfrm>
            <a:off x="6341136" y="5081415"/>
            <a:ext cx="1619672" cy="246221"/>
          </a:xfrm>
          <a:prstGeom prst="rect">
            <a:avLst/>
          </a:prstGeom>
          <a:noFill/>
        </p:spPr>
        <p:txBody>
          <a:bodyPr wrap="square" rtlCol="0">
            <a:spAutoFit/>
          </a:bodyPr>
          <a:lstStyle/>
          <a:p>
            <a:r>
              <a:rPr kumimoji="1" lang="ja-JP" altLang="en-US" sz="1000" dirty="0" smtClean="0"/>
              <a:t>手法 </a:t>
            </a:r>
            <a:r>
              <a:rPr lang="en-US" altLang="ja-JP" sz="1000" dirty="0" smtClean="0"/>
              <a:t>1</a:t>
            </a:r>
            <a:r>
              <a:rPr kumimoji="1" lang="en-US" altLang="ja-JP" sz="1000" dirty="0" smtClean="0"/>
              <a:t> (</a:t>
            </a:r>
            <a:r>
              <a:rPr kumimoji="1" lang="ja-JP" altLang="en-US" sz="1000" dirty="0" smtClean="0"/>
              <a:t>線形回帰直線</a:t>
            </a:r>
            <a:r>
              <a:rPr kumimoji="1" lang="en-US" altLang="ja-JP" sz="1000" dirty="0" smtClean="0"/>
              <a:t>)</a:t>
            </a:r>
            <a:endParaRPr kumimoji="1" lang="ja-JP" altLang="en-US" sz="1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1066800"/>
          </a:xfrm>
        </p:spPr>
        <p:txBody>
          <a:bodyPr/>
          <a:lstStyle/>
          <a:p>
            <a:r>
              <a:rPr kumimoji="1" lang="ja-JP" altLang="en-US" dirty="0" smtClean="0"/>
              <a:t>手法 </a:t>
            </a:r>
            <a:r>
              <a:rPr kumimoji="1" lang="en-US" altLang="ja-JP" dirty="0" smtClean="0"/>
              <a:t>1</a:t>
            </a:r>
            <a:r>
              <a:rPr kumimoji="1" lang="ja-JP" altLang="en-US" dirty="0" smtClean="0"/>
              <a:t> と手法 </a:t>
            </a:r>
            <a:r>
              <a:rPr kumimoji="1" lang="en-US" altLang="ja-JP" dirty="0" smtClean="0"/>
              <a:t>2</a:t>
            </a:r>
            <a:r>
              <a:rPr kumimoji="1" lang="ja-JP" altLang="en-US" dirty="0" smtClean="0"/>
              <a:t> の使い分け</a:t>
            </a:r>
            <a:endParaRPr kumimoji="1" lang="ja-JP" altLang="en-US" dirty="0"/>
          </a:p>
        </p:txBody>
      </p:sp>
      <p:sp>
        <p:nvSpPr>
          <p:cNvPr id="3" name="コンテンツ プレースホルダ 2"/>
          <p:cNvSpPr>
            <a:spLocks noGrp="1"/>
          </p:cNvSpPr>
          <p:nvPr>
            <p:ph idx="1"/>
          </p:nvPr>
        </p:nvSpPr>
        <p:spPr>
          <a:xfrm>
            <a:off x="457200" y="2060848"/>
            <a:ext cx="8229600" cy="4513688"/>
          </a:xfrm>
        </p:spPr>
        <p:txBody>
          <a:bodyPr/>
          <a:lstStyle/>
          <a:p>
            <a:r>
              <a:rPr lang="ja-JP" altLang="en-US" dirty="0" smtClean="0"/>
              <a:t>ほとんどの選択パターンで手法 </a:t>
            </a:r>
            <a:r>
              <a:rPr lang="en-US" altLang="ja-JP" dirty="0" smtClean="0"/>
              <a:t>2 </a:t>
            </a:r>
            <a:r>
              <a:rPr lang="ja-JP" altLang="en-US" dirty="0" smtClean="0"/>
              <a:t>が高速</a:t>
            </a:r>
            <a:endParaRPr lang="en-US" altLang="ja-JP" dirty="0" smtClean="0"/>
          </a:p>
          <a:p>
            <a:pPr lvl="1"/>
            <a:r>
              <a:rPr lang="ja-JP" altLang="en-US" dirty="0" smtClean="0">
                <a:solidFill>
                  <a:schemeClr val="tx1"/>
                </a:solidFill>
              </a:rPr>
              <a:t>新版クラス使用数が </a:t>
            </a:r>
            <a:r>
              <a:rPr lang="en-US" altLang="ja-JP" dirty="0" smtClean="0">
                <a:solidFill>
                  <a:schemeClr val="tx1"/>
                </a:solidFill>
              </a:rPr>
              <a:t>56 </a:t>
            </a:r>
            <a:r>
              <a:rPr lang="ja-JP" altLang="en-US" dirty="0" smtClean="0">
                <a:solidFill>
                  <a:schemeClr val="tx1"/>
                </a:solidFill>
              </a:rPr>
              <a:t>個（全クラスの </a:t>
            </a:r>
            <a:r>
              <a:rPr lang="en-US" altLang="ja-JP" dirty="0" smtClean="0">
                <a:solidFill>
                  <a:schemeClr val="tx1"/>
                </a:solidFill>
              </a:rPr>
              <a:t>76%</a:t>
            </a:r>
            <a:r>
              <a:rPr lang="ja-JP" altLang="en-US" dirty="0" smtClean="0">
                <a:solidFill>
                  <a:schemeClr val="tx1"/>
                </a:solidFill>
              </a:rPr>
              <a:t>）以上の</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とき手法 </a:t>
            </a:r>
            <a:r>
              <a:rPr lang="en-US" altLang="ja-JP" dirty="0" smtClean="0">
                <a:solidFill>
                  <a:schemeClr val="tx1"/>
                </a:solidFill>
              </a:rPr>
              <a:t>1 </a:t>
            </a:r>
            <a:r>
              <a:rPr lang="ja-JP" altLang="en-US" dirty="0" smtClean="0">
                <a:solidFill>
                  <a:schemeClr val="tx1"/>
                </a:solidFill>
              </a:rPr>
              <a:t>が高速</a:t>
            </a:r>
          </a:p>
          <a:p>
            <a:pPr lvl="2"/>
            <a:r>
              <a:rPr lang="ja-JP" altLang="en-US" dirty="0" smtClean="0">
                <a:solidFill>
                  <a:schemeClr val="tx1"/>
                </a:solidFill>
              </a:rPr>
              <a:t>但し、</a:t>
            </a:r>
            <a:r>
              <a:rPr lang="en-US" altLang="ja-JP" dirty="0" smtClean="0">
                <a:solidFill>
                  <a:schemeClr val="tx1"/>
                </a:solidFill>
              </a:rPr>
              <a:t>n &lt;&lt; m </a:t>
            </a:r>
            <a:r>
              <a:rPr lang="ja-JP" altLang="en-US" dirty="0" smtClean="0">
                <a:solidFill>
                  <a:schemeClr val="tx1"/>
                </a:solidFill>
              </a:rPr>
              <a:t>のときは手法 </a:t>
            </a:r>
            <a:r>
              <a:rPr lang="en-US" altLang="ja-JP" dirty="0" smtClean="0">
                <a:solidFill>
                  <a:schemeClr val="tx1"/>
                </a:solidFill>
              </a:rPr>
              <a:t>2 </a:t>
            </a:r>
            <a:r>
              <a:rPr lang="ja-JP" altLang="en-US" dirty="0" smtClean="0">
                <a:solidFill>
                  <a:schemeClr val="tx1"/>
                </a:solidFill>
              </a:rPr>
              <a:t>が高速</a:t>
            </a: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19</a:t>
            </a:fld>
            <a:endParaRPr kumimoji="1" lang="ja-JP" altLang="en-US"/>
          </a:p>
        </p:txBody>
      </p:sp>
      <p:graphicFrame>
        <p:nvGraphicFramePr>
          <p:cNvPr id="7" name="グラフ 6"/>
          <p:cNvGraphicFramePr/>
          <p:nvPr/>
        </p:nvGraphicFramePr>
        <p:xfrm>
          <a:off x="1874296" y="3717032"/>
          <a:ext cx="6226096" cy="3236504"/>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p:cNvSpPr/>
          <p:nvPr/>
        </p:nvSpPr>
        <p:spPr>
          <a:xfrm>
            <a:off x="6680751" y="4581155"/>
            <a:ext cx="699561" cy="271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961052" y="3872234"/>
            <a:ext cx="1818860" cy="1223382"/>
          </a:xfrm>
          <a:prstGeom prst="ellipse">
            <a:avLst/>
          </a:prstGeom>
          <a:noFill/>
          <a:ln w="25400">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flipV="1">
            <a:off x="5580112" y="4663568"/>
            <a:ext cx="144016" cy="1"/>
          </a:xfrm>
          <a:prstGeom prst="line">
            <a:avLst/>
          </a:prstGeom>
          <a:ln w="25400">
            <a:solidFill>
              <a:schemeClr val="accent2">
                <a:lumMod val="40000"/>
                <a:lumOff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696570" y="4527172"/>
            <a:ext cx="387598" cy="307777"/>
          </a:xfrm>
          <a:prstGeom prst="rect">
            <a:avLst/>
          </a:prstGeom>
          <a:noFill/>
        </p:spPr>
        <p:txBody>
          <a:bodyPr wrap="square" rtlCol="0">
            <a:spAutoFit/>
          </a:bodyPr>
          <a:lstStyle/>
          <a:p>
            <a:r>
              <a:rPr kumimoji="1" lang="en-US" altLang="ja-JP" sz="1400" dirty="0" smtClean="0">
                <a:solidFill>
                  <a:srgbClr val="FF0000"/>
                </a:solidFill>
              </a:rPr>
              <a:t>56</a:t>
            </a:r>
            <a:endParaRPr kumimoji="1" lang="ja-JP" altLang="en-US" sz="1400" dirty="0">
              <a:solidFill>
                <a:srgbClr val="FF0000"/>
              </a:solidFill>
            </a:endParaRPr>
          </a:p>
        </p:txBody>
      </p:sp>
      <p:sp>
        <p:nvSpPr>
          <p:cNvPr id="17" name="曲折矢印 16"/>
          <p:cNvSpPr/>
          <p:nvPr/>
        </p:nvSpPr>
        <p:spPr>
          <a:xfrm flipV="1">
            <a:off x="1619672" y="3789040"/>
            <a:ext cx="504056" cy="432048"/>
          </a:xfrm>
          <a:prstGeom prst="ben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6611084" y="4498150"/>
            <a:ext cx="1573520" cy="400110"/>
          </a:xfrm>
          <a:prstGeom prst="rect">
            <a:avLst/>
          </a:prstGeom>
          <a:noFill/>
        </p:spPr>
        <p:txBody>
          <a:bodyPr wrap="square" rtlCol="0">
            <a:spAutoFit/>
          </a:bodyPr>
          <a:lstStyle/>
          <a:p>
            <a:r>
              <a:rPr kumimoji="1" lang="ja-JP" altLang="en-US" sz="1000" dirty="0" smtClean="0"/>
              <a:t>手法 </a:t>
            </a:r>
            <a:r>
              <a:rPr lang="en-US" altLang="ja-JP" sz="1000" dirty="0" smtClean="0"/>
              <a:t>1</a:t>
            </a:r>
            <a:r>
              <a:rPr kumimoji="1" lang="en-US" altLang="ja-JP" sz="1000" dirty="0" smtClean="0"/>
              <a:t> </a:t>
            </a:r>
            <a:r>
              <a:rPr kumimoji="1" lang="ja-JP" altLang="en-US" sz="1000" dirty="0" smtClean="0"/>
              <a:t>の平均応答時間</a:t>
            </a:r>
            <a:endParaRPr kumimoji="1" lang="en-US" altLang="ja-JP" sz="1000" dirty="0" smtClean="0"/>
          </a:p>
          <a:p>
            <a:r>
              <a:rPr kumimoji="1" lang="en-US" altLang="ja-JP" sz="1000" dirty="0" smtClean="0"/>
              <a:t>(</a:t>
            </a:r>
            <a:r>
              <a:rPr kumimoji="1" lang="ja-JP" altLang="en-US" sz="1000" dirty="0" smtClean="0"/>
              <a:t>線形回帰直線</a:t>
            </a:r>
            <a:r>
              <a:rPr kumimoji="1" lang="en-US" altLang="ja-JP" sz="1000" dirty="0" smtClean="0"/>
              <a:t>)</a:t>
            </a:r>
            <a:endParaRPr kumimoji="1" lang="ja-JP" altLang="en-US" sz="1000" dirty="0"/>
          </a:p>
        </p:txBody>
      </p:sp>
      <p:sp>
        <p:nvSpPr>
          <p:cNvPr id="18" name="正方形/長方形 17"/>
          <p:cNvSpPr/>
          <p:nvPr/>
        </p:nvSpPr>
        <p:spPr>
          <a:xfrm>
            <a:off x="6716724" y="4838064"/>
            <a:ext cx="583960" cy="17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629752" y="4807584"/>
            <a:ext cx="1573520" cy="246221"/>
          </a:xfrm>
          <a:prstGeom prst="rect">
            <a:avLst/>
          </a:prstGeom>
          <a:noFill/>
        </p:spPr>
        <p:txBody>
          <a:bodyPr wrap="square" rtlCol="0">
            <a:spAutoFit/>
          </a:bodyPr>
          <a:lstStyle/>
          <a:p>
            <a:r>
              <a:rPr kumimoji="1" lang="ja-JP" altLang="en-US" sz="1000" dirty="0" smtClean="0"/>
              <a:t>手法 </a:t>
            </a:r>
            <a:r>
              <a:rPr lang="en-US" altLang="ja-JP" sz="1000" dirty="0" smtClean="0"/>
              <a:t>2</a:t>
            </a:r>
            <a:r>
              <a:rPr kumimoji="1" lang="en-US" altLang="ja-JP" sz="1000" dirty="0" smtClean="0"/>
              <a:t> </a:t>
            </a:r>
            <a:r>
              <a:rPr kumimoji="1" lang="ja-JP" altLang="en-US" sz="1000" dirty="0" smtClean="0"/>
              <a:t>の平均応答時間</a:t>
            </a:r>
            <a:endParaRPr kumimoji="1" lang="en-US" altLang="ja-JP" sz="1000" dirty="0" smtClean="0"/>
          </a:p>
        </p:txBody>
      </p:sp>
      <p:cxnSp>
        <p:nvCxnSpPr>
          <p:cNvPr id="20" name="直線コネクタ 19"/>
          <p:cNvCxnSpPr/>
          <p:nvPr/>
        </p:nvCxnSpPr>
        <p:spPr>
          <a:xfrm>
            <a:off x="6416650" y="4613467"/>
            <a:ext cx="25531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211576" y="5239632"/>
            <a:ext cx="1888816" cy="543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6427780" y="5334500"/>
            <a:ext cx="255312"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626324" y="5214802"/>
            <a:ext cx="1154770" cy="400110"/>
          </a:xfrm>
          <a:prstGeom prst="rect">
            <a:avLst/>
          </a:prstGeom>
          <a:noFill/>
        </p:spPr>
        <p:txBody>
          <a:bodyPr wrap="square" rtlCol="0">
            <a:spAutoFit/>
          </a:bodyPr>
          <a:lstStyle/>
          <a:p>
            <a:r>
              <a:rPr lang="ja-JP" altLang="en-US" sz="1000" dirty="0" smtClean="0"/>
              <a:t>新版クラス</a:t>
            </a:r>
            <a:r>
              <a:rPr kumimoji="1" lang="ja-JP" altLang="en-US" sz="1000" dirty="0" smtClean="0">
                <a:latin typeface="+mn-ea"/>
              </a:rPr>
              <a:t>使用数</a:t>
            </a:r>
            <a:endParaRPr kumimoji="1" lang="en-US" altLang="ja-JP" sz="1000" dirty="0" smtClean="0">
              <a:latin typeface="+mn-ea"/>
            </a:endParaRPr>
          </a:p>
          <a:p>
            <a:r>
              <a:rPr lang="ja-JP" altLang="en-US" sz="1000" dirty="0" smtClean="0">
                <a:latin typeface="+mn-ea"/>
              </a:rPr>
              <a:t> </a:t>
            </a:r>
            <a:r>
              <a:rPr lang="en-US" altLang="ja-JP" sz="1000" dirty="0" smtClean="0">
                <a:latin typeface="+mn-ea"/>
              </a:rPr>
              <a:t>(</a:t>
            </a:r>
            <a:r>
              <a:rPr lang="ja-JP" altLang="en-US" sz="1000" dirty="0" smtClean="0">
                <a:latin typeface="+mn-ea"/>
              </a:rPr>
              <a:t>線形回帰直線</a:t>
            </a:r>
            <a:r>
              <a:rPr lang="en-US" altLang="ja-JP" sz="1000" dirty="0" smtClean="0">
                <a:latin typeface="+mn-ea"/>
              </a:rPr>
              <a:t>)</a:t>
            </a:r>
            <a:endParaRPr kumimoji="1" lang="ja-JP" altLang="en-US" sz="1000" dirty="0">
              <a:latin typeface="+mn-ea"/>
            </a:endParaRPr>
          </a:p>
        </p:txBody>
      </p:sp>
      <p:sp>
        <p:nvSpPr>
          <p:cNvPr id="24" name="正方形/長方形 23"/>
          <p:cNvSpPr/>
          <p:nvPr/>
        </p:nvSpPr>
        <p:spPr>
          <a:xfrm>
            <a:off x="6622284" y="5023608"/>
            <a:ext cx="1119298" cy="2038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629752" y="5012079"/>
            <a:ext cx="1154770" cy="246221"/>
          </a:xfrm>
          <a:prstGeom prst="rect">
            <a:avLst/>
          </a:prstGeom>
          <a:noFill/>
        </p:spPr>
        <p:txBody>
          <a:bodyPr wrap="square" rtlCol="0">
            <a:spAutoFit/>
          </a:bodyPr>
          <a:lstStyle/>
          <a:p>
            <a:r>
              <a:rPr lang="ja-JP" altLang="en-US" sz="1000" dirty="0" smtClean="0"/>
              <a:t>新版クラス</a:t>
            </a:r>
            <a:r>
              <a:rPr kumimoji="1" lang="ja-JP" altLang="en-US" sz="1000" dirty="0" smtClean="0">
                <a:latin typeface="+mn-ea"/>
              </a:rPr>
              <a:t>使用数</a:t>
            </a:r>
            <a:endParaRPr kumimoji="1" lang="en-US" altLang="ja-JP" sz="1000" dirty="0" smtClean="0">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Java </a:t>
            </a:r>
            <a:r>
              <a:rPr lang="ja-JP" altLang="en-US" dirty="0" smtClean="0"/>
              <a:t>プログラムの再起動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アプリを </a:t>
            </a:r>
            <a:r>
              <a:rPr lang="en-US" altLang="ja-JP" dirty="0" smtClean="0"/>
              <a:t>JVM </a:t>
            </a:r>
            <a:r>
              <a:rPr lang="ja-JP" altLang="en-US" dirty="0" smtClean="0"/>
              <a:t>上に再ロード、再実行</a:t>
            </a:r>
          </a:p>
          <a:p>
            <a:pPr lvl="1"/>
            <a:r>
              <a:rPr lang="ja-JP" altLang="en-US" dirty="0" smtClean="0">
                <a:solidFill>
                  <a:schemeClr val="tx1"/>
                </a:solidFill>
              </a:rPr>
              <a:t>アプリケーションサーバや </a:t>
            </a:r>
            <a:r>
              <a:rPr lang="en-US" altLang="ja-JP" dirty="0" smtClean="0">
                <a:solidFill>
                  <a:schemeClr val="tx1"/>
                </a:solidFill>
              </a:rPr>
              <a:t>DI </a:t>
            </a:r>
            <a:r>
              <a:rPr lang="ja-JP" altLang="en-US" dirty="0" smtClean="0">
                <a:solidFill>
                  <a:schemeClr val="tx1"/>
                </a:solidFill>
              </a:rPr>
              <a:t>コンテナで利用</a:t>
            </a:r>
            <a:endParaRPr lang="en-US" altLang="ja-JP" dirty="0" smtClean="0">
              <a:solidFill>
                <a:schemeClr val="tx1"/>
              </a:solidFill>
            </a:endParaRPr>
          </a:p>
          <a:p>
            <a:pPr lvl="1"/>
            <a:r>
              <a:rPr lang="ja-JP" altLang="en-US" dirty="0" smtClean="0">
                <a:solidFill>
                  <a:schemeClr val="tx1"/>
                </a:solidFill>
              </a:rPr>
              <a:t>例）</a:t>
            </a:r>
            <a:r>
              <a:rPr lang="en-US" altLang="ja-JP" dirty="0" err="1" smtClean="0">
                <a:solidFill>
                  <a:schemeClr val="tx1"/>
                </a:solidFill>
              </a:rPr>
              <a:t>JBoss</a:t>
            </a:r>
            <a:r>
              <a:rPr lang="en-US" altLang="ja-JP" dirty="0" smtClean="0">
                <a:solidFill>
                  <a:schemeClr val="tx1"/>
                </a:solidFill>
              </a:rPr>
              <a:t> AS</a:t>
            </a:r>
            <a:r>
              <a:rPr lang="ja-JP" altLang="en-US" dirty="0" err="1" smtClean="0">
                <a:solidFill>
                  <a:schemeClr val="tx1"/>
                </a:solidFill>
              </a:rPr>
              <a:t>、</a:t>
            </a:r>
            <a:r>
              <a:rPr lang="en-US" altLang="ja-JP" dirty="0" smtClean="0">
                <a:solidFill>
                  <a:schemeClr val="tx1"/>
                </a:solidFill>
              </a:rPr>
              <a:t>Seasar2</a:t>
            </a:r>
          </a:p>
          <a:p>
            <a:pPr lvl="1"/>
            <a:endParaRPr lang="ja-JP" altLang="en-US" dirty="0" smtClean="0">
              <a:solidFill>
                <a:schemeClr val="tx1"/>
              </a:solidFill>
            </a:endParaRPr>
          </a:p>
          <a:p>
            <a:r>
              <a:rPr lang="en-US" altLang="ja-JP" dirty="0" smtClean="0"/>
              <a:t>HOT deploy</a:t>
            </a:r>
          </a:p>
          <a:p>
            <a:pPr lvl="1"/>
            <a:r>
              <a:rPr lang="ja-JP" altLang="en-US" dirty="0" smtClean="0">
                <a:solidFill>
                  <a:schemeClr val="tx1"/>
                </a:solidFill>
              </a:rPr>
              <a:t>サーバを稼働させたままコンポーネントを再配備</a:t>
            </a:r>
            <a:endParaRPr lang="en-US" altLang="ja-JP" dirty="0" smtClean="0">
              <a:solidFill>
                <a:schemeClr val="tx1"/>
              </a:solidFill>
            </a:endParaRPr>
          </a:p>
          <a:p>
            <a:pPr lvl="1"/>
            <a:r>
              <a:rPr lang="ja-JP" altLang="en-US" dirty="0" smtClean="0">
                <a:solidFill>
                  <a:schemeClr val="tx1"/>
                </a:solidFill>
              </a:rPr>
              <a:t>例）リクエストの度にアプリを再ロード</a:t>
            </a:r>
          </a:p>
          <a:p>
            <a:pPr lvl="2"/>
            <a:r>
              <a:rPr lang="ja-JP" altLang="en-US" dirty="0" smtClean="0">
                <a:solidFill>
                  <a:schemeClr val="tx1"/>
                </a:solidFill>
              </a:rPr>
              <a:t>対話的な開発に有用</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2</a:t>
            </a:fld>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n &lt;&lt; m </a:t>
            </a:r>
            <a:r>
              <a:rPr lang="ja-JP" altLang="en-US" dirty="0" smtClean="0"/>
              <a:t>の状況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a:t>
            </a:r>
            <a:r>
              <a:rPr kumimoji="1" lang="en-US" altLang="ja-JP" dirty="0" smtClean="0"/>
              <a:t>n</a:t>
            </a:r>
            <a:r>
              <a:rPr kumimoji="1" lang="ja-JP" altLang="en-US" dirty="0" err="1" smtClean="0"/>
              <a:t>、</a:t>
            </a:r>
            <a:r>
              <a:rPr kumimoji="1" lang="en-US" altLang="ja-JP" dirty="0" smtClean="0"/>
              <a:t>m</a:t>
            </a:r>
            <a:r>
              <a:rPr kumimoji="1" lang="ja-JP" altLang="en-US" dirty="0" smtClean="0"/>
              <a:t>） </a:t>
            </a:r>
            <a:r>
              <a:rPr kumimoji="1" lang="en-US" altLang="ja-JP" dirty="0" smtClean="0"/>
              <a:t>=</a:t>
            </a:r>
            <a:r>
              <a:rPr kumimoji="1" lang="ja-JP" altLang="en-US" dirty="0" smtClean="0"/>
              <a:t> （</a:t>
            </a:r>
            <a:r>
              <a:rPr kumimoji="1" lang="en-US" altLang="ja-JP" dirty="0" smtClean="0"/>
              <a:t>1</a:t>
            </a:r>
            <a:r>
              <a:rPr kumimoji="1" lang="ja-JP" altLang="en-US" dirty="0" err="1" smtClean="0"/>
              <a:t>、</a:t>
            </a:r>
            <a:r>
              <a:rPr kumimoji="1" lang="en-US" altLang="ja-JP" dirty="0" smtClean="0"/>
              <a:t>5</a:t>
            </a:r>
            <a:r>
              <a:rPr kumimoji="1" lang="ja-JP" altLang="en-US" dirty="0" smtClean="0"/>
              <a:t>）</a:t>
            </a:r>
            <a:endParaRPr kumimoji="1" lang="en-US" altLang="ja-JP" dirty="0" smtClean="0"/>
          </a:p>
          <a:p>
            <a:pPr lvl="1"/>
            <a:r>
              <a:rPr lang="en-US" altLang="ja-JP" dirty="0" smtClean="0">
                <a:solidFill>
                  <a:schemeClr val="tx1"/>
                </a:solidFill>
              </a:rPr>
              <a:t>n … </a:t>
            </a:r>
            <a:r>
              <a:rPr lang="en-US" altLang="ja-JP" dirty="0" err="1" smtClean="0">
                <a:solidFill>
                  <a:schemeClr val="tx1"/>
                </a:solidFill>
              </a:rPr>
              <a:t>Servlet</a:t>
            </a:r>
            <a:r>
              <a:rPr lang="en-US" altLang="ja-JP" dirty="0" smtClean="0">
                <a:solidFill>
                  <a:schemeClr val="tx1"/>
                </a:solidFill>
              </a:rPr>
              <a:t> </a:t>
            </a:r>
            <a:r>
              <a:rPr lang="ja-JP" altLang="en-US" dirty="0" smtClean="0">
                <a:solidFill>
                  <a:schemeClr val="tx1"/>
                </a:solidFill>
              </a:rPr>
              <a:t>クラスの新版の選択数</a:t>
            </a:r>
          </a:p>
          <a:p>
            <a:pPr lvl="1"/>
            <a:r>
              <a:rPr lang="en-US" altLang="ja-JP" dirty="0" smtClean="0">
                <a:solidFill>
                  <a:schemeClr val="tx1"/>
                </a:solidFill>
              </a:rPr>
              <a:t>m … </a:t>
            </a:r>
            <a:r>
              <a:rPr lang="ja-JP" altLang="en-US" dirty="0" smtClean="0">
                <a:solidFill>
                  <a:schemeClr val="tx1"/>
                </a:solidFill>
              </a:rPr>
              <a:t>コールグラフ上のクラスの新版の選択数</a:t>
            </a:r>
            <a:endParaRPr lang="en-US" altLang="ja-JP" dirty="0" smtClean="0">
              <a:solidFill>
                <a:schemeClr val="tx1"/>
              </a:solidFill>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20</a:t>
            </a:fld>
            <a:endParaRPr kumimoji="1" lang="ja-JP" altLang="en-US"/>
          </a:p>
        </p:txBody>
      </p:sp>
      <p:sp>
        <p:nvSpPr>
          <p:cNvPr id="5" name="フローチャート : 結合子 4"/>
          <p:cNvSpPr/>
          <p:nvPr/>
        </p:nvSpPr>
        <p:spPr>
          <a:xfrm>
            <a:off x="1763688" y="386104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sp>
        <p:nvSpPr>
          <p:cNvPr id="68" name="テキスト ボックス 67"/>
          <p:cNvSpPr txBox="1"/>
          <p:nvPr/>
        </p:nvSpPr>
        <p:spPr>
          <a:xfrm>
            <a:off x="1403648" y="6372036"/>
            <a:ext cx="1728192" cy="369332"/>
          </a:xfrm>
          <a:prstGeom prst="rect">
            <a:avLst/>
          </a:prstGeom>
          <a:noFill/>
        </p:spPr>
        <p:txBody>
          <a:bodyPr wrap="square" rtlCol="0">
            <a:spAutoFit/>
          </a:bodyPr>
          <a:lstStyle/>
          <a:p>
            <a:r>
              <a:rPr kumimoji="1" lang="en-US" altLang="ja-JP" dirty="0" err="1" smtClean="0"/>
              <a:t>Servlet</a:t>
            </a:r>
            <a:r>
              <a:rPr kumimoji="1" lang="en-US" altLang="ja-JP" dirty="0" smtClean="0"/>
              <a:t> </a:t>
            </a:r>
            <a:r>
              <a:rPr kumimoji="1" lang="ja-JP" altLang="en-US" dirty="0" smtClean="0"/>
              <a:t>クラス</a:t>
            </a:r>
            <a:endParaRPr kumimoji="1" lang="ja-JP" altLang="en-US" dirty="0"/>
          </a:p>
        </p:txBody>
      </p:sp>
      <p:sp>
        <p:nvSpPr>
          <p:cNvPr id="71" name="角丸四角形 70"/>
          <p:cNvSpPr/>
          <p:nvPr/>
        </p:nvSpPr>
        <p:spPr>
          <a:xfrm>
            <a:off x="1475656" y="3717032"/>
            <a:ext cx="1224136" cy="2592288"/>
          </a:xfrm>
          <a:prstGeom prst="roundRect">
            <a:avLst/>
          </a:prstGeom>
          <a:no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4427984" y="3717032"/>
            <a:ext cx="3096344" cy="2304256"/>
          </a:xfrm>
          <a:prstGeom prst="roundRect">
            <a:avLst/>
          </a:prstGeom>
          <a:noFill/>
          <a:ln w="317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4427984" y="6093296"/>
            <a:ext cx="3168352" cy="648072"/>
          </a:xfrm>
          <a:prstGeom prst="ellipse">
            <a:avLst/>
          </a:prstGeom>
          <a:solidFill>
            <a:schemeClr val="accent1">
              <a:alpha val="48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再利用可能</a:t>
            </a:r>
            <a:endParaRPr kumimoji="1" lang="ja-JP" altLang="en-US" dirty="0">
              <a:solidFill>
                <a:schemeClr val="tx1"/>
              </a:solidFill>
            </a:endParaRPr>
          </a:p>
        </p:txBody>
      </p:sp>
      <p:sp>
        <p:nvSpPr>
          <p:cNvPr id="51" name="フローチャート : 結合子 50"/>
          <p:cNvSpPr/>
          <p:nvPr/>
        </p:nvSpPr>
        <p:spPr>
          <a:xfrm>
            <a:off x="1763688" y="4694701"/>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sp>
        <p:nvSpPr>
          <p:cNvPr id="52" name="フローチャート : 結合子 51"/>
          <p:cNvSpPr/>
          <p:nvPr/>
        </p:nvSpPr>
        <p:spPr>
          <a:xfrm>
            <a:off x="1763688" y="551723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53" name="フローチャート : 結合子 52"/>
          <p:cNvSpPr/>
          <p:nvPr/>
        </p:nvSpPr>
        <p:spPr>
          <a:xfrm>
            <a:off x="2987824" y="515719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E</a:t>
            </a:r>
            <a:endParaRPr kumimoji="1" lang="ja-JP" altLang="en-US" dirty="0">
              <a:solidFill>
                <a:schemeClr val="tx1"/>
              </a:solidFill>
              <a:latin typeface="ＭＳ Ｐゴシック" pitchFamily="50" charset="-128"/>
              <a:ea typeface="ＭＳ Ｐゴシック" pitchFamily="50" charset="-128"/>
            </a:endParaRPr>
          </a:p>
        </p:txBody>
      </p:sp>
      <p:cxnSp>
        <p:nvCxnSpPr>
          <p:cNvPr id="54" name="直線矢印コネクタ 53"/>
          <p:cNvCxnSpPr>
            <a:stCxn id="51" idx="6"/>
            <a:endCxn id="92" idx="3"/>
          </p:cNvCxnSpPr>
          <p:nvPr/>
        </p:nvCxnSpPr>
        <p:spPr>
          <a:xfrm flipV="1">
            <a:off x="2339752" y="4496765"/>
            <a:ext cx="1380507" cy="4859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53" idx="6"/>
            <a:endCxn id="93" idx="2"/>
          </p:cNvCxnSpPr>
          <p:nvPr/>
        </p:nvCxnSpPr>
        <p:spPr>
          <a:xfrm>
            <a:off x="3563888" y="5445224"/>
            <a:ext cx="1008112"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stCxn id="52" idx="6"/>
            <a:endCxn id="53" idx="2"/>
          </p:cNvCxnSpPr>
          <p:nvPr/>
        </p:nvCxnSpPr>
        <p:spPr>
          <a:xfrm flipV="1">
            <a:off x="2339752" y="5445224"/>
            <a:ext cx="648072"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フローチャート : 結合子 90"/>
          <p:cNvSpPr/>
          <p:nvPr/>
        </p:nvSpPr>
        <p:spPr>
          <a:xfrm>
            <a:off x="5436096" y="4784797"/>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H</a:t>
            </a:r>
            <a:endParaRPr kumimoji="1" lang="ja-JP" altLang="en-US" dirty="0">
              <a:solidFill>
                <a:schemeClr val="tx1"/>
              </a:solidFill>
              <a:latin typeface="ＭＳ Ｐゴシック" pitchFamily="50" charset="-128"/>
              <a:ea typeface="ＭＳ Ｐゴシック" pitchFamily="50" charset="-128"/>
            </a:endParaRPr>
          </a:p>
        </p:txBody>
      </p:sp>
      <p:sp>
        <p:nvSpPr>
          <p:cNvPr id="92" name="フローチャート : 結合子 91"/>
          <p:cNvSpPr/>
          <p:nvPr/>
        </p:nvSpPr>
        <p:spPr>
          <a:xfrm>
            <a:off x="3635896" y="4005064"/>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D</a:t>
            </a:r>
            <a:endParaRPr kumimoji="1" lang="ja-JP" altLang="en-US" dirty="0">
              <a:solidFill>
                <a:schemeClr val="tx1"/>
              </a:solidFill>
              <a:latin typeface="ＭＳ Ｐゴシック" pitchFamily="50" charset="-128"/>
              <a:ea typeface="ＭＳ Ｐゴシック" pitchFamily="50" charset="-128"/>
            </a:endParaRPr>
          </a:p>
        </p:txBody>
      </p:sp>
      <p:sp>
        <p:nvSpPr>
          <p:cNvPr id="93" name="フローチャート : 結合子 92"/>
          <p:cNvSpPr/>
          <p:nvPr/>
        </p:nvSpPr>
        <p:spPr>
          <a:xfrm>
            <a:off x="4572000" y="5373216"/>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F</a:t>
            </a:r>
            <a:endParaRPr kumimoji="1" lang="ja-JP" altLang="en-US" dirty="0">
              <a:solidFill>
                <a:schemeClr val="tx1"/>
              </a:solidFill>
              <a:latin typeface="ＭＳ Ｐゴシック" pitchFamily="50" charset="-128"/>
              <a:ea typeface="ＭＳ Ｐゴシック" pitchFamily="50" charset="-128"/>
            </a:endParaRPr>
          </a:p>
        </p:txBody>
      </p:sp>
      <p:sp>
        <p:nvSpPr>
          <p:cNvPr id="94" name="フローチャート : 結合子 93"/>
          <p:cNvSpPr/>
          <p:nvPr/>
        </p:nvSpPr>
        <p:spPr>
          <a:xfrm>
            <a:off x="5580112" y="3848693"/>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G</a:t>
            </a:r>
            <a:endParaRPr kumimoji="1" lang="ja-JP" altLang="en-US" dirty="0">
              <a:solidFill>
                <a:schemeClr val="tx1"/>
              </a:solidFill>
              <a:latin typeface="ＭＳ Ｐゴシック" pitchFamily="50" charset="-128"/>
              <a:ea typeface="ＭＳ Ｐゴシック" pitchFamily="50" charset="-128"/>
            </a:endParaRPr>
          </a:p>
        </p:txBody>
      </p:sp>
      <p:cxnSp>
        <p:nvCxnSpPr>
          <p:cNvPr id="95" name="直線矢印コネクタ 94"/>
          <p:cNvCxnSpPr>
            <a:stCxn id="5" idx="6"/>
            <a:endCxn id="92" idx="2"/>
          </p:cNvCxnSpPr>
          <p:nvPr/>
        </p:nvCxnSpPr>
        <p:spPr>
          <a:xfrm>
            <a:off x="2339752" y="4149080"/>
            <a:ext cx="1296144"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93" idx="6"/>
            <a:endCxn id="91" idx="3"/>
          </p:cNvCxnSpPr>
          <p:nvPr/>
        </p:nvCxnSpPr>
        <p:spPr>
          <a:xfrm flipV="1">
            <a:off x="5148064" y="5276498"/>
            <a:ext cx="372395" cy="384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2" idx="6"/>
            <a:endCxn id="155" idx="2"/>
          </p:cNvCxnSpPr>
          <p:nvPr/>
        </p:nvCxnSpPr>
        <p:spPr>
          <a:xfrm flipV="1">
            <a:off x="4211960" y="4149080"/>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91" idx="0"/>
            <a:endCxn id="94" idx="4"/>
          </p:cNvCxnSpPr>
          <p:nvPr/>
        </p:nvCxnSpPr>
        <p:spPr>
          <a:xfrm rot="5400000" flipH="1" flipV="1">
            <a:off x="5616116" y="4532769"/>
            <a:ext cx="36004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2" idx="5"/>
            <a:endCxn id="93" idx="1"/>
          </p:cNvCxnSpPr>
          <p:nvPr/>
        </p:nvCxnSpPr>
        <p:spPr>
          <a:xfrm rot="16200000" flipH="1">
            <a:off x="3911573" y="4712789"/>
            <a:ext cx="960814" cy="5287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フローチャート : 結合子 99"/>
          <p:cNvSpPr/>
          <p:nvPr/>
        </p:nvSpPr>
        <p:spPr>
          <a:xfrm>
            <a:off x="6804248" y="4208733"/>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I</a:t>
            </a:r>
            <a:endParaRPr kumimoji="1" lang="ja-JP" altLang="en-US" dirty="0">
              <a:solidFill>
                <a:schemeClr val="tx1"/>
              </a:solidFill>
              <a:latin typeface="ＭＳ Ｐゴシック" pitchFamily="50" charset="-128"/>
              <a:ea typeface="ＭＳ Ｐゴシック" pitchFamily="50" charset="-128"/>
            </a:endParaRPr>
          </a:p>
        </p:txBody>
      </p:sp>
      <p:cxnSp>
        <p:nvCxnSpPr>
          <p:cNvPr id="101" name="直線矢印コネクタ 100"/>
          <p:cNvCxnSpPr>
            <a:stCxn id="91" idx="6"/>
            <a:endCxn id="100" idx="2"/>
          </p:cNvCxnSpPr>
          <p:nvPr/>
        </p:nvCxnSpPr>
        <p:spPr>
          <a:xfrm flipV="1">
            <a:off x="6012160" y="4496765"/>
            <a:ext cx="792088"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 name="フローチャート : 結合子 103"/>
          <p:cNvSpPr/>
          <p:nvPr/>
        </p:nvSpPr>
        <p:spPr>
          <a:xfrm>
            <a:off x="1763688" y="4694701"/>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sp>
        <p:nvSpPr>
          <p:cNvPr id="105" name="フローチャート : 結合子 104"/>
          <p:cNvSpPr/>
          <p:nvPr/>
        </p:nvSpPr>
        <p:spPr>
          <a:xfrm>
            <a:off x="1763688" y="5517232"/>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106" name="フローチャート : 結合子 105"/>
          <p:cNvSpPr/>
          <p:nvPr/>
        </p:nvSpPr>
        <p:spPr>
          <a:xfrm>
            <a:off x="2987824" y="5157192"/>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E</a:t>
            </a:r>
            <a:endParaRPr kumimoji="1" lang="ja-JP" altLang="en-US" dirty="0">
              <a:solidFill>
                <a:schemeClr val="tx1"/>
              </a:solidFill>
              <a:latin typeface="ＭＳ Ｐゴシック" pitchFamily="50" charset="-128"/>
              <a:ea typeface="ＭＳ Ｐゴシック" pitchFamily="50" charset="-128"/>
            </a:endParaRPr>
          </a:p>
        </p:txBody>
      </p:sp>
      <p:cxnSp>
        <p:nvCxnSpPr>
          <p:cNvPr id="107" name="直線矢印コネクタ 106"/>
          <p:cNvCxnSpPr>
            <a:stCxn id="104" idx="6"/>
            <a:endCxn id="92" idx="3"/>
          </p:cNvCxnSpPr>
          <p:nvPr/>
        </p:nvCxnSpPr>
        <p:spPr>
          <a:xfrm flipV="1">
            <a:off x="2339752" y="4496765"/>
            <a:ext cx="1380507" cy="485968"/>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06" idx="6"/>
          </p:cNvCxnSpPr>
          <p:nvPr/>
        </p:nvCxnSpPr>
        <p:spPr>
          <a:xfrm>
            <a:off x="3563888" y="5445224"/>
            <a:ext cx="1008112" cy="216024"/>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105" idx="6"/>
            <a:endCxn id="106" idx="2"/>
          </p:cNvCxnSpPr>
          <p:nvPr/>
        </p:nvCxnSpPr>
        <p:spPr>
          <a:xfrm flipV="1">
            <a:off x="2339752" y="5445224"/>
            <a:ext cx="648072" cy="360040"/>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5" name="フローチャート : 結合子 124"/>
          <p:cNvSpPr/>
          <p:nvPr/>
        </p:nvSpPr>
        <p:spPr>
          <a:xfrm>
            <a:off x="1763688" y="3861048"/>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sp>
        <p:nvSpPr>
          <p:cNvPr id="126" name="フローチャート : 結合子 125"/>
          <p:cNvSpPr/>
          <p:nvPr/>
        </p:nvSpPr>
        <p:spPr>
          <a:xfrm>
            <a:off x="5436096" y="4784797"/>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H</a:t>
            </a:r>
            <a:endParaRPr kumimoji="1" lang="ja-JP" altLang="en-US" dirty="0">
              <a:solidFill>
                <a:schemeClr val="tx1"/>
              </a:solidFill>
              <a:latin typeface="ＭＳ Ｐゴシック" pitchFamily="50" charset="-128"/>
              <a:ea typeface="ＭＳ Ｐゴシック" pitchFamily="50" charset="-128"/>
            </a:endParaRPr>
          </a:p>
        </p:txBody>
      </p:sp>
      <p:sp>
        <p:nvSpPr>
          <p:cNvPr id="127" name="フローチャート : 結合子 126"/>
          <p:cNvSpPr/>
          <p:nvPr/>
        </p:nvSpPr>
        <p:spPr>
          <a:xfrm>
            <a:off x="3635896" y="4005064"/>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D</a:t>
            </a:r>
            <a:endParaRPr kumimoji="1" lang="ja-JP" altLang="en-US" dirty="0">
              <a:solidFill>
                <a:schemeClr val="tx1"/>
              </a:solidFill>
              <a:latin typeface="ＭＳ Ｐゴシック" pitchFamily="50" charset="-128"/>
              <a:ea typeface="ＭＳ Ｐゴシック" pitchFamily="50" charset="-128"/>
            </a:endParaRPr>
          </a:p>
        </p:txBody>
      </p:sp>
      <p:sp>
        <p:nvSpPr>
          <p:cNvPr id="128" name="フローチャート : 結合子 127"/>
          <p:cNvSpPr/>
          <p:nvPr/>
        </p:nvSpPr>
        <p:spPr>
          <a:xfrm>
            <a:off x="4572000" y="5373216"/>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F</a:t>
            </a:r>
            <a:endParaRPr kumimoji="1" lang="ja-JP" altLang="en-US" dirty="0">
              <a:solidFill>
                <a:schemeClr val="tx1"/>
              </a:solidFill>
              <a:latin typeface="ＭＳ Ｐゴシック" pitchFamily="50" charset="-128"/>
              <a:ea typeface="ＭＳ Ｐゴシック" pitchFamily="50" charset="-128"/>
            </a:endParaRPr>
          </a:p>
        </p:txBody>
      </p:sp>
      <p:sp>
        <p:nvSpPr>
          <p:cNvPr id="129" name="フローチャート : 結合子 128"/>
          <p:cNvSpPr/>
          <p:nvPr/>
        </p:nvSpPr>
        <p:spPr>
          <a:xfrm>
            <a:off x="5580112" y="3848693"/>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G</a:t>
            </a:r>
            <a:endParaRPr kumimoji="1" lang="ja-JP" altLang="en-US" dirty="0">
              <a:solidFill>
                <a:schemeClr val="tx1"/>
              </a:solidFill>
              <a:latin typeface="ＭＳ Ｐゴシック" pitchFamily="50" charset="-128"/>
              <a:ea typeface="ＭＳ Ｐゴシック" pitchFamily="50" charset="-128"/>
            </a:endParaRPr>
          </a:p>
        </p:txBody>
      </p:sp>
      <p:cxnSp>
        <p:nvCxnSpPr>
          <p:cNvPr id="130" name="直線矢印コネクタ 129"/>
          <p:cNvCxnSpPr>
            <a:stCxn id="125" idx="6"/>
            <a:endCxn id="127" idx="2"/>
          </p:cNvCxnSpPr>
          <p:nvPr/>
        </p:nvCxnSpPr>
        <p:spPr>
          <a:xfrm>
            <a:off x="2339752" y="4149080"/>
            <a:ext cx="129614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a:stCxn id="128" idx="6"/>
            <a:endCxn id="126" idx="3"/>
          </p:cNvCxnSpPr>
          <p:nvPr/>
        </p:nvCxnSpPr>
        <p:spPr>
          <a:xfrm flipV="1">
            <a:off x="5148064" y="5276498"/>
            <a:ext cx="372395" cy="3847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a:stCxn id="127" idx="6"/>
            <a:endCxn id="155" idx="2"/>
          </p:cNvCxnSpPr>
          <p:nvPr/>
        </p:nvCxnSpPr>
        <p:spPr>
          <a:xfrm flipV="1">
            <a:off x="4211960" y="4149080"/>
            <a:ext cx="1368152"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126" idx="0"/>
            <a:endCxn id="129" idx="4"/>
          </p:cNvCxnSpPr>
          <p:nvPr/>
        </p:nvCxnSpPr>
        <p:spPr>
          <a:xfrm rot="5400000" flipH="1" flipV="1">
            <a:off x="5616116" y="4532769"/>
            <a:ext cx="36004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a:stCxn id="127" idx="5"/>
            <a:endCxn id="128" idx="1"/>
          </p:cNvCxnSpPr>
          <p:nvPr/>
        </p:nvCxnSpPr>
        <p:spPr>
          <a:xfrm rot="16200000" flipH="1">
            <a:off x="3911573" y="4712789"/>
            <a:ext cx="960814" cy="5287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5" name="フローチャート : 結合子 134"/>
          <p:cNvSpPr/>
          <p:nvPr/>
        </p:nvSpPr>
        <p:spPr>
          <a:xfrm>
            <a:off x="6804248" y="4208733"/>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I</a:t>
            </a:r>
            <a:endParaRPr kumimoji="1" lang="ja-JP" altLang="en-US" dirty="0">
              <a:solidFill>
                <a:schemeClr val="tx1"/>
              </a:solidFill>
              <a:latin typeface="ＭＳ Ｐゴシック" pitchFamily="50" charset="-128"/>
              <a:ea typeface="ＭＳ Ｐゴシック" pitchFamily="50" charset="-128"/>
            </a:endParaRPr>
          </a:p>
        </p:txBody>
      </p:sp>
      <p:cxnSp>
        <p:nvCxnSpPr>
          <p:cNvPr id="136" name="直線矢印コネクタ 135"/>
          <p:cNvCxnSpPr>
            <a:stCxn id="126" idx="6"/>
            <a:endCxn id="135" idx="2"/>
          </p:cNvCxnSpPr>
          <p:nvPr/>
        </p:nvCxnSpPr>
        <p:spPr>
          <a:xfrm flipV="1">
            <a:off x="6012160" y="4496765"/>
            <a:ext cx="792088"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7" name="フローチャート : 結合子 136"/>
          <p:cNvSpPr/>
          <p:nvPr/>
        </p:nvSpPr>
        <p:spPr>
          <a:xfrm>
            <a:off x="3637396" y="4005064"/>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D</a:t>
            </a:r>
            <a:endParaRPr kumimoji="1" lang="ja-JP" altLang="en-US" dirty="0">
              <a:solidFill>
                <a:schemeClr val="tx1"/>
              </a:solidFill>
              <a:latin typeface="ＭＳ Ｐゴシック" pitchFamily="50" charset="-128"/>
              <a:ea typeface="ＭＳ Ｐゴシック" pitchFamily="50" charset="-128"/>
            </a:endParaRPr>
          </a:p>
        </p:txBody>
      </p:sp>
      <p:sp>
        <p:nvSpPr>
          <p:cNvPr id="138" name="フローチャート : 結合子 137"/>
          <p:cNvSpPr/>
          <p:nvPr/>
        </p:nvSpPr>
        <p:spPr>
          <a:xfrm>
            <a:off x="1765188" y="4694701"/>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cxnSp>
        <p:nvCxnSpPr>
          <p:cNvPr id="139" name="直線矢印コネクタ 138"/>
          <p:cNvCxnSpPr>
            <a:stCxn id="138" idx="6"/>
            <a:endCxn id="137" idx="3"/>
          </p:cNvCxnSpPr>
          <p:nvPr/>
        </p:nvCxnSpPr>
        <p:spPr>
          <a:xfrm flipV="1">
            <a:off x="2341252" y="4496765"/>
            <a:ext cx="1380507" cy="485968"/>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0" name="フローチャート : 結合子 139"/>
          <p:cNvSpPr/>
          <p:nvPr/>
        </p:nvSpPr>
        <p:spPr>
          <a:xfrm>
            <a:off x="1765188" y="3861048"/>
            <a:ext cx="576064" cy="576064"/>
          </a:xfrm>
          <a:prstGeom prst="flowChartConnector">
            <a:avLst/>
          </a:prstGeom>
          <a:solidFill>
            <a:srgbClr val="FFC000">
              <a:alpha val="35000"/>
            </a:srgbClr>
          </a:solidFill>
          <a:ln w="19050">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cxnSp>
        <p:nvCxnSpPr>
          <p:cNvPr id="141" name="直線矢印コネクタ 140"/>
          <p:cNvCxnSpPr>
            <a:stCxn id="140" idx="6"/>
            <a:endCxn id="137" idx="2"/>
          </p:cNvCxnSpPr>
          <p:nvPr/>
        </p:nvCxnSpPr>
        <p:spPr>
          <a:xfrm>
            <a:off x="2341252" y="4149080"/>
            <a:ext cx="1296144" cy="144016"/>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a:stCxn id="137" idx="6"/>
            <a:endCxn id="155" idx="2"/>
          </p:cNvCxnSpPr>
          <p:nvPr/>
        </p:nvCxnSpPr>
        <p:spPr>
          <a:xfrm flipV="1">
            <a:off x="4213460" y="4149080"/>
            <a:ext cx="1366652" cy="144016"/>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 name="直線矢印コネクタ 142"/>
          <p:cNvCxnSpPr>
            <a:stCxn id="137" idx="5"/>
          </p:cNvCxnSpPr>
          <p:nvPr/>
        </p:nvCxnSpPr>
        <p:spPr>
          <a:xfrm rot="16200000" flipH="1">
            <a:off x="3913073" y="4712789"/>
            <a:ext cx="960814" cy="528766"/>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9" name="フローチャート : 結合子 148"/>
          <p:cNvSpPr/>
          <p:nvPr/>
        </p:nvSpPr>
        <p:spPr>
          <a:xfrm>
            <a:off x="1763688" y="5529587"/>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150" name="フローチャート : 結合子 149"/>
          <p:cNvSpPr/>
          <p:nvPr/>
        </p:nvSpPr>
        <p:spPr>
          <a:xfrm>
            <a:off x="2987824" y="5169547"/>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E</a:t>
            </a:r>
            <a:endParaRPr kumimoji="1" lang="ja-JP" altLang="en-US" dirty="0">
              <a:solidFill>
                <a:schemeClr val="tx1"/>
              </a:solidFill>
              <a:latin typeface="ＭＳ Ｐゴシック" pitchFamily="50" charset="-128"/>
              <a:ea typeface="ＭＳ Ｐゴシック" pitchFamily="50" charset="-128"/>
            </a:endParaRPr>
          </a:p>
        </p:txBody>
      </p:sp>
      <p:cxnSp>
        <p:nvCxnSpPr>
          <p:cNvPr id="151" name="直線矢印コネクタ 150"/>
          <p:cNvCxnSpPr>
            <a:stCxn id="150" idx="6"/>
          </p:cNvCxnSpPr>
          <p:nvPr/>
        </p:nvCxnSpPr>
        <p:spPr>
          <a:xfrm>
            <a:off x="3563888" y="5457579"/>
            <a:ext cx="1008112" cy="216024"/>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a:stCxn id="149" idx="6"/>
            <a:endCxn id="150" idx="2"/>
          </p:cNvCxnSpPr>
          <p:nvPr/>
        </p:nvCxnSpPr>
        <p:spPr>
          <a:xfrm flipV="1">
            <a:off x="2339752" y="5457579"/>
            <a:ext cx="648072" cy="36004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3" name="フローチャート : 結合子 152"/>
          <p:cNvSpPr/>
          <p:nvPr/>
        </p:nvSpPr>
        <p:spPr>
          <a:xfrm>
            <a:off x="5436096" y="4797152"/>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H</a:t>
            </a:r>
            <a:endParaRPr kumimoji="1" lang="ja-JP" altLang="en-US" dirty="0">
              <a:solidFill>
                <a:schemeClr val="tx1"/>
              </a:solidFill>
              <a:latin typeface="ＭＳ Ｐゴシック" pitchFamily="50" charset="-128"/>
              <a:ea typeface="ＭＳ Ｐゴシック" pitchFamily="50" charset="-128"/>
            </a:endParaRPr>
          </a:p>
        </p:txBody>
      </p:sp>
      <p:sp>
        <p:nvSpPr>
          <p:cNvPr id="154" name="フローチャート : 結合子 153"/>
          <p:cNvSpPr/>
          <p:nvPr/>
        </p:nvSpPr>
        <p:spPr>
          <a:xfrm>
            <a:off x="4572000" y="5385571"/>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F</a:t>
            </a:r>
            <a:endParaRPr kumimoji="1" lang="ja-JP" altLang="en-US" dirty="0">
              <a:solidFill>
                <a:schemeClr val="tx1"/>
              </a:solidFill>
              <a:latin typeface="ＭＳ Ｐゴシック" pitchFamily="50" charset="-128"/>
              <a:ea typeface="ＭＳ Ｐゴシック" pitchFamily="50" charset="-128"/>
            </a:endParaRPr>
          </a:p>
        </p:txBody>
      </p:sp>
      <p:sp>
        <p:nvSpPr>
          <p:cNvPr id="155" name="フローチャート : 結合子 154"/>
          <p:cNvSpPr/>
          <p:nvPr/>
        </p:nvSpPr>
        <p:spPr>
          <a:xfrm>
            <a:off x="5580112" y="3861048"/>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G</a:t>
            </a:r>
            <a:endParaRPr kumimoji="1" lang="ja-JP" altLang="en-US" dirty="0">
              <a:solidFill>
                <a:schemeClr val="tx1"/>
              </a:solidFill>
              <a:latin typeface="ＭＳ Ｐゴシック" pitchFamily="50" charset="-128"/>
              <a:ea typeface="ＭＳ Ｐゴシック" pitchFamily="50" charset="-128"/>
            </a:endParaRPr>
          </a:p>
        </p:txBody>
      </p:sp>
      <p:cxnSp>
        <p:nvCxnSpPr>
          <p:cNvPr id="156" name="直線矢印コネクタ 155"/>
          <p:cNvCxnSpPr>
            <a:stCxn id="154" idx="6"/>
            <a:endCxn id="153" idx="3"/>
          </p:cNvCxnSpPr>
          <p:nvPr/>
        </p:nvCxnSpPr>
        <p:spPr>
          <a:xfrm flipV="1">
            <a:off x="5148064" y="5288853"/>
            <a:ext cx="372395" cy="38475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a:stCxn id="153" idx="0"/>
            <a:endCxn id="155" idx="4"/>
          </p:cNvCxnSpPr>
          <p:nvPr/>
        </p:nvCxnSpPr>
        <p:spPr>
          <a:xfrm rot="5400000" flipH="1" flipV="1">
            <a:off x="5616116" y="4545124"/>
            <a:ext cx="360040" cy="144016"/>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8" name="フローチャート : 結合子 157"/>
          <p:cNvSpPr/>
          <p:nvPr/>
        </p:nvSpPr>
        <p:spPr>
          <a:xfrm>
            <a:off x="6804248" y="4221088"/>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I</a:t>
            </a:r>
            <a:endParaRPr kumimoji="1" lang="ja-JP" altLang="en-US" dirty="0">
              <a:solidFill>
                <a:schemeClr val="tx1"/>
              </a:solidFill>
              <a:latin typeface="ＭＳ Ｐゴシック" pitchFamily="50" charset="-128"/>
              <a:ea typeface="ＭＳ Ｐゴシック" pitchFamily="50" charset="-128"/>
            </a:endParaRPr>
          </a:p>
        </p:txBody>
      </p:sp>
      <p:cxnSp>
        <p:nvCxnSpPr>
          <p:cNvPr id="159" name="直線矢印コネクタ 158"/>
          <p:cNvCxnSpPr>
            <a:stCxn id="153" idx="6"/>
            <a:endCxn id="158" idx="2"/>
          </p:cNvCxnSpPr>
          <p:nvPr/>
        </p:nvCxnSpPr>
        <p:spPr>
          <a:xfrm flipV="1">
            <a:off x="6012160" y="4509120"/>
            <a:ext cx="792088" cy="576064"/>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83" name="フローチャート : 結合子 182"/>
          <p:cNvSpPr/>
          <p:nvPr/>
        </p:nvSpPr>
        <p:spPr>
          <a:xfrm>
            <a:off x="3637391" y="3992709"/>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D</a:t>
            </a:r>
            <a:endParaRPr kumimoji="1" lang="ja-JP" altLang="en-US" dirty="0">
              <a:solidFill>
                <a:schemeClr val="tx1"/>
              </a:solidFill>
              <a:latin typeface="ＭＳ Ｐゴシック" pitchFamily="50" charset="-128"/>
              <a:ea typeface="ＭＳ Ｐゴシック" pitchFamily="50" charset="-128"/>
            </a:endParaRPr>
          </a:p>
        </p:txBody>
      </p:sp>
      <p:sp>
        <p:nvSpPr>
          <p:cNvPr id="184" name="フローチャート : 結合子 183"/>
          <p:cNvSpPr/>
          <p:nvPr/>
        </p:nvSpPr>
        <p:spPr>
          <a:xfrm>
            <a:off x="1765183" y="4682346"/>
            <a:ext cx="576064" cy="576064"/>
          </a:xfrm>
          <a:prstGeom prst="flowChartConnector">
            <a:avLst/>
          </a:prstGeom>
          <a:solidFill>
            <a:srgbClr val="FFC000">
              <a:alpha val="35000"/>
            </a:srgb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cxnSp>
        <p:nvCxnSpPr>
          <p:cNvPr id="185" name="直線矢印コネクタ 184"/>
          <p:cNvCxnSpPr>
            <a:stCxn id="184" idx="6"/>
            <a:endCxn id="183" idx="3"/>
          </p:cNvCxnSpPr>
          <p:nvPr/>
        </p:nvCxnSpPr>
        <p:spPr>
          <a:xfrm flipV="1">
            <a:off x="2341247" y="4484410"/>
            <a:ext cx="1380507" cy="485968"/>
          </a:xfrm>
          <a:prstGeom prst="straightConnector1">
            <a:avLst/>
          </a:prstGeom>
          <a:ln>
            <a:solidFill>
              <a:schemeClr val="bg2">
                <a:lumMod val="9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6" name="フローチャート : 結合子 185"/>
          <p:cNvSpPr/>
          <p:nvPr/>
        </p:nvSpPr>
        <p:spPr>
          <a:xfrm>
            <a:off x="1765183" y="3848693"/>
            <a:ext cx="576064" cy="576064"/>
          </a:xfrm>
          <a:prstGeom prst="flowChartConnector">
            <a:avLst/>
          </a:prstGeom>
          <a:solidFill>
            <a:srgbClr val="FFC000"/>
          </a:solidFill>
          <a:ln w="222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cxnSp>
        <p:nvCxnSpPr>
          <p:cNvPr id="187" name="直線矢印コネクタ 186"/>
          <p:cNvCxnSpPr>
            <a:stCxn id="186" idx="6"/>
            <a:endCxn id="183" idx="2"/>
          </p:cNvCxnSpPr>
          <p:nvPr/>
        </p:nvCxnSpPr>
        <p:spPr>
          <a:xfrm>
            <a:off x="2341247" y="4136725"/>
            <a:ext cx="1296144"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a:stCxn id="183" idx="6"/>
            <a:endCxn id="196" idx="2"/>
          </p:cNvCxnSpPr>
          <p:nvPr/>
        </p:nvCxnSpPr>
        <p:spPr>
          <a:xfrm flipV="1">
            <a:off x="4213455" y="4136725"/>
            <a:ext cx="13666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9" name="直線矢印コネクタ 188"/>
          <p:cNvCxnSpPr>
            <a:stCxn id="183" idx="5"/>
          </p:cNvCxnSpPr>
          <p:nvPr/>
        </p:nvCxnSpPr>
        <p:spPr>
          <a:xfrm rot="16200000" flipH="1">
            <a:off x="3913068" y="4700434"/>
            <a:ext cx="960814" cy="5287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0" name="フローチャート : 結合子 189"/>
          <p:cNvSpPr/>
          <p:nvPr/>
        </p:nvSpPr>
        <p:spPr>
          <a:xfrm>
            <a:off x="1763683" y="5517232"/>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191" name="フローチャート : 結合子 190"/>
          <p:cNvSpPr/>
          <p:nvPr/>
        </p:nvSpPr>
        <p:spPr>
          <a:xfrm>
            <a:off x="2987819" y="5157192"/>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E</a:t>
            </a:r>
            <a:endParaRPr kumimoji="1" lang="ja-JP" altLang="en-US" dirty="0">
              <a:solidFill>
                <a:schemeClr val="tx1"/>
              </a:solidFill>
              <a:latin typeface="ＭＳ Ｐゴシック" pitchFamily="50" charset="-128"/>
              <a:ea typeface="ＭＳ Ｐゴシック" pitchFamily="50" charset="-128"/>
            </a:endParaRPr>
          </a:p>
        </p:txBody>
      </p:sp>
      <p:cxnSp>
        <p:nvCxnSpPr>
          <p:cNvPr id="192" name="直線矢印コネクタ 191"/>
          <p:cNvCxnSpPr>
            <a:stCxn id="191" idx="6"/>
          </p:cNvCxnSpPr>
          <p:nvPr/>
        </p:nvCxnSpPr>
        <p:spPr>
          <a:xfrm>
            <a:off x="3563883" y="5445224"/>
            <a:ext cx="1008112"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3" name="直線矢印コネクタ 192"/>
          <p:cNvCxnSpPr>
            <a:stCxn id="190" idx="6"/>
            <a:endCxn id="191" idx="2"/>
          </p:cNvCxnSpPr>
          <p:nvPr/>
        </p:nvCxnSpPr>
        <p:spPr>
          <a:xfrm flipV="1">
            <a:off x="2339747" y="5445224"/>
            <a:ext cx="648072"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4" name="フローチャート : 結合子 193"/>
          <p:cNvSpPr/>
          <p:nvPr/>
        </p:nvSpPr>
        <p:spPr>
          <a:xfrm>
            <a:off x="5436091" y="4784797"/>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H</a:t>
            </a:r>
            <a:endParaRPr kumimoji="1" lang="ja-JP" altLang="en-US" dirty="0">
              <a:solidFill>
                <a:schemeClr val="tx1"/>
              </a:solidFill>
              <a:latin typeface="ＭＳ Ｐゴシック" pitchFamily="50" charset="-128"/>
              <a:ea typeface="ＭＳ Ｐゴシック" pitchFamily="50" charset="-128"/>
            </a:endParaRPr>
          </a:p>
        </p:txBody>
      </p:sp>
      <p:sp>
        <p:nvSpPr>
          <p:cNvPr id="195" name="フローチャート : 結合子 194"/>
          <p:cNvSpPr/>
          <p:nvPr/>
        </p:nvSpPr>
        <p:spPr>
          <a:xfrm>
            <a:off x="4571995" y="5373216"/>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F</a:t>
            </a:r>
            <a:endParaRPr kumimoji="1" lang="ja-JP" altLang="en-US" dirty="0">
              <a:solidFill>
                <a:schemeClr val="tx1"/>
              </a:solidFill>
              <a:latin typeface="ＭＳ Ｐゴシック" pitchFamily="50" charset="-128"/>
              <a:ea typeface="ＭＳ Ｐゴシック" pitchFamily="50" charset="-128"/>
            </a:endParaRPr>
          </a:p>
        </p:txBody>
      </p:sp>
      <p:sp>
        <p:nvSpPr>
          <p:cNvPr id="196" name="フローチャート : 結合子 195"/>
          <p:cNvSpPr/>
          <p:nvPr/>
        </p:nvSpPr>
        <p:spPr>
          <a:xfrm>
            <a:off x="5580107" y="3848693"/>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G</a:t>
            </a:r>
            <a:endParaRPr kumimoji="1" lang="ja-JP" altLang="en-US" dirty="0">
              <a:solidFill>
                <a:schemeClr val="tx1"/>
              </a:solidFill>
              <a:latin typeface="ＭＳ Ｐゴシック" pitchFamily="50" charset="-128"/>
              <a:ea typeface="ＭＳ Ｐゴシック" pitchFamily="50" charset="-128"/>
            </a:endParaRPr>
          </a:p>
        </p:txBody>
      </p:sp>
      <p:cxnSp>
        <p:nvCxnSpPr>
          <p:cNvPr id="197" name="直線矢印コネクタ 196"/>
          <p:cNvCxnSpPr>
            <a:stCxn id="195" idx="6"/>
            <a:endCxn id="194" idx="3"/>
          </p:cNvCxnSpPr>
          <p:nvPr/>
        </p:nvCxnSpPr>
        <p:spPr>
          <a:xfrm flipV="1">
            <a:off x="5148059" y="5276498"/>
            <a:ext cx="372395" cy="384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a:stCxn id="194" idx="0"/>
            <a:endCxn id="196" idx="4"/>
          </p:cNvCxnSpPr>
          <p:nvPr/>
        </p:nvCxnSpPr>
        <p:spPr>
          <a:xfrm rot="5400000" flipH="1" flipV="1">
            <a:off x="5616111" y="4532769"/>
            <a:ext cx="36004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9" name="フローチャート : 結合子 198"/>
          <p:cNvSpPr/>
          <p:nvPr/>
        </p:nvSpPr>
        <p:spPr>
          <a:xfrm>
            <a:off x="6804243" y="4221088"/>
            <a:ext cx="576064" cy="576064"/>
          </a:xfrm>
          <a:prstGeom prst="flowChartConnector">
            <a:avLst/>
          </a:prstGeom>
          <a:solidFill>
            <a:srgbClr val="FFC000"/>
          </a:solidFill>
          <a:ln w="22225">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I</a:t>
            </a:r>
            <a:endParaRPr kumimoji="1" lang="ja-JP" altLang="en-US" dirty="0">
              <a:solidFill>
                <a:schemeClr val="tx1"/>
              </a:solidFill>
              <a:latin typeface="ＭＳ Ｐゴシック" pitchFamily="50" charset="-128"/>
              <a:ea typeface="ＭＳ Ｐゴシック" pitchFamily="50" charset="-128"/>
            </a:endParaRPr>
          </a:p>
        </p:txBody>
      </p:sp>
      <p:cxnSp>
        <p:nvCxnSpPr>
          <p:cNvPr id="200" name="直線矢印コネクタ 199"/>
          <p:cNvCxnSpPr>
            <a:stCxn id="194" idx="6"/>
            <a:endCxn id="199" idx="2"/>
          </p:cNvCxnSpPr>
          <p:nvPr/>
        </p:nvCxnSpPr>
        <p:spPr>
          <a:xfrm flipV="1">
            <a:off x="6012155" y="4509120"/>
            <a:ext cx="792088" cy="5637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1" name="フローチャート : 結合子 200"/>
          <p:cNvSpPr/>
          <p:nvPr/>
        </p:nvSpPr>
        <p:spPr>
          <a:xfrm>
            <a:off x="5616021" y="3876403"/>
            <a:ext cx="504056" cy="504056"/>
          </a:xfrm>
          <a:prstGeom prst="flowChartConnector">
            <a:avLst/>
          </a:prstGeom>
          <a:noFill/>
          <a:ln w="2222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205" name="フローチャート : 結合子 204"/>
          <p:cNvSpPr/>
          <p:nvPr/>
        </p:nvSpPr>
        <p:spPr>
          <a:xfrm>
            <a:off x="5472005" y="4826362"/>
            <a:ext cx="504056" cy="504056"/>
          </a:xfrm>
          <a:prstGeom prst="flowChartConnector">
            <a:avLst/>
          </a:prstGeom>
          <a:noFill/>
          <a:ln w="2222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206" name="フローチャート : 結合子 205"/>
          <p:cNvSpPr/>
          <p:nvPr/>
        </p:nvSpPr>
        <p:spPr>
          <a:xfrm>
            <a:off x="6837424" y="4251531"/>
            <a:ext cx="504056" cy="504056"/>
          </a:xfrm>
          <a:prstGeom prst="flowChartConnector">
            <a:avLst/>
          </a:prstGeom>
          <a:noFill/>
          <a:ln w="2222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
        <p:nvSpPr>
          <p:cNvPr id="207" name="フローチャート : 結合子 206"/>
          <p:cNvSpPr/>
          <p:nvPr/>
        </p:nvSpPr>
        <p:spPr>
          <a:xfrm>
            <a:off x="4605176" y="5405159"/>
            <a:ext cx="504056" cy="504056"/>
          </a:xfrm>
          <a:prstGeom prst="flowChartConnector">
            <a:avLst/>
          </a:prstGeom>
          <a:noFill/>
          <a:ln w="2222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 fill="hold"/>
                                        <p:tgtEl>
                                          <p:spTgt spid="5"/>
                                        </p:tgtEl>
                                        <p:attrNameLst>
                                          <p:attrName>ppt_w</p:attrName>
                                        </p:attrNameLst>
                                      </p:cBhvr>
                                      <p:tavLst>
                                        <p:tav tm="0">
                                          <p:val>
                                            <p:fltVal val="0"/>
                                          </p:val>
                                        </p:tav>
                                        <p:tav tm="100000">
                                          <p:val>
                                            <p:strVal val="#ppt_w"/>
                                          </p:val>
                                        </p:tav>
                                      </p:tavLst>
                                    </p:anim>
                                    <p:anim calcmode="lin" valueType="num">
                                      <p:cBhvr>
                                        <p:cTn id="8" dur="10" fill="hold"/>
                                        <p:tgtEl>
                                          <p:spTgt spid="5"/>
                                        </p:tgtEl>
                                        <p:attrNameLst>
                                          <p:attrName>ppt_h</p:attrName>
                                        </p:attrNameLst>
                                      </p:cBhvr>
                                      <p:tavLst>
                                        <p:tav tm="0">
                                          <p:val>
                                            <p:fltVal val="0"/>
                                          </p:val>
                                        </p:tav>
                                        <p:tav tm="100000">
                                          <p:val>
                                            <p:strVal val="#ppt_h"/>
                                          </p:val>
                                        </p:tav>
                                      </p:tavLst>
                                    </p:anim>
                                    <p:animEffect transition="in" filter="fade">
                                      <p:cBhvr>
                                        <p:cTn id="9" dur="1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par>
                                <p:cTn id="10" presetID="53"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10" fill="hold"/>
                                        <p:tgtEl>
                                          <p:spTgt spid="51"/>
                                        </p:tgtEl>
                                        <p:attrNameLst>
                                          <p:attrName>ppt_w</p:attrName>
                                        </p:attrNameLst>
                                      </p:cBhvr>
                                      <p:tavLst>
                                        <p:tav tm="0">
                                          <p:val>
                                            <p:fltVal val="0"/>
                                          </p:val>
                                        </p:tav>
                                        <p:tav tm="100000">
                                          <p:val>
                                            <p:strVal val="#ppt_w"/>
                                          </p:val>
                                        </p:tav>
                                      </p:tavLst>
                                    </p:anim>
                                    <p:anim calcmode="lin" valueType="num">
                                      <p:cBhvr>
                                        <p:cTn id="13" dur="10" fill="hold"/>
                                        <p:tgtEl>
                                          <p:spTgt spid="51"/>
                                        </p:tgtEl>
                                        <p:attrNameLst>
                                          <p:attrName>ppt_h</p:attrName>
                                        </p:attrNameLst>
                                      </p:cBhvr>
                                      <p:tavLst>
                                        <p:tav tm="0">
                                          <p:val>
                                            <p:fltVal val="0"/>
                                          </p:val>
                                        </p:tav>
                                        <p:tav tm="100000">
                                          <p:val>
                                            <p:strVal val="#ppt_h"/>
                                          </p:val>
                                        </p:tav>
                                      </p:tavLst>
                                    </p:anim>
                                    <p:animEffect transition="in" filter="fade">
                                      <p:cBhvr>
                                        <p:cTn id="14" dur="10"/>
                                        <p:tgtEl>
                                          <p:spTgt spid="51"/>
                                        </p:tgtEl>
                                      </p:cBhvr>
                                    </p:animEffect>
                                  </p:childTnLst>
                                  <p:subTnLst>
                                    <p:set>
                                      <p:cBhvr override="childStyle">
                                        <p:cTn dur="1" fill="hold" display="0" masterRel="nextClick" afterEffect="1"/>
                                        <p:tgtEl>
                                          <p:spTgt spid="51"/>
                                        </p:tgtEl>
                                        <p:attrNameLst>
                                          <p:attrName>style.visibility</p:attrName>
                                        </p:attrNameLst>
                                      </p:cBhvr>
                                      <p:to>
                                        <p:strVal val="hidden"/>
                                      </p:to>
                                    </p:set>
                                  </p:subTnLst>
                                </p:cTn>
                              </p:par>
                              <p:par>
                                <p:cTn id="15" presetID="53"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10" fill="hold"/>
                                        <p:tgtEl>
                                          <p:spTgt spid="52"/>
                                        </p:tgtEl>
                                        <p:attrNameLst>
                                          <p:attrName>ppt_w</p:attrName>
                                        </p:attrNameLst>
                                      </p:cBhvr>
                                      <p:tavLst>
                                        <p:tav tm="0">
                                          <p:val>
                                            <p:fltVal val="0"/>
                                          </p:val>
                                        </p:tav>
                                        <p:tav tm="100000">
                                          <p:val>
                                            <p:strVal val="#ppt_w"/>
                                          </p:val>
                                        </p:tav>
                                      </p:tavLst>
                                    </p:anim>
                                    <p:anim calcmode="lin" valueType="num">
                                      <p:cBhvr>
                                        <p:cTn id="18" dur="10" fill="hold"/>
                                        <p:tgtEl>
                                          <p:spTgt spid="52"/>
                                        </p:tgtEl>
                                        <p:attrNameLst>
                                          <p:attrName>ppt_h</p:attrName>
                                        </p:attrNameLst>
                                      </p:cBhvr>
                                      <p:tavLst>
                                        <p:tav tm="0">
                                          <p:val>
                                            <p:fltVal val="0"/>
                                          </p:val>
                                        </p:tav>
                                        <p:tav tm="100000">
                                          <p:val>
                                            <p:strVal val="#ppt_h"/>
                                          </p:val>
                                        </p:tav>
                                      </p:tavLst>
                                    </p:anim>
                                    <p:animEffect transition="in" filter="fade">
                                      <p:cBhvr>
                                        <p:cTn id="19" dur="10"/>
                                        <p:tgtEl>
                                          <p:spTgt spid="52"/>
                                        </p:tgtEl>
                                      </p:cBhvr>
                                    </p:animEffect>
                                  </p:childTnLst>
                                  <p:subTnLst>
                                    <p:set>
                                      <p:cBhvr override="childStyle">
                                        <p:cTn dur="1" fill="hold" display="0" masterRel="nextClick" afterEffect="1"/>
                                        <p:tgtEl>
                                          <p:spTgt spid="52"/>
                                        </p:tgtEl>
                                        <p:attrNameLst>
                                          <p:attrName>style.visibility</p:attrName>
                                        </p:attrNameLst>
                                      </p:cBhvr>
                                      <p:to>
                                        <p:strVal val="hidden"/>
                                      </p:to>
                                    </p:set>
                                  </p:subTnLst>
                                </p:cTn>
                              </p:par>
                              <p:par>
                                <p:cTn id="20" presetID="53"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p:cTn id="22" dur="10" fill="hold"/>
                                        <p:tgtEl>
                                          <p:spTgt spid="53"/>
                                        </p:tgtEl>
                                        <p:attrNameLst>
                                          <p:attrName>ppt_w</p:attrName>
                                        </p:attrNameLst>
                                      </p:cBhvr>
                                      <p:tavLst>
                                        <p:tav tm="0">
                                          <p:val>
                                            <p:fltVal val="0"/>
                                          </p:val>
                                        </p:tav>
                                        <p:tav tm="100000">
                                          <p:val>
                                            <p:strVal val="#ppt_w"/>
                                          </p:val>
                                        </p:tav>
                                      </p:tavLst>
                                    </p:anim>
                                    <p:anim calcmode="lin" valueType="num">
                                      <p:cBhvr>
                                        <p:cTn id="23" dur="10" fill="hold"/>
                                        <p:tgtEl>
                                          <p:spTgt spid="53"/>
                                        </p:tgtEl>
                                        <p:attrNameLst>
                                          <p:attrName>ppt_h</p:attrName>
                                        </p:attrNameLst>
                                      </p:cBhvr>
                                      <p:tavLst>
                                        <p:tav tm="0">
                                          <p:val>
                                            <p:fltVal val="0"/>
                                          </p:val>
                                        </p:tav>
                                        <p:tav tm="100000">
                                          <p:val>
                                            <p:strVal val="#ppt_h"/>
                                          </p:val>
                                        </p:tav>
                                      </p:tavLst>
                                    </p:anim>
                                    <p:animEffect transition="in" filter="fade">
                                      <p:cBhvr>
                                        <p:cTn id="24" dur="1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par>
                                <p:cTn id="25" presetID="53" presetClass="entr" presetSubtype="0"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10" fill="hold"/>
                                        <p:tgtEl>
                                          <p:spTgt spid="54"/>
                                        </p:tgtEl>
                                        <p:attrNameLst>
                                          <p:attrName>ppt_w</p:attrName>
                                        </p:attrNameLst>
                                      </p:cBhvr>
                                      <p:tavLst>
                                        <p:tav tm="0">
                                          <p:val>
                                            <p:fltVal val="0"/>
                                          </p:val>
                                        </p:tav>
                                        <p:tav tm="100000">
                                          <p:val>
                                            <p:strVal val="#ppt_w"/>
                                          </p:val>
                                        </p:tav>
                                      </p:tavLst>
                                    </p:anim>
                                    <p:anim calcmode="lin" valueType="num">
                                      <p:cBhvr>
                                        <p:cTn id="28" dur="10" fill="hold"/>
                                        <p:tgtEl>
                                          <p:spTgt spid="54"/>
                                        </p:tgtEl>
                                        <p:attrNameLst>
                                          <p:attrName>ppt_h</p:attrName>
                                        </p:attrNameLst>
                                      </p:cBhvr>
                                      <p:tavLst>
                                        <p:tav tm="0">
                                          <p:val>
                                            <p:fltVal val="0"/>
                                          </p:val>
                                        </p:tav>
                                        <p:tav tm="100000">
                                          <p:val>
                                            <p:strVal val="#ppt_h"/>
                                          </p:val>
                                        </p:tav>
                                      </p:tavLst>
                                    </p:anim>
                                    <p:animEffect transition="in" filter="fade">
                                      <p:cBhvr>
                                        <p:cTn id="29" dur="10"/>
                                        <p:tgtEl>
                                          <p:spTgt spid="54"/>
                                        </p:tgtEl>
                                      </p:cBhvr>
                                    </p:animEffect>
                                  </p:childTnLst>
                                  <p:subTnLst>
                                    <p:set>
                                      <p:cBhvr override="childStyle">
                                        <p:cTn dur="1" fill="hold" display="0" masterRel="nextClick" afterEffect="1"/>
                                        <p:tgtEl>
                                          <p:spTgt spid="54"/>
                                        </p:tgtEl>
                                        <p:attrNameLst>
                                          <p:attrName>style.visibility</p:attrName>
                                        </p:attrNameLst>
                                      </p:cBhvr>
                                      <p:to>
                                        <p:strVal val="hidden"/>
                                      </p:to>
                                    </p:set>
                                  </p:subTnLst>
                                </p:cTn>
                              </p:par>
                              <p:par>
                                <p:cTn id="30" presetID="53" presetClass="entr" presetSubtype="0" fill="hold"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10" fill="hold"/>
                                        <p:tgtEl>
                                          <p:spTgt spid="55"/>
                                        </p:tgtEl>
                                        <p:attrNameLst>
                                          <p:attrName>ppt_w</p:attrName>
                                        </p:attrNameLst>
                                      </p:cBhvr>
                                      <p:tavLst>
                                        <p:tav tm="0">
                                          <p:val>
                                            <p:fltVal val="0"/>
                                          </p:val>
                                        </p:tav>
                                        <p:tav tm="100000">
                                          <p:val>
                                            <p:strVal val="#ppt_w"/>
                                          </p:val>
                                        </p:tav>
                                      </p:tavLst>
                                    </p:anim>
                                    <p:anim calcmode="lin" valueType="num">
                                      <p:cBhvr>
                                        <p:cTn id="33" dur="10" fill="hold"/>
                                        <p:tgtEl>
                                          <p:spTgt spid="55"/>
                                        </p:tgtEl>
                                        <p:attrNameLst>
                                          <p:attrName>ppt_h</p:attrName>
                                        </p:attrNameLst>
                                      </p:cBhvr>
                                      <p:tavLst>
                                        <p:tav tm="0">
                                          <p:val>
                                            <p:fltVal val="0"/>
                                          </p:val>
                                        </p:tav>
                                        <p:tav tm="100000">
                                          <p:val>
                                            <p:strVal val="#ppt_h"/>
                                          </p:val>
                                        </p:tav>
                                      </p:tavLst>
                                    </p:anim>
                                    <p:animEffect transition="in" filter="fade">
                                      <p:cBhvr>
                                        <p:cTn id="34" dur="10"/>
                                        <p:tgtEl>
                                          <p:spTgt spid="55"/>
                                        </p:tgtEl>
                                      </p:cBhvr>
                                    </p:animEffect>
                                  </p:childTnLst>
                                  <p:subTnLst>
                                    <p:set>
                                      <p:cBhvr override="childStyle">
                                        <p:cTn dur="1" fill="hold" display="0" masterRel="nextClick" afterEffect="1"/>
                                        <p:tgtEl>
                                          <p:spTgt spid="55"/>
                                        </p:tgtEl>
                                        <p:attrNameLst>
                                          <p:attrName>style.visibility</p:attrName>
                                        </p:attrNameLst>
                                      </p:cBhvr>
                                      <p:to>
                                        <p:strVal val="hidden"/>
                                      </p:to>
                                    </p:set>
                                  </p:subTnLst>
                                </p:cTn>
                              </p:par>
                              <p:par>
                                <p:cTn id="35" presetID="53" presetClass="entr" presetSubtype="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10" fill="hold"/>
                                        <p:tgtEl>
                                          <p:spTgt spid="56"/>
                                        </p:tgtEl>
                                        <p:attrNameLst>
                                          <p:attrName>ppt_w</p:attrName>
                                        </p:attrNameLst>
                                      </p:cBhvr>
                                      <p:tavLst>
                                        <p:tav tm="0">
                                          <p:val>
                                            <p:fltVal val="0"/>
                                          </p:val>
                                        </p:tav>
                                        <p:tav tm="100000">
                                          <p:val>
                                            <p:strVal val="#ppt_w"/>
                                          </p:val>
                                        </p:tav>
                                      </p:tavLst>
                                    </p:anim>
                                    <p:anim calcmode="lin" valueType="num">
                                      <p:cBhvr>
                                        <p:cTn id="38" dur="10" fill="hold"/>
                                        <p:tgtEl>
                                          <p:spTgt spid="56"/>
                                        </p:tgtEl>
                                        <p:attrNameLst>
                                          <p:attrName>ppt_h</p:attrName>
                                        </p:attrNameLst>
                                      </p:cBhvr>
                                      <p:tavLst>
                                        <p:tav tm="0">
                                          <p:val>
                                            <p:fltVal val="0"/>
                                          </p:val>
                                        </p:tav>
                                        <p:tav tm="100000">
                                          <p:val>
                                            <p:strVal val="#ppt_h"/>
                                          </p:val>
                                        </p:tav>
                                      </p:tavLst>
                                    </p:anim>
                                    <p:animEffect transition="in" filter="fade">
                                      <p:cBhvr>
                                        <p:cTn id="39" dur="10"/>
                                        <p:tgtEl>
                                          <p:spTgt spid="56"/>
                                        </p:tgtEl>
                                      </p:cBhvr>
                                    </p:animEffect>
                                  </p:childTnLst>
                                  <p:subTnLst>
                                    <p:set>
                                      <p:cBhvr override="childStyle">
                                        <p:cTn dur="1" fill="hold" display="0" masterRel="nextClick" afterEffect="1"/>
                                        <p:tgtEl>
                                          <p:spTgt spid="56"/>
                                        </p:tgtEl>
                                        <p:attrNameLst>
                                          <p:attrName>style.visibility</p:attrName>
                                        </p:attrNameLst>
                                      </p:cBhvr>
                                      <p:to>
                                        <p:strVal val="hidden"/>
                                      </p:to>
                                    </p:set>
                                  </p:subTnLst>
                                </p:cTn>
                              </p:par>
                              <p:par>
                                <p:cTn id="40" presetID="53" presetClass="entr" presetSubtype="0" fill="hold" grpId="0" nodeType="withEffect">
                                  <p:stCondLst>
                                    <p:cond delay="0"/>
                                  </p:stCondLst>
                                  <p:childTnLst>
                                    <p:set>
                                      <p:cBhvr>
                                        <p:cTn id="41" dur="1" fill="hold">
                                          <p:stCondLst>
                                            <p:cond delay="0"/>
                                          </p:stCondLst>
                                        </p:cTn>
                                        <p:tgtEl>
                                          <p:spTgt spid="91"/>
                                        </p:tgtEl>
                                        <p:attrNameLst>
                                          <p:attrName>style.visibility</p:attrName>
                                        </p:attrNameLst>
                                      </p:cBhvr>
                                      <p:to>
                                        <p:strVal val="visible"/>
                                      </p:to>
                                    </p:set>
                                    <p:anim calcmode="lin" valueType="num">
                                      <p:cBhvr>
                                        <p:cTn id="42" dur="10" fill="hold"/>
                                        <p:tgtEl>
                                          <p:spTgt spid="91"/>
                                        </p:tgtEl>
                                        <p:attrNameLst>
                                          <p:attrName>ppt_w</p:attrName>
                                        </p:attrNameLst>
                                      </p:cBhvr>
                                      <p:tavLst>
                                        <p:tav tm="0">
                                          <p:val>
                                            <p:fltVal val="0"/>
                                          </p:val>
                                        </p:tav>
                                        <p:tav tm="100000">
                                          <p:val>
                                            <p:strVal val="#ppt_w"/>
                                          </p:val>
                                        </p:tav>
                                      </p:tavLst>
                                    </p:anim>
                                    <p:anim calcmode="lin" valueType="num">
                                      <p:cBhvr>
                                        <p:cTn id="43" dur="10" fill="hold"/>
                                        <p:tgtEl>
                                          <p:spTgt spid="91"/>
                                        </p:tgtEl>
                                        <p:attrNameLst>
                                          <p:attrName>ppt_h</p:attrName>
                                        </p:attrNameLst>
                                      </p:cBhvr>
                                      <p:tavLst>
                                        <p:tav tm="0">
                                          <p:val>
                                            <p:fltVal val="0"/>
                                          </p:val>
                                        </p:tav>
                                        <p:tav tm="100000">
                                          <p:val>
                                            <p:strVal val="#ppt_h"/>
                                          </p:val>
                                        </p:tav>
                                      </p:tavLst>
                                    </p:anim>
                                    <p:animEffect transition="in" filter="fade">
                                      <p:cBhvr>
                                        <p:cTn id="44" dur="10"/>
                                        <p:tgtEl>
                                          <p:spTgt spid="91"/>
                                        </p:tgtEl>
                                      </p:cBhvr>
                                    </p:animEffect>
                                  </p:childTnLst>
                                  <p:subTnLst>
                                    <p:set>
                                      <p:cBhvr override="childStyle">
                                        <p:cTn dur="1" fill="hold" display="0" masterRel="nextClick" afterEffect="1"/>
                                        <p:tgtEl>
                                          <p:spTgt spid="91"/>
                                        </p:tgtEl>
                                        <p:attrNameLst>
                                          <p:attrName>style.visibility</p:attrName>
                                        </p:attrNameLst>
                                      </p:cBhvr>
                                      <p:to>
                                        <p:strVal val="hidden"/>
                                      </p:to>
                                    </p:set>
                                  </p:subTnLst>
                                </p:cTn>
                              </p:par>
                              <p:par>
                                <p:cTn id="45" presetID="53" presetClass="entr" presetSubtype="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anim calcmode="lin" valueType="num">
                                      <p:cBhvr>
                                        <p:cTn id="47" dur="10" fill="hold"/>
                                        <p:tgtEl>
                                          <p:spTgt spid="92"/>
                                        </p:tgtEl>
                                        <p:attrNameLst>
                                          <p:attrName>ppt_w</p:attrName>
                                        </p:attrNameLst>
                                      </p:cBhvr>
                                      <p:tavLst>
                                        <p:tav tm="0">
                                          <p:val>
                                            <p:fltVal val="0"/>
                                          </p:val>
                                        </p:tav>
                                        <p:tav tm="100000">
                                          <p:val>
                                            <p:strVal val="#ppt_w"/>
                                          </p:val>
                                        </p:tav>
                                      </p:tavLst>
                                    </p:anim>
                                    <p:anim calcmode="lin" valueType="num">
                                      <p:cBhvr>
                                        <p:cTn id="48" dur="10" fill="hold"/>
                                        <p:tgtEl>
                                          <p:spTgt spid="92"/>
                                        </p:tgtEl>
                                        <p:attrNameLst>
                                          <p:attrName>ppt_h</p:attrName>
                                        </p:attrNameLst>
                                      </p:cBhvr>
                                      <p:tavLst>
                                        <p:tav tm="0">
                                          <p:val>
                                            <p:fltVal val="0"/>
                                          </p:val>
                                        </p:tav>
                                        <p:tav tm="100000">
                                          <p:val>
                                            <p:strVal val="#ppt_h"/>
                                          </p:val>
                                        </p:tav>
                                      </p:tavLst>
                                    </p:anim>
                                    <p:animEffect transition="in" filter="fade">
                                      <p:cBhvr>
                                        <p:cTn id="49" dur="10"/>
                                        <p:tgtEl>
                                          <p:spTgt spid="92"/>
                                        </p:tgtEl>
                                      </p:cBhvr>
                                    </p:animEffect>
                                  </p:childTnLst>
                                  <p:subTnLst>
                                    <p:set>
                                      <p:cBhvr override="childStyle">
                                        <p:cTn dur="1" fill="hold" display="0" masterRel="nextClick" afterEffect="1"/>
                                        <p:tgtEl>
                                          <p:spTgt spid="92"/>
                                        </p:tgtEl>
                                        <p:attrNameLst>
                                          <p:attrName>style.visibility</p:attrName>
                                        </p:attrNameLst>
                                      </p:cBhvr>
                                      <p:to>
                                        <p:strVal val="hidden"/>
                                      </p:to>
                                    </p:set>
                                  </p:subTnLst>
                                </p:cTn>
                              </p:par>
                              <p:par>
                                <p:cTn id="50" presetID="53" presetClass="entr" presetSubtype="0" fill="hold" grpId="0" nodeType="withEffect">
                                  <p:stCondLst>
                                    <p:cond delay="0"/>
                                  </p:stCondLst>
                                  <p:childTnLst>
                                    <p:set>
                                      <p:cBhvr>
                                        <p:cTn id="51" dur="1" fill="hold">
                                          <p:stCondLst>
                                            <p:cond delay="0"/>
                                          </p:stCondLst>
                                        </p:cTn>
                                        <p:tgtEl>
                                          <p:spTgt spid="93"/>
                                        </p:tgtEl>
                                        <p:attrNameLst>
                                          <p:attrName>style.visibility</p:attrName>
                                        </p:attrNameLst>
                                      </p:cBhvr>
                                      <p:to>
                                        <p:strVal val="visible"/>
                                      </p:to>
                                    </p:set>
                                    <p:anim calcmode="lin" valueType="num">
                                      <p:cBhvr>
                                        <p:cTn id="52" dur="10" fill="hold"/>
                                        <p:tgtEl>
                                          <p:spTgt spid="93"/>
                                        </p:tgtEl>
                                        <p:attrNameLst>
                                          <p:attrName>ppt_w</p:attrName>
                                        </p:attrNameLst>
                                      </p:cBhvr>
                                      <p:tavLst>
                                        <p:tav tm="0">
                                          <p:val>
                                            <p:fltVal val="0"/>
                                          </p:val>
                                        </p:tav>
                                        <p:tav tm="100000">
                                          <p:val>
                                            <p:strVal val="#ppt_w"/>
                                          </p:val>
                                        </p:tav>
                                      </p:tavLst>
                                    </p:anim>
                                    <p:anim calcmode="lin" valueType="num">
                                      <p:cBhvr>
                                        <p:cTn id="53" dur="10" fill="hold"/>
                                        <p:tgtEl>
                                          <p:spTgt spid="93"/>
                                        </p:tgtEl>
                                        <p:attrNameLst>
                                          <p:attrName>ppt_h</p:attrName>
                                        </p:attrNameLst>
                                      </p:cBhvr>
                                      <p:tavLst>
                                        <p:tav tm="0">
                                          <p:val>
                                            <p:fltVal val="0"/>
                                          </p:val>
                                        </p:tav>
                                        <p:tav tm="100000">
                                          <p:val>
                                            <p:strVal val="#ppt_h"/>
                                          </p:val>
                                        </p:tav>
                                      </p:tavLst>
                                    </p:anim>
                                    <p:animEffect transition="in" filter="fade">
                                      <p:cBhvr>
                                        <p:cTn id="54" dur="10"/>
                                        <p:tgtEl>
                                          <p:spTgt spid="93"/>
                                        </p:tgtEl>
                                      </p:cBhvr>
                                    </p:animEffect>
                                  </p:childTnLst>
                                  <p:subTnLst>
                                    <p:set>
                                      <p:cBhvr override="childStyle">
                                        <p:cTn dur="1" fill="hold" display="0" masterRel="nextClick" afterEffect="1"/>
                                        <p:tgtEl>
                                          <p:spTgt spid="93"/>
                                        </p:tgtEl>
                                        <p:attrNameLst>
                                          <p:attrName>style.visibility</p:attrName>
                                        </p:attrNameLst>
                                      </p:cBhvr>
                                      <p:to>
                                        <p:strVal val="hidden"/>
                                      </p:to>
                                    </p:set>
                                  </p:subTnLst>
                                </p:cTn>
                              </p:par>
                              <p:par>
                                <p:cTn id="55" presetID="53" presetClass="entr" presetSubtype="0" fill="hold" grpId="0" nodeType="withEffect">
                                  <p:stCondLst>
                                    <p:cond delay="0"/>
                                  </p:stCondLst>
                                  <p:childTnLst>
                                    <p:set>
                                      <p:cBhvr>
                                        <p:cTn id="56" dur="1" fill="hold">
                                          <p:stCondLst>
                                            <p:cond delay="0"/>
                                          </p:stCondLst>
                                        </p:cTn>
                                        <p:tgtEl>
                                          <p:spTgt spid="94"/>
                                        </p:tgtEl>
                                        <p:attrNameLst>
                                          <p:attrName>style.visibility</p:attrName>
                                        </p:attrNameLst>
                                      </p:cBhvr>
                                      <p:to>
                                        <p:strVal val="visible"/>
                                      </p:to>
                                    </p:set>
                                    <p:anim calcmode="lin" valueType="num">
                                      <p:cBhvr>
                                        <p:cTn id="57" dur="10" fill="hold"/>
                                        <p:tgtEl>
                                          <p:spTgt spid="94"/>
                                        </p:tgtEl>
                                        <p:attrNameLst>
                                          <p:attrName>ppt_w</p:attrName>
                                        </p:attrNameLst>
                                      </p:cBhvr>
                                      <p:tavLst>
                                        <p:tav tm="0">
                                          <p:val>
                                            <p:fltVal val="0"/>
                                          </p:val>
                                        </p:tav>
                                        <p:tav tm="100000">
                                          <p:val>
                                            <p:strVal val="#ppt_w"/>
                                          </p:val>
                                        </p:tav>
                                      </p:tavLst>
                                    </p:anim>
                                    <p:anim calcmode="lin" valueType="num">
                                      <p:cBhvr>
                                        <p:cTn id="58" dur="10" fill="hold"/>
                                        <p:tgtEl>
                                          <p:spTgt spid="94"/>
                                        </p:tgtEl>
                                        <p:attrNameLst>
                                          <p:attrName>ppt_h</p:attrName>
                                        </p:attrNameLst>
                                      </p:cBhvr>
                                      <p:tavLst>
                                        <p:tav tm="0">
                                          <p:val>
                                            <p:fltVal val="0"/>
                                          </p:val>
                                        </p:tav>
                                        <p:tav tm="100000">
                                          <p:val>
                                            <p:strVal val="#ppt_h"/>
                                          </p:val>
                                        </p:tav>
                                      </p:tavLst>
                                    </p:anim>
                                    <p:animEffect transition="in" filter="fade">
                                      <p:cBhvr>
                                        <p:cTn id="59" dur="10"/>
                                        <p:tgtEl>
                                          <p:spTgt spid="94"/>
                                        </p:tgtEl>
                                      </p:cBhvr>
                                    </p:animEffect>
                                  </p:childTnLst>
                                  <p:subTnLst>
                                    <p:set>
                                      <p:cBhvr override="childStyle">
                                        <p:cTn dur="1" fill="hold" display="0" masterRel="nextClick" afterEffect="1"/>
                                        <p:tgtEl>
                                          <p:spTgt spid="94"/>
                                        </p:tgtEl>
                                        <p:attrNameLst>
                                          <p:attrName>style.visibility</p:attrName>
                                        </p:attrNameLst>
                                      </p:cBhvr>
                                      <p:to>
                                        <p:strVal val="hidden"/>
                                      </p:to>
                                    </p:set>
                                  </p:subTnLst>
                                </p:cTn>
                              </p:par>
                              <p:par>
                                <p:cTn id="60" presetID="53" presetClass="entr" presetSubtype="0" fill="hold" nodeType="withEffect">
                                  <p:stCondLst>
                                    <p:cond delay="0"/>
                                  </p:stCondLst>
                                  <p:childTnLst>
                                    <p:set>
                                      <p:cBhvr>
                                        <p:cTn id="61" dur="1" fill="hold">
                                          <p:stCondLst>
                                            <p:cond delay="0"/>
                                          </p:stCondLst>
                                        </p:cTn>
                                        <p:tgtEl>
                                          <p:spTgt spid="95"/>
                                        </p:tgtEl>
                                        <p:attrNameLst>
                                          <p:attrName>style.visibility</p:attrName>
                                        </p:attrNameLst>
                                      </p:cBhvr>
                                      <p:to>
                                        <p:strVal val="visible"/>
                                      </p:to>
                                    </p:set>
                                    <p:anim calcmode="lin" valueType="num">
                                      <p:cBhvr>
                                        <p:cTn id="62" dur="10" fill="hold"/>
                                        <p:tgtEl>
                                          <p:spTgt spid="95"/>
                                        </p:tgtEl>
                                        <p:attrNameLst>
                                          <p:attrName>ppt_w</p:attrName>
                                        </p:attrNameLst>
                                      </p:cBhvr>
                                      <p:tavLst>
                                        <p:tav tm="0">
                                          <p:val>
                                            <p:fltVal val="0"/>
                                          </p:val>
                                        </p:tav>
                                        <p:tav tm="100000">
                                          <p:val>
                                            <p:strVal val="#ppt_w"/>
                                          </p:val>
                                        </p:tav>
                                      </p:tavLst>
                                    </p:anim>
                                    <p:anim calcmode="lin" valueType="num">
                                      <p:cBhvr>
                                        <p:cTn id="63" dur="10" fill="hold"/>
                                        <p:tgtEl>
                                          <p:spTgt spid="95"/>
                                        </p:tgtEl>
                                        <p:attrNameLst>
                                          <p:attrName>ppt_h</p:attrName>
                                        </p:attrNameLst>
                                      </p:cBhvr>
                                      <p:tavLst>
                                        <p:tav tm="0">
                                          <p:val>
                                            <p:fltVal val="0"/>
                                          </p:val>
                                        </p:tav>
                                        <p:tav tm="100000">
                                          <p:val>
                                            <p:strVal val="#ppt_h"/>
                                          </p:val>
                                        </p:tav>
                                      </p:tavLst>
                                    </p:anim>
                                    <p:animEffect transition="in" filter="fade">
                                      <p:cBhvr>
                                        <p:cTn id="64" dur="10"/>
                                        <p:tgtEl>
                                          <p:spTgt spid="95"/>
                                        </p:tgtEl>
                                      </p:cBhvr>
                                    </p:animEffect>
                                  </p:childTnLst>
                                  <p:subTnLst>
                                    <p:set>
                                      <p:cBhvr override="childStyle">
                                        <p:cTn dur="1" fill="hold" display="0" masterRel="nextClick" afterEffect="1"/>
                                        <p:tgtEl>
                                          <p:spTgt spid="95"/>
                                        </p:tgtEl>
                                        <p:attrNameLst>
                                          <p:attrName>style.visibility</p:attrName>
                                        </p:attrNameLst>
                                      </p:cBhvr>
                                      <p:to>
                                        <p:strVal val="hidden"/>
                                      </p:to>
                                    </p:set>
                                  </p:subTnLst>
                                </p:cTn>
                              </p:par>
                              <p:par>
                                <p:cTn id="65" presetID="53" presetClass="entr" presetSubtype="0" fill="hold" nodeType="withEffect">
                                  <p:stCondLst>
                                    <p:cond delay="0"/>
                                  </p:stCondLst>
                                  <p:childTnLst>
                                    <p:set>
                                      <p:cBhvr>
                                        <p:cTn id="66" dur="1" fill="hold">
                                          <p:stCondLst>
                                            <p:cond delay="0"/>
                                          </p:stCondLst>
                                        </p:cTn>
                                        <p:tgtEl>
                                          <p:spTgt spid="96"/>
                                        </p:tgtEl>
                                        <p:attrNameLst>
                                          <p:attrName>style.visibility</p:attrName>
                                        </p:attrNameLst>
                                      </p:cBhvr>
                                      <p:to>
                                        <p:strVal val="visible"/>
                                      </p:to>
                                    </p:set>
                                    <p:anim calcmode="lin" valueType="num">
                                      <p:cBhvr>
                                        <p:cTn id="67" dur="10" fill="hold"/>
                                        <p:tgtEl>
                                          <p:spTgt spid="96"/>
                                        </p:tgtEl>
                                        <p:attrNameLst>
                                          <p:attrName>ppt_w</p:attrName>
                                        </p:attrNameLst>
                                      </p:cBhvr>
                                      <p:tavLst>
                                        <p:tav tm="0">
                                          <p:val>
                                            <p:fltVal val="0"/>
                                          </p:val>
                                        </p:tav>
                                        <p:tav tm="100000">
                                          <p:val>
                                            <p:strVal val="#ppt_w"/>
                                          </p:val>
                                        </p:tav>
                                      </p:tavLst>
                                    </p:anim>
                                    <p:anim calcmode="lin" valueType="num">
                                      <p:cBhvr>
                                        <p:cTn id="68" dur="10" fill="hold"/>
                                        <p:tgtEl>
                                          <p:spTgt spid="96"/>
                                        </p:tgtEl>
                                        <p:attrNameLst>
                                          <p:attrName>ppt_h</p:attrName>
                                        </p:attrNameLst>
                                      </p:cBhvr>
                                      <p:tavLst>
                                        <p:tav tm="0">
                                          <p:val>
                                            <p:fltVal val="0"/>
                                          </p:val>
                                        </p:tav>
                                        <p:tav tm="100000">
                                          <p:val>
                                            <p:strVal val="#ppt_h"/>
                                          </p:val>
                                        </p:tav>
                                      </p:tavLst>
                                    </p:anim>
                                    <p:animEffect transition="in" filter="fade">
                                      <p:cBhvr>
                                        <p:cTn id="69" dur="10"/>
                                        <p:tgtEl>
                                          <p:spTgt spid="96"/>
                                        </p:tgtEl>
                                      </p:cBhvr>
                                    </p:animEffect>
                                  </p:childTnLst>
                                  <p:subTnLst>
                                    <p:set>
                                      <p:cBhvr override="childStyle">
                                        <p:cTn dur="1" fill="hold" display="0" masterRel="nextClick" afterEffect="1"/>
                                        <p:tgtEl>
                                          <p:spTgt spid="96"/>
                                        </p:tgtEl>
                                        <p:attrNameLst>
                                          <p:attrName>style.visibility</p:attrName>
                                        </p:attrNameLst>
                                      </p:cBhvr>
                                      <p:to>
                                        <p:strVal val="hidden"/>
                                      </p:to>
                                    </p:set>
                                  </p:subTnLst>
                                </p:cTn>
                              </p:par>
                              <p:par>
                                <p:cTn id="70" presetID="53" presetClass="entr" presetSubtype="0" fill="hold" nodeType="withEffect">
                                  <p:stCondLst>
                                    <p:cond delay="0"/>
                                  </p:stCondLst>
                                  <p:childTnLst>
                                    <p:set>
                                      <p:cBhvr>
                                        <p:cTn id="71" dur="1" fill="hold">
                                          <p:stCondLst>
                                            <p:cond delay="0"/>
                                          </p:stCondLst>
                                        </p:cTn>
                                        <p:tgtEl>
                                          <p:spTgt spid="97"/>
                                        </p:tgtEl>
                                        <p:attrNameLst>
                                          <p:attrName>style.visibility</p:attrName>
                                        </p:attrNameLst>
                                      </p:cBhvr>
                                      <p:to>
                                        <p:strVal val="visible"/>
                                      </p:to>
                                    </p:set>
                                    <p:anim calcmode="lin" valueType="num">
                                      <p:cBhvr>
                                        <p:cTn id="72" dur="10" fill="hold"/>
                                        <p:tgtEl>
                                          <p:spTgt spid="97"/>
                                        </p:tgtEl>
                                        <p:attrNameLst>
                                          <p:attrName>ppt_w</p:attrName>
                                        </p:attrNameLst>
                                      </p:cBhvr>
                                      <p:tavLst>
                                        <p:tav tm="0">
                                          <p:val>
                                            <p:fltVal val="0"/>
                                          </p:val>
                                        </p:tav>
                                        <p:tav tm="100000">
                                          <p:val>
                                            <p:strVal val="#ppt_w"/>
                                          </p:val>
                                        </p:tav>
                                      </p:tavLst>
                                    </p:anim>
                                    <p:anim calcmode="lin" valueType="num">
                                      <p:cBhvr>
                                        <p:cTn id="73" dur="10" fill="hold"/>
                                        <p:tgtEl>
                                          <p:spTgt spid="97"/>
                                        </p:tgtEl>
                                        <p:attrNameLst>
                                          <p:attrName>ppt_h</p:attrName>
                                        </p:attrNameLst>
                                      </p:cBhvr>
                                      <p:tavLst>
                                        <p:tav tm="0">
                                          <p:val>
                                            <p:fltVal val="0"/>
                                          </p:val>
                                        </p:tav>
                                        <p:tav tm="100000">
                                          <p:val>
                                            <p:strVal val="#ppt_h"/>
                                          </p:val>
                                        </p:tav>
                                      </p:tavLst>
                                    </p:anim>
                                    <p:animEffect transition="in" filter="fade">
                                      <p:cBhvr>
                                        <p:cTn id="74" dur="10"/>
                                        <p:tgtEl>
                                          <p:spTgt spid="97"/>
                                        </p:tgtEl>
                                      </p:cBhvr>
                                    </p:animEffect>
                                  </p:childTnLst>
                                  <p:subTnLst>
                                    <p:set>
                                      <p:cBhvr override="childStyle">
                                        <p:cTn dur="1" fill="hold" display="0" masterRel="nextClick" afterEffect="1"/>
                                        <p:tgtEl>
                                          <p:spTgt spid="97"/>
                                        </p:tgtEl>
                                        <p:attrNameLst>
                                          <p:attrName>style.visibility</p:attrName>
                                        </p:attrNameLst>
                                      </p:cBhvr>
                                      <p:to>
                                        <p:strVal val="hidden"/>
                                      </p:to>
                                    </p:set>
                                  </p:subTnLst>
                                </p:cTn>
                              </p:par>
                              <p:par>
                                <p:cTn id="75" presetID="53" presetClass="entr" presetSubtype="0" fill="hold" nodeType="withEffect">
                                  <p:stCondLst>
                                    <p:cond delay="0"/>
                                  </p:stCondLst>
                                  <p:childTnLst>
                                    <p:set>
                                      <p:cBhvr>
                                        <p:cTn id="76" dur="1" fill="hold">
                                          <p:stCondLst>
                                            <p:cond delay="0"/>
                                          </p:stCondLst>
                                        </p:cTn>
                                        <p:tgtEl>
                                          <p:spTgt spid="98"/>
                                        </p:tgtEl>
                                        <p:attrNameLst>
                                          <p:attrName>style.visibility</p:attrName>
                                        </p:attrNameLst>
                                      </p:cBhvr>
                                      <p:to>
                                        <p:strVal val="visible"/>
                                      </p:to>
                                    </p:set>
                                    <p:anim calcmode="lin" valueType="num">
                                      <p:cBhvr>
                                        <p:cTn id="77" dur="10" fill="hold"/>
                                        <p:tgtEl>
                                          <p:spTgt spid="98"/>
                                        </p:tgtEl>
                                        <p:attrNameLst>
                                          <p:attrName>ppt_w</p:attrName>
                                        </p:attrNameLst>
                                      </p:cBhvr>
                                      <p:tavLst>
                                        <p:tav tm="0">
                                          <p:val>
                                            <p:fltVal val="0"/>
                                          </p:val>
                                        </p:tav>
                                        <p:tav tm="100000">
                                          <p:val>
                                            <p:strVal val="#ppt_w"/>
                                          </p:val>
                                        </p:tav>
                                      </p:tavLst>
                                    </p:anim>
                                    <p:anim calcmode="lin" valueType="num">
                                      <p:cBhvr>
                                        <p:cTn id="78" dur="10" fill="hold"/>
                                        <p:tgtEl>
                                          <p:spTgt spid="98"/>
                                        </p:tgtEl>
                                        <p:attrNameLst>
                                          <p:attrName>ppt_h</p:attrName>
                                        </p:attrNameLst>
                                      </p:cBhvr>
                                      <p:tavLst>
                                        <p:tav tm="0">
                                          <p:val>
                                            <p:fltVal val="0"/>
                                          </p:val>
                                        </p:tav>
                                        <p:tav tm="100000">
                                          <p:val>
                                            <p:strVal val="#ppt_h"/>
                                          </p:val>
                                        </p:tav>
                                      </p:tavLst>
                                    </p:anim>
                                    <p:animEffect transition="in" filter="fade">
                                      <p:cBhvr>
                                        <p:cTn id="79" dur="10"/>
                                        <p:tgtEl>
                                          <p:spTgt spid="98"/>
                                        </p:tgtEl>
                                      </p:cBhvr>
                                    </p:animEffect>
                                  </p:childTnLst>
                                  <p:subTnLst>
                                    <p:set>
                                      <p:cBhvr override="childStyle">
                                        <p:cTn dur="1" fill="hold" display="0" masterRel="nextClick" afterEffect="1"/>
                                        <p:tgtEl>
                                          <p:spTgt spid="98"/>
                                        </p:tgtEl>
                                        <p:attrNameLst>
                                          <p:attrName>style.visibility</p:attrName>
                                        </p:attrNameLst>
                                      </p:cBhvr>
                                      <p:to>
                                        <p:strVal val="hidden"/>
                                      </p:to>
                                    </p:set>
                                  </p:subTnLst>
                                </p:cTn>
                              </p:par>
                              <p:par>
                                <p:cTn id="80" presetID="53" presetClass="entr" presetSubtype="0" fill="hold" nodeType="withEffect">
                                  <p:stCondLst>
                                    <p:cond delay="0"/>
                                  </p:stCondLst>
                                  <p:childTnLst>
                                    <p:set>
                                      <p:cBhvr>
                                        <p:cTn id="81" dur="1" fill="hold">
                                          <p:stCondLst>
                                            <p:cond delay="0"/>
                                          </p:stCondLst>
                                        </p:cTn>
                                        <p:tgtEl>
                                          <p:spTgt spid="99"/>
                                        </p:tgtEl>
                                        <p:attrNameLst>
                                          <p:attrName>style.visibility</p:attrName>
                                        </p:attrNameLst>
                                      </p:cBhvr>
                                      <p:to>
                                        <p:strVal val="visible"/>
                                      </p:to>
                                    </p:set>
                                    <p:anim calcmode="lin" valueType="num">
                                      <p:cBhvr>
                                        <p:cTn id="82" dur="10" fill="hold"/>
                                        <p:tgtEl>
                                          <p:spTgt spid="99"/>
                                        </p:tgtEl>
                                        <p:attrNameLst>
                                          <p:attrName>ppt_w</p:attrName>
                                        </p:attrNameLst>
                                      </p:cBhvr>
                                      <p:tavLst>
                                        <p:tav tm="0">
                                          <p:val>
                                            <p:fltVal val="0"/>
                                          </p:val>
                                        </p:tav>
                                        <p:tav tm="100000">
                                          <p:val>
                                            <p:strVal val="#ppt_w"/>
                                          </p:val>
                                        </p:tav>
                                      </p:tavLst>
                                    </p:anim>
                                    <p:anim calcmode="lin" valueType="num">
                                      <p:cBhvr>
                                        <p:cTn id="83" dur="10" fill="hold"/>
                                        <p:tgtEl>
                                          <p:spTgt spid="99"/>
                                        </p:tgtEl>
                                        <p:attrNameLst>
                                          <p:attrName>ppt_h</p:attrName>
                                        </p:attrNameLst>
                                      </p:cBhvr>
                                      <p:tavLst>
                                        <p:tav tm="0">
                                          <p:val>
                                            <p:fltVal val="0"/>
                                          </p:val>
                                        </p:tav>
                                        <p:tav tm="100000">
                                          <p:val>
                                            <p:strVal val="#ppt_h"/>
                                          </p:val>
                                        </p:tav>
                                      </p:tavLst>
                                    </p:anim>
                                    <p:animEffect transition="in" filter="fade">
                                      <p:cBhvr>
                                        <p:cTn id="84" dur="10"/>
                                        <p:tgtEl>
                                          <p:spTgt spid="99"/>
                                        </p:tgtEl>
                                      </p:cBhvr>
                                    </p:animEffect>
                                  </p:childTnLst>
                                  <p:subTnLst>
                                    <p:set>
                                      <p:cBhvr override="childStyle">
                                        <p:cTn dur="1" fill="hold" display="0" masterRel="nextClick" afterEffect="1"/>
                                        <p:tgtEl>
                                          <p:spTgt spid="99"/>
                                        </p:tgtEl>
                                        <p:attrNameLst>
                                          <p:attrName>style.visibility</p:attrName>
                                        </p:attrNameLst>
                                      </p:cBhvr>
                                      <p:to>
                                        <p:strVal val="hidden"/>
                                      </p:to>
                                    </p:set>
                                  </p:subTnLst>
                                </p:cTn>
                              </p:par>
                              <p:par>
                                <p:cTn id="85" presetID="53" presetClass="entr" presetSubtype="0" fill="hold" grpId="0" nodeType="withEffect">
                                  <p:stCondLst>
                                    <p:cond delay="0"/>
                                  </p:stCondLst>
                                  <p:childTnLst>
                                    <p:set>
                                      <p:cBhvr>
                                        <p:cTn id="86" dur="1" fill="hold">
                                          <p:stCondLst>
                                            <p:cond delay="0"/>
                                          </p:stCondLst>
                                        </p:cTn>
                                        <p:tgtEl>
                                          <p:spTgt spid="100"/>
                                        </p:tgtEl>
                                        <p:attrNameLst>
                                          <p:attrName>style.visibility</p:attrName>
                                        </p:attrNameLst>
                                      </p:cBhvr>
                                      <p:to>
                                        <p:strVal val="visible"/>
                                      </p:to>
                                    </p:set>
                                    <p:anim calcmode="lin" valueType="num">
                                      <p:cBhvr>
                                        <p:cTn id="87" dur="10" fill="hold"/>
                                        <p:tgtEl>
                                          <p:spTgt spid="100"/>
                                        </p:tgtEl>
                                        <p:attrNameLst>
                                          <p:attrName>ppt_w</p:attrName>
                                        </p:attrNameLst>
                                      </p:cBhvr>
                                      <p:tavLst>
                                        <p:tav tm="0">
                                          <p:val>
                                            <p:fltVal val="0"/>
                                          </p:val>
                                        </p:tav>
                                        <p:tav tm="100000">
                                          <p:val>
                                            <p:strVal val="#ppt_w"/>
                                          </p:val>
                                        </p:tav>
                                      </p:tavLst>
                                    </p:anim>
                                    <p:anim calcmode="lin" valueType="num">
                                      <p:cBhvr>
                                        <p:cTn id="88" dur="10" fill="hold"/>
                                        <p:tgtEl>
                                          <p:spTgt spid="100"/>
                                        </p:tgtEl>
                                        <p:attrNameLst>
                                          <p:attrName>ppt_h</p:attrName>
                                        </p:attrNameLst>
                                      </p:cBhvr>
                                      <p:tavLst>
                                        <p:tav tm="0">
                                          <p:val>
                                            <p:fltVal val="0"/>
                                          </p:val>
                                        </p:tav>
                                        <p:tav tm="100000">
                                          <p:val>
                                            <p:strVal val="#ppt_h"/>
                                          </p:val>
                                        </p:tav>
                                      </p:tavLst>
                                    </p:anim>
                                    <p:animEffect transition="in" filter="fade">
                                      <p:cBhvr>
                                        <p:cTn id="89" dur="10"/>
                                        <p:tgtEl>
                                          <p:spTgt spid="100"/>
                                        </p:tgtEl>
                                      </p:cBhvr>
                                    </p:animEffect>
                                  </p:childTnLst>
                                  <p:subTnLst>
                                    <p:set>
                                      <p:cBhvr override="childStyle">
                                        <p:cTn dur="1" fill="hold" display="0" masterRel="nextClick" afterEffect="1"/>
                                        <p:tgtEl>
                                          <p:spTgt spid="100"/>
                                        </p:tgtEl>
                                        <p:attrNameLst>
                                          <p:attrName>style.visibility</p:attrName>
                                        </p:attrNameLst>
                                      </p:cBhvr>
                                      <p:to>
                                        <p:strVal val="hidden"/>
                                      </p:to>
                                    </p:set>
                                  </p:subTnLst>
                                </p:cTn>
                              </p:par>
                              <p:par>
                                <p:cTn id="90" presetID="53" presetClass="entr" presetSubtype="0" fill="hold" nodeType="withEffect">
                                  <p:stCondLst>
                                    <p:cond delay="0"/>
                                  </p:stCondLst>
                                  <p:childTnLst>
                                    <p:set>
                                      <p:cBhvr>
                                        <p:cTn id="91" dur="1" fill="hold">
                                          <p:stCondLst>
                                            <p:cond delay="0"/>
                                          </p:stCondLst>
                                        </p:cTn>
                                        <p:tgtEl>
                                          <p:spTgt spid="101"/>
                                        </p:tgtEl>
                                        <p:attrNameLst>
                                          <p:attrName>style.visibility</p:attrName>
                                        </p:attrNameLst>
                                      </p:cBhvr>
                                      <p:to>
                                        <p:strVal val="visible"/>
                                      </p:to>
                                    </p:set>
                                    <p:anim calcmode="lin" valueType="num">
                                      <p:cBhvr>
                                        <p:cTn id="92" dur="10" fill="hold"/>
                                        <p:tgtEl>
                                          <p:spTgt spid="101"/>
                                        </p:tgtEl>
                                        <p:attrNameLst>
                                          <p:attrName>ppt_w</p:attrName>
                                        </p:attrNameLst>
                                      </p:cBhvr>
                                      <p:tavLst>
                                        <p:tav tm="0">
                                          <p:val>
                                            <p:fltVal val="0"/>
                                          </p:val>
                                        </p:tav>
                                        <p:tav tm="100000">
                                          <p:val>
                                            <p:strVal val="#ppt_w"/>
                                          </p:val>
                                        </p:tav>
                                      </p:tavLst>
                                    </p:anim>
                                    <p:anim calcmode="lin" valueType="num">
                                      <p:cBhvr>
                                        <p:cTn id="93" dur="10" fill="hold"/>
                                        <p:tgtEl>
                                          <p:spTgt spid="101"/>
                                        </p:tgtEl>
                                        <p:attrNameLst>
                                          <p:attrName>ppt_h</p:attrName>
                                        </p:attrNameLst>
                                      </p:cBhvr>
                                      <p:tavLst>
                                        <p:tav tm="0">
                                          <p:val>
                                            <p:fltVal val="0"/>
                                          </p:val>
                                        </p:tav>
                                        <p:tav tm="100000">
                                          <p:val>
                                            <p:strVal val="#ppt_h"/>
                                          </p:val>
                                        </p:tav>
                                      </p:tavLst>
                                    </p:anim>
                                    <p:animEffect transition="in" filter="fade">
                                      <p:cBhvr>
                                        <p:cTn id="94" dur="10"/>
                                        <p:tgtEl>
                                          <p:spTgt spid="101"/>
                                        </p:tgtEl>
                                      </p:cBhvr>
                                    </p:animEffect>
                                  </p:childTnLst>
                                  <p:subTnLst>
                                    <p:set>
                                      <p:cBhvr override="childStyle">
                                        <p:cTn dur="1" fill="hold" display="0" masterRel="nextClick" afterEffect="1"/>
                                        <p:tgtEl>
                                          <p:spTgt spid="101"/>
                                        </p:tgtEl>
                                        <p:attrNameLst>
                                          <p:attrName>style.visibility</p:attrName>
                                        </p:attrNameLst>
                                      </p:cBhvr>
                                      <p:to>
                                        <p:strVal val="hidden"/>
                                      </p:to>
                                    </p:set>
                                  </p:subTnLst>
                                </p:cTn>
                              </p:par>
                            </p:childTnLst>
                          </p:cTn>
                        </p:par>
                      </p:childTnLst>
                    </p:cTn>
                  </p:par>
                  <p:par>
                    <p:cTn id="95" fill="hold">
                      <p:stCondLst>
                        <p:cond delay="indefinite"/>
                      </p:stCondLst>
                      <p:childTnLst>
                        <p:par>
                          <p:cTn id="96" fill="hold">
                            <p:stCondLst>
                              <p:cond delay="0"/>
                            </p:stCondLst>
                            <p:childTnLst>
                              <p:par>
                                <p:cTn id="97" presetID="53" presetClass="entr" presetSubtype="0" fill="hold" grpId="0" nodeType="clickEffect">
                                  <p:stCondLst>
                                    <p:cond delay="0"/>
                                  </p:stCondLst>
                                  <p:childTnLst>
                                    <p:set>
                                      <p:cBhvr>
                                        <p:cTn id="98" dur="1" fill="hold">
                                          <p:stCondLst>
                                            <p:cond delay="0"/>
                                          </p:stCondLst>
                                        </p:cTn>
                                        <p:tgtEl>
                                          <p:spTgt spid="104"/>
                                        </p:tgtEl>
                                        <p:attrNameLst>
                                          <p:attrName>style.visibility</p:attrName>
                                        </p:attrNameLst>
                                      </p:cBhvr>
                                      <p:to>
                                        <p:strVal val="visible"/>
                                      </p:to>
                                    </p:set>
                                    <p:anim calcmode="lin" valueType="num">
                                      <p:cBhvr>
                                        <p:cTn id="99" dur="10" fill="hold"/>
                                        <p:tgtEl>
                                          <p:spTgt spid="104"/>
                                        </p:tgtEl>
                                        <p:attrNameLst>
                                          <p:attrName>ppt_w</p:attrName>
                                        </p:attrNameLst>
                                      </p:cBhvr>
                                      <p:tavLst>
                                        <p:tav tm="0">
                                          <p:val>
                                            <p:fltVal val="0"/>
                                          </p:val>
                                        </p:tav>
                                        <p:tav tm="100000">
                                          <p:val>
                                            <p:strVal val="#ppt_w"/>
                                          </p:val>
                                        </p:tav>
                                      </p:tavLst>
                                    </p:anim>
                                    <p:anim calcmode="lin" valueType="num">
                                      <p:cBhvr>
                                        <p:cTn id="100" dur="10" fill="hold"/>
                                        <p:tgtEl>
                                          <p:spTgt spid="104"/>
                                        </p:tgtEl>
                                        <p:attrNameLst>
                                          <p:attrName>ppt_h</p:attrName>
                                        </p:attrNameLst>
                                      </p:cBhvr>
                                      <p:tavLst>
                                        <p:tav tm="0">
                                          <p:val>
                                            <p:fltVal val="0"/>
                                          </p:val>
                                        </p:tav>
                                        <p:tav tm="100000">
                                          <p:val>
                                            <p:strVal val="#ppt_h"/>
                                          </p:val>
                                        </p:tav>
                                      </p:tavLst>
                                    </p:anim>
                                    <p:animEffect transition="in" filter="fade">
                                      <p:cBhvr>
                                        <p:cTn id="101" dur="10"/>
                                        <p:tgtEl>
                                          <p:spTgt spid="104"/>
                                        </p:tgtEl>
                                      </p:cBhvr>
                                    </p:animEffect>
                                  </p:childTnLst>
                                  <p:subTnLst>
                                    <p:set>
                                      <p:cBhvr override="childStyle">
                                        <p:cTn dur="1" fill="hold" display="0" masterRel="nextClick" afterEffect="1"/>
                                        <p:tgtEl>
                                          <p:spTgt spid="104"/>
                                        </p:tgtEl>
                                        <p:attrNameLst>
                                          <p:attrName>style.visibility</p:attrName>
                                        </p:attrNameLst>
                                      </p:cBhvr>
                                      <p:to>
                                        <p:strVal val="hidden"/>
                                      </p:to>
                                    </p:set>
                                  </p:subTnLst>
                                </p:cTn>
                              </p:par>
                              <p:par>
                                <p:cTn id="102" presetID="53" presetClass="entr" presetSubtype="0" fill="hold" grpId="0"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p:cTn id="104" dur="10" fill="hold"/>
                                        <p:tgtEl>
                                          <p:spTgt spid="105"/>
                                        </p:tgtEl>
                                        <p:attrNameLst>
                                          <p:attrName>ppt_w</p:attrName>
                                        </p:attrNameLst>
                                      </p:cBhvr>
                                      <p:tavLst>
                                        <p:tav tm="0">
                                          <p:val>
                                            <p:fltVal val="0"/>
                                          </p:val>
                                        </p:tav>
                                        <p:tav tm="100000">
                                          <p:val>
                                            <p:strVal val="#ppt_w"/>
                                          </p:val>
                                        </p:tav>
                                      </p:tavLst>
                                    </p:anim>
                                    <p:anim calcmode="lin" valueType="num">
                                      <p:cBhvr>
                                        <p:cTn id="105" dur="10" fill="hold"/>
                                        <p:tgtEl>
                                          <p:spTgt spid="105"/>
                                        </p:tgtEl>
                                        <p:attrNameLst>
                                          <p:attrName>ppt_h</p:attrName>
                                        </p:attrNameLst>
                                      </p:cBhvr>
                                      <p:tavLst>
                                        <p:tav tm="0">
                                          <p:val>
                                            <p:fltVal val="0"/>
                                          </p:val>
                                        </p:tav>
                                        <p:tav tm="100000">
                                          <p:val>
                                            <p:strVal val="#ppt_h"/>
                                          </p:val>
                                        </p:tav>
                                      </p:tavLst>
                                    </p:anim>
                                    <p:animEffect transition="in" filter="fade">
                                      <p:cBhvr>
                                        <p:cTn id="106" dur="10"/>
                                        <p:tgtEl>
                                          <p:spTgt spid="105"/>
                                        </p:tgtEl>
                                      </p:cBhvr>
                                    </p:animEffect>
                                  </p:childTnLst>
                                  <p:subTnLst>
                                    <p:set>
                                      <p:cBhvr override="childStyle">
                                        <p:cTn dur="1" fill="hold" display="0" masterRel="nextClick" afterEffect="1"/>
                                        <p:tgtEl>
                                          <p:spTgt spid="105"/>
                                        </p:tgtEl>
                                        <p:attrNameLst>
                                          <p:attrName>style.visibility</p:attrName>
                                        </p:attrNameLst>
                                      </p:cBhvr>
                                      <p:to>
                                        <p:strVal val="hidden"/>
                                      </p:to>
                                    </p:set>
                                  </p:subTnLst>
                                </p:cTn>
                              </p:par>
                              <p:par>
                                <p:cTn id="107" presetID="53" presetClass="entr" presetSubtype="0" fill="hold" nodeType="withEffect">
                                  <p:stCondLst>
                                    <p:cond delay="0"/>
                                  </p:stCondLst>
                                  <p:childTnLst>
                                    <p:set>
                                      <p:cBhvr>
                                        <p:cTn id="108" dur="1" fill="hold">
                                          <p:stCondLst>
                                            <p:cond delay="0"/>
                                          </p:stCondLst>
                                        </p:cTn>
                                        <p:tgtEl>
                                          <p:spTgt spid="109"/>
                                        </p:tgtEl>
                                        <p:attrNameLst>
                                          <p:attrName>style.visibility</p:attrName>
                                        </p:attrNameLst>
                                      </p:cBhvr>
                                      <p:to>
                                        <p:strVal val="visible"/>
                                      </p:to>
                                    </p:set>
                                    <p:anim calcmode="lin" valueType="num">
                                      <p:cBhvr>
                                        <p:cTn id="109" dur="10" fill="hold"/>
                                        <p:tgtEl>
                                          <p:spTgt spid="109"/>
                                        </p:tgtEl>
                                        <p:attrNameLst>
                                          <p:attrName>ppt_w</p:attrName>
                                        </p:attrNameLst>
                                      </p:cBhvr>
                                      <p:tavLst>
                                        <p:tav tm="0">
                                          <p:val>
                                            <p:fltVal val="0"/>
                                          </p:val>
                                        </p:tav>
                                        <p:tav tm="100000">
                                          <p:val>
                                            <p:strVal val="#ppt_w"/>
                                          </p:val>
                                        </p:tav>
                                      </p:tavLst>
                                    </p:anim>
                                    <p:anim calcmode="lin" valueType="num">
                                      <p:cBhvr>
                                        <p:cTn id="110" dur="10" fill="hold"/>
                                        <p:tgtEl>
                                          <p:spTgt spid="109"/>
                                        </p:tgtEl>
                                        <p:attrNameLst>
                                          <p:attrName>ppt_h</p:attrName>
                                        </p:attrNameLst>
                                      </p:cBhvr>
                                      <p:tavLst>
                                        <p:tav tm="0">
                                          <p:val>
                                            <p:fltVal val="0"/>
                                          </p:val>
                                        </p:tav>
                                        <p:tav tm="100000">
                                          <p:val>
                                            <p:strVal val="#ppt_h"/>
                                          </p:val>
                                        </p:tav>
                                      </p:tavLst>
                                    </p:anim>
                                    <p:animEffect transition="in" filter="fade">
                                      <p:cBhvr>
                                        <p:cTn id="111" dur="10"/>
                                        <p:tgtEl>
                                          <p:spTgt spid="109"/>
                                        </p:tgtEl>
                                      </p:cBhvr>
                                    </p:animEffect>
                                  </p:childTnLst>
                                  <p:subTnLst>
                                    <p:set>
                                      <p:cBhvr override="childStyle">
                                        <p:cTn dur="1" fill="hold" display="0" masterRel="nextClick" afterEffect="1"/>
                                        <p:tgtEl>
                                          <p:spTgt spid="109"/>
                                        </p:tgtEl>
                                        <p:attrNameLst>
                                          <p:attrName>style.visibility</p:attrName>
                                        </p:attrNameLst>
                                      </p:cBhvr>
                                      <p:to>
                                        <p:strVal val="hidden"/>
                                      </p:to>
                                    </p:set>
                                  </p:subTnLst>
                                </p:cTn>
                              </p:par>
                              <p:par>
                                <p:cTn id="112" presetID="53" presetClass="entr" presetSubtype="0" fill="hold" nodeType="withEffect">
                                  <p:stCondLst>
                                    <p:cond delay="0"/>
                                  </p:stCondLst>
                                  <p:childTnLst>
                                    <p:set>
                                      <p:cBhvr>
                                        <p:cTn id="113" dur="1" fill="hold">
                                          <p:stCondLst>
                                            <p:cond delay="0"/>
                                          </p:stCondLst>
                                        </p:cTn>
                                        <p:tgtEl>
                                          <p:spTgt spid="107"/>
                                        </p:tgtEl>
                                        <p:attrNameLst>
                                          <p:attrName>style.visibility</p:attrName>
                                        </p:attrNameLst>
                                      </p:cBhvr>
                                      <p:to>
                                        <p:strVal val="visible"/>
                                      </p:to>
                                    </p:set>
                                    <p:anim calcmode="lin" valueType="num">
                                      <p:cBhvr>
                                        <p:cTn id="114" dur="10" fill="hold"/>
                                        <p:tgtEl>
                                          <p:spTgt spid="107"/>
                                        </p:tgtEl>
                                        <p:attrNameLst>
                                          <p:attrName>ppt_w</p:attrName>
                                        </p:attrNameLst>
                                      </p:cBhvr>
                                      <p:tavLst>
                                        <p:tav tm="0">
                                          <p:val>
                                            <p:fltVal val="0"/>
                                          </p:val>
                                        </p:tav>
                                        <p:tav tm="100000">
                                          <p:val>
                                            <p:strVal val="#ppt_w"/>
                                          </p:val>
                                        </p:tav>
                                      </p:tavLst>
                                    </p:anim>
                                    <p:anim calcmode="lin" valueType="num">
                                      <p:cBhvr>
                                        <p:cTn id="115" dur="10" fill="hold"/>
                                        <p:tgtEl>
                                          <p:spTgt spid="107"/>
                                        </p:tgtEl>
                                        <p:attrNameLst>
                                          <p:attrName>ppt_h</p:attrName>
                                        </p:attrNameLst>
                                      </p:cBhvr>
                                      <p:tavLst>
                                        <p:tav tm="0">
                                          <p:val>
                                            <p:fltVal val="0"/>
                                          </p:val>
                                        </p:tav>
                                        <p:tav tm="100000">
                                          <p:val>
                                            <p:strVal val="#ppt_h"/>
                                          </p:val>
                                        </p:tav>
                                      </p:tavLst>
                                    </p:anim>
                                    <p:animEffect transition="in" filter="fade">
                                      <p:cBhvr>
                                        <p:cTn id="116" dur="10"/>
                                        <p:tgtEl>
                                          <p:spTgt spid="107"/>
                                        </p:tgtEl>
                                      </p:cBhvr>
                                    </p:animEffect>
                                  </p:childTnLst>
                                  <p:subTnLst>
                                    <p:set>
                                      <p:cBhvr override="childStyle">
                                        <p:cTn dur="1" fill="hold" display="0" masterRel="nextClick" afterEffect="1"/>
                                        <p:tgtEl>
                                          <p:spTgt spid="107"/>
                                        </p:tgtEl>
                                        <p:attrNameLst>
                                          <p:attrName>style.visibility</p:attrName>
                                        </p:attrNameLst>
                                      </p:cBhvr>
                                      <p:to>
                                        <p:strVal val="hidden"/>
                                      </p:to>
                                    </p:set>
                                  </p:subTnLst>
                                </p:cTn>
                              </p:par>
                              <p:par>
                                <p:cTn id="117" presetID="53" presetClass="entr" presetSubtype="0" fill="hold" grpId="0" nodeType="withEffect">
                                  <p:stCondLst>
                                    <p:cond delay="0"/>
                                  </p:stCondLst>
                                  <p:childTnLst>
                                    <p:set>
                                      <p:cBhvr>
                                        <p:cTn id="118" dur="1" fill="hold">
                                          <p:stCondLst>
                                            <p:cond delay="0"/>
                                          </p:stCondLst>
                                        </p:cTn>
                                        <p:tgtEl>
                                          <p:spTgt spid="106"/>
                                        </p:tgtEl>
                                        <p:attrNameLst>
                                          <p:attrName>style.visibility</p:attrName>
                                        </p:attrNameLst>
                                      </p:cBhvr>
                                      <p:to>
                                        <p:strVal val="visible"/>
                                      </p:to>
                                    </p:set>
                                    <p:anim calcmode="lin" valueType="num">
                                      <p:cBhvr>
                                        <p:cTn id="119" dur="10" fill="hold"/>
                                        <p:tgtEl>
                                          <p:spTgt spid="106"/>
                                        </p:tgtEl>
                                        <p:attrNameLst>
                                          <p:attrName>ppt_w</p:attrName>
                                        </p:attrNameLst>
                                      </p:cBhvr>
                                      <p:tavLst>
                                        <p:tav tm="0">
                                          <p:val>
                                            <p:fltVal val="0"/>
                                          </p:val>
                                        </p:tav>
                                        <p:tav tm="100000">
                                          <p:val>
                                            <p:strVal val="#ppt_w"/>
                                          </p:val>
                                        </p:tav>
                                      </p:tavLst>
                                    </p:anim>
                                    <p:anim calcmode="lin" valueType="num">
                                      <p:cBhvr>
                                        <p:cTn id="120" dur="10" fill="hold"/>
                                        <p:tgtEl>
                                          <p:spTgt spid="106"/>
                                        </p:tgtEl>
                                        <p:attrNameLst>
                                          <p:attrName>ppt_h</p:attrName>
                                        </p:attrNameLst>
                                      </p:cBhvr>
                                      <p:tavLst>
                                        <p:tav tm="0">
                                          <p:val>
                                            <p:fltVal val="0"/>
                                          </p:val>
                                        </p:tav>
                                        <p:tav tm="100000">
                                          <p:val>
                                            <p:strVal val="#ppt_h"/>
                                          </p:val>
                                        </p:tav>
                                      </p:tavLst>
                                    </p:anim>
                                    <p:animEffect transition="in" filter="fade">
                                      <p:cBhvr>
                                        <p:cTn id="121" dur="10"/>
                                        <p:tgtEl>
                                          <p:spTgt spid="106"/>
                                        </p:tgtEl>
                                      </p:cBhvr>
                                    </p:animEffect>
                                  </p:childTnLst>
                                  <p:subTnLst>
                                    <p:set>
                                      <p:cBhvr override="childStyle">
                                        <p:cTn dur="1" fill="hold" display="0" masterRel="nextClick" afterEffect="1"/>
                                        <p:tgtEl>
                                          <p:spTgt spid="106"/>
                                        </p:tgtEl>
                                        <p:attrNameLst>
                                          <p:attrName>style.visibility</p:attrName>
                                        </p:attrNameLst>
                                      </p:cBhvr>
                                      <p:to>
                                        <p:strVal val="hidden"/>
                                      </p:to>
                                    </p:set>
                                  </p:subTnLst>
                                </p:cTn>
                              </p:par>
                              <p:par>
                                <p:cTn id="122" presetID="53" presetClass="entr" presetSubtype="0" fill="hold" nodeType="withEffect">
                                  <p:stCondLst>
                                    <p:cond delay="0"/>
                                  </p:stCondLst>
                                  <p:childTnLst>
                                    <p:set>
                                      <p:cBhvr>
                                        <p:cTn id="123" dur="1" fill="hold">
                                          <p:stCondLst>
                                            <p:cond delay="0"/>
                                          </p:stCondLst>
                                        </p:cTn>
                                        <p:tgtEl>
                                          <p:spTgt spid="108"/>
                                        </p:tgtEl>
                                        <p:attrNameLst>
                                          <p:attrName>style.visibility</p:attrName>
                                        </p:attrNameLst>
                                      </p:cBhvr>
                                      <p:to>
                                        <p:strVal val="visible"/>
                                      </p:to>
                                    </p:set>
                                    <p:anim calcmode="lin" valueType="num">
                                      <p:cBhvr>
                                        <p:cTn id="124" dur="10" fill="hold"/>
                                        <p:tgtEl>
                                          <p:spTgt spid="108"/>
                                        </p:tgtEl>
                                        <p:attrNameLst>
                                          <p:attrName>ppt_w</p:attrName>
                                        </p:attrNameLst>
                                      </p:cBhvr>
                                      <p:tavLst>
                                        <p:tav tm="0">
                                          <p:val>
                                            <p:fltVal val="0"/>
                                          </p:val>
                                        </p:tav>
                                        <p:tav tm="100000">
                                          <p:val>
                                            <p:strVal val="#ppt_w"/>
                                          </p:val>
                                        </p:tav>
                                      </p:tavLst>
                                    </p:anim>
                                    <p:anim calcmode="lin" valueType="num">
                                      <p:cBhvr>
                                        <p:cTn id="125" dur="10" fill="hold"/>
                                        <p:tgtEl>
                                          <p:spTgt spid="108"/>
                                        </p:tgtEl>
                                        <p:attrNameLst>
                                          <p:attrName>ppt_h</p:attrName>
                                        </p:attrNameLst>
                                      </p:cBhvr>
                                      <p:tavLst>
                                        <p:tav tm="0">
                                          <p:val>
                                            <p:fltVal val="0"/>
                                          </p:val>
                                        </p:tav>
                                        <p:tav tm="100000">
                                          <p:val>
                                            <p:strVal val="#ppt_h"/>
                                          </p:val>
                                        </p:tav>
                                      </p:tavLst>
                                    </p:anim>
                                    <p:animEffect transition="in" filter="fade">
                                      <p:cBhvr>
                                        <p:cTn id="126" dur="10"/>
                                        <p:tgtEl>
                                          <p:spTgt spid="108"/>
                                        </p:tgtEl>
                                      </p:cBhvr>
                                    </p:animEffect>
                                  </p:childTnLst>
                                  <p:subTnLst>
                                    <p:set>
                                      <p:cBhvr override="childStyle">
                                        <p:cTn dur="1" fill="hold" display="0" masterRel="nextClick" afterEffect="1"/>
                                        <p:tgtEl>
                                          <p:spTgt spid="108"/>
                                        </p:tgtEl>
                                        <p:attrNameLst>
                                          <p:attrName>style.visibility</p:attrName>
                                        </p:attrNameLst>
                                      </p:cBhvr>
                                      <p:to>
                                        <p:strVal val="hidden"/>
                                      </p:to>
                                    </p:set>
                                  </p:subTnLst>
                                </p:cTn>
                              </p:par>
                              <p:par>
                                <p:cTn id="127" presetID="53" presetClass="entr" presetSubtype="0" fill="hold" grpId="0" nodeType="withEffect">
                                  <p:stCondLst>
                                    <p:cond delay="0"/>
                                  </p:stCondLst>
                                  <p:childTnLst>
                                    <p:set>
                                      <p:cBhvr>
                                        <p:cTn id="128" dur="1" fill="hold">
                                          <p:stCondLst>
                                            <p:cond delay="0"/>
                                          </p:stCondLst>
                                        </p:cTn>
                                        <p:tgtEl>
                                          <p:spTgt spid="125"/>
                                        </p:tgtEl>
                                        <p:attrNameLst>
                                          <p:attrName>style.visibility</p:attrName>
                                        </p:attrNameLst>
                                      </p:cBhvr>
                                      <p:to>
                                        <p:strVal val="visible"/>
                                      </p:to>
                                    </p:set>
                                    <p:anim calcmode="lin" valueType="num">
                                      <p:cBhvr>
                                        <p:cTn id="129" dur="10" fill="hold"/>
                                        <p:tgtEl>
                                          <p:spTgt spid="125"/>
                                        </p:tgtEl>
                                        <p:attrNameLst>
                                          <p:attrName>ppt_w</p:attrName>
                                        </p:attrNameLst>
                                      </p:cBhvr>
                                      <p:tavLst>
                                        <p:tav tm="0">
                                          <p:val>
                                            <p:fltVal val="0"/>
                                          </p:val>
                                        </p:tav>
                                        <p:tav tm="100000">
                                          <p:val>
                                            <p:strVal val="#ppt_w"/>
                                          </p:val>
                                        </p:tav>
                                      </p:tavLst>
                                    </p:anim>
                                    <p:anim calcmode="lin" valueType="num">
                                      <p:cBhvr>
                                        <p:cTn id="130" dur="10" fill="hold"/>
                                        <p:tgtEl>
                                          <p:spTgt spid="125"/>
                                        </p:tgtEl>
                                        <p:attrNameLst>
                                          <p:attrName>ppt_h</p:attrName>
                                        </p:attrNameLst>
                                      </p:cBhvr>
                                      <p:tavLst>
                                        <p:tav tm="0">
                                          <p:val>
                                            <p:fltVal val="0"/>
                                          </p:val>
                                        </p:tav>
                                        <p:tav tm="100000">
                                          <p:val>
                                            <p:strVal val="#ppt_h"/>
                                          </p:val>
                                        </p:tav>
                                      </p:tavLst>
                                    </p:anim>
                                    <p:animEffect transition="in" filter="fade">
                                      <p:cBhvr>
                                        <p:cTn id="131" dur="10"/>
                                        <p:tgtEl>
                                          <p:spTgt spid="125"/>
                                        </p:tgtEl>
                                      </p:cBhvr>
                                    </p:animEffect>
                                  </p:childTnLst>
                                  <p:subTnLst>
                                    <p:set>
                                      <p:cBhvr override="childStyle">
                                        <p:cTn dur="1" fill="hold" display="0" masterRel="nextClick" afterEffect="1"/>
                                        <p:tgtEl>
                                          <p:spTgt spid="125"/>
                                        </p:tgtEl>
                                        <p:attrNameLst>
                                          <p:attrName>style.visibility</p:attrName>
                                        </p:attrNameLst>
                                      </p:cBhvr>
                                      <p:to>
                                        <p:strVal val="hidden"/>
                                      </p:to>
                                    </p:set>
                                  </p:subTnLst>
                                </p:cTn>
                              </p:par>
                              <p:par>
                                <p:cTn id="132" presetID="53" presetClass="entr" presetSubtype="0" fill="hold" grpId="0" nodeType="withEffect">
                                  <p:stCondLst>
                                    <p:cond delay="0"/>
                                  </p:stCondLst>
                                  <p:childTnLst>
                                    <p:set>
                                      <p:cBhvr>
                                        <p:cTn id="133" dur="1" fill="hold">
                                          <p:stCondLst>
                                            <p:cond delay="0"/>
                                          </p:stCondLst>
                                        </p:cTn>
                                        <p:tgtEl>
                                          <p:spTgt spid="126"/>
                                        </p:tgtEl>
                                        <p:attrNameLst>
                                          <p:attrName>style.visibility</p:attrName>
                                        </p:attrNameLst>
                                      </p:cBhvr>
                                      <p:to>
                                        <p:strVal val="visible"/>
                                      </p:to>
                                    </p:set>
                                    <p:anim calcmode="lin" valueType="num">
                                      <p:cBhvr>
                                        <p:cTn id="134" dur="10" fill="hold"/>
                                        <p:tgtEl>
                                          <p:spTgt spid="126"/>
                                        </p:tgtEl>
                                        <p:attrNameLst>
                                          <p:attrName>ppt_w</p:attrName>
                                        </p:attrNameLst>
                                      </p:cBhvr>
                                      <p:tavLst>
                                        <p:tav tm="0">
                                          <p:val>
                                            <p:fltVal val="0"/>
                                          </p:val>
                                        </p:tav>
                                        <p:tav tm="100000">
                                          <p:val>
                                            <p:strVal val="#ppt_w"/>
                                          </p:val>
                                        </p:tav>
                                      </p:tavLst>
                                    </p:anim>
                                    <p:anim calcmode="lin" valueType="num">
                                      <p:cBhvr>
                                        <p:cTn id="135" dur="10" fill="hold"/>
                                        <p:tgtEl>
                                          <p:spTgt spid="126"/>
                                        </p:tgtEl>
                                        <p:attrNameLst>
                                          <p:attrName>ppt_h</p:attrName>
                                        </p:attrNameLst>
                                      </p:cBhvr>
                                      <p:tavLst>
                                        <p:tav tm="0">
                                          <p:val>
                                            <p:fltVal val="0"/>
                                          </p:val>
                                        </p:tav>
                                        <p:tav tm="100000">
                                          <p:val>
                                            <p:strVal val="#ppt_h"/>
                                          </p:val>
                                        </p:tav>
                                      </p:tavLst>
                                    </p:anim>
                                    <p:animEffect transition="in" filter="fade">
                                      <p:cBhvr>
                                        <p:cTn id="136" dur="10"/>
                                        <p:tgtEl>
                                          <p:spTgt spid="126"/>
                                        </p:tgtEl>
                                      </p:cBhvr>
                                    </p:animEffect>
                                  </p:childTnLst>
                                  <p:subTnLst>
                                    <p:set>
                                      <p:cBhvr override="childStyle">
                                        <p:cTn dur="1" fill="hold" display="0" masterRel="nextClick" afterEffect="1"/>
                                        <p:tgtEl>
                                          <p:spTgt spid="126"/>
                                        </p:tgtEl>
                                        <p:attrNameLst>
                                          <p:attrName>style.visibility</p:attrName>
                                        </p:attrNameLst>
                                      </p:cBhvr>
                                      <p:to>
                                        <p:strVal val="hidden"/>
                                      </p:to>
                                    </p:set>
                                  </p:subTnLst>
                                </p:cTn>
                              </p:par>
                              <p:par>
                                <p:cTn id="137" presetID="53" presetClass="entr" presetSubtype="0" fill="hold" grpId="0" nodeType="withEffect">
                                  <p:stCondLst>
                                    <p:cond delay="0"/>
                                  </p:stCondLst>
                                  <p:childTnLst>
                                    <p:set>
                                      <p:cBhvr>
                                        <p:cTn id="138" dur="1" fill="hold">
                                          <p:stCondLst>
                                            <p:cond delay="0"/>
                                          </p:stCondLst>
                                        </p:cTn>
                                        <p:tgtEl>
                                          <p:spTgt spid="127"/>
                                        </p:tgtEl>
                                        <p:attrNameLst>
                                          <p:attrName>style.visibility</p:attrName>
                                        </p:attrNameLst>
                                      </p:cBhvr>
                                      <p:to>
                                        <p:strVal val="visible"/>
                                      </p:to>
                                    </p:set>
                                    <p:anim calcmode="lin" valueType="num">
                                      <p:cBhvr>
                                        <p:cTn id="139" dur="10" fill="hold"/>
                                        <p:tgtEl>
                                          <p:spTgt spid="127"/>
                                        </p:tgtEl>
                                        <p:attrNameLst>
                                          <p:attrName>ppt_w</p:attrName>
                                        </p:attrNameLst>
                                      </p:cBhvr>
                                      <p:tavLst>
                                        <p:tav tm="0">
                                          <p:val>
                                            <p:fltVal val="0"/>
                                          </p:val>
                                        </p:tav>
                                        <p:tav tm="100000">
                                          <p:val>
                                            <p:strVal val="#ppt_w"/>
                                          </p:val>
                                        </p:tav>
                                      </p:tavLst>
                                    </p:anim>
                                    <p:anim calcmode="lin" valueType="num">
                                      <p:cBhvr>
                                        <p:cTn id="140" dur="10" fill="hold"/>
                                        <p:tgtEl>
                                          <p:spTgt spid="127"/>
                                        </p:tgtEl>
                                        <p:attrNameLst>
                                          <p:attrName>ppt_h</p:attrName>
                                        </p:attrNameLst>
                                      </p:cBhvr>
                                      <p:tavLst>
                                        <p:tav tm="0">
                                          <p:val>
                                            <p:fltVal val="0"/>
                                          </p:val>
                                        </p:tav>
                                        <p:tav tm="100000">
                                          <p:val>
                                            <p:strVal val="#ppt_h"/>
                                          </p:val>
                                        </p:tav>
                                      </p:tavLst>
                                    </p:anim>
                                    <p:animEffect transition="in" filter="fade">
                                      <p:cBhvr>
                                        <p:cTn id="141" dur="10"/>
                                        <p:tgtEl>
                                          <p:spTgt spid="127"/>
                                        </p:tgtEl>
                                      </p:cBhvr>
                                    </p:animEffect>
                                  </p:childTnLst>
                                  <p:subTnLst>
                                    <p:set>
                                      <p:cBhvr override="childStyle">
                                        <p:cTn dur="1" fill="hold" display="0" masterRel="nextClick" afterEffect="1"/>
                                        <p:tgtEl>
                                          <p:spTgt spid="127"/>
                                        </p:tgtEl>
                                        <p:attrNameLst>
                                          <p:attrName>style.visibility</p:attrName>
                                        </p:attrNameLst>
                                      </p:cBhvr>
                                      <p:to>
                                        <p:strVal val="hidden"/>
                                      </p:to>
                                    </p:set>
                                  </p:subTnLst>
                                </p:cTn>
                              </p:par>
                              <p:par>
                                <p:cTn id="142" presetID="53" presetClass="entr" presetSubtype="0" fill="hold" grpId="0" nodeType="withEffect">
                                  <p:stCondLst>
                                    <p:cond delay="0"/>
                                  </p:stCondLst>
                                  <p:childTnLst>
                                    <p:set>
                                      <p:cBhvr>
                                        <p:cTn id="143" dur="1" fill="hold">
                                          <p:stCondLst>
                                            <p:cond delay="0"/>
                                          </p:stCondLst>
                                        </p:cTn>
                                        <p:tgtEl>
                                          <p:spTgt spid="128"/>
                                        </p:tgtEl>
                                        <p:attrNameLst>
                                          <p:attrName>style.visibility</p:attrName>
                                        </p:attrNameLst>
                                      </p:cBhvr>
                                      <p:to>
                                        <p:strVal val="visible"/>
                                      </p:to>
                                    </p:set>
                                    <p:anim calcmode="lin" valueType="num">
                                      <p:cBhvr>
                                        <p:cTn id="144" dur="10" fill="hold"/>
                                        <p:tgtEl>
                                          <p:spTgt spid="128"/>
                                        </p:tgtEl>
                                        <p:attrNameLst>
                                          <p:attrName>ppt_w</p:attrName>
                                        </p:attrNameLst>
                                      </p:cBhvr>
                                      <p:tavLst>
                                        <p:tav tm="0">
                                          <p:val>
                                            <p:fltVal val="0"/>
                                          </p:val>
                                        </p:tav>
                                        <p:tav tm="100000">
                                          <p:val>
                                            <p:strVal val="#ppt_w"/>
                                          </p:val>
                                        </p:tav>
                                      </p:tavLst>
                                    </p:anim>
                                    <p:anim calcmode="lin" valueType="num">
                                      <p:cBhvr>
                                        <p:cTn id="145" dur="10" fill="hold"/>
                                        <p:tgtEl>
                                          <p:spTgt spid="128"/>
                                        </p:tgtEl>
                                        <p:attrNameLst>
                                          <p:attrName>ppt_h</p:attrName>
                                        </p:attrNameLst>
                                      </p:cBhvr>
                                      <p:tavLst>
                                        <p:tav tm="0">
                                          <p:val>
                                            <p:fltVal val="0"/>
                                          </p:val>
                                        </p:tav>
                                        <p:tav tm="100000">
                                          <p:val>
                                            <p:strVal val="#ppt_h"/>
                                          </p:val>
                                        </p:tav>
                                      </p:tavLst>
                                    </p:anim>
                                    <p:animEffect transition="in" filter="fade">
                                      <p:cBhvr>
                                        <p:cTn id="146" dur="10"/>
                                        <p:tgtEl>
                                          <p:spTgt spid="128"/>
                                        </p:tgtEl>
                                      </p:cBhvr>
                                    </p:animEffect>
                                  </p:childTnLst>
                                  <p:subTnLst>
                                    <p:set>
                                      <p:cBhvr override="childStyle">
                                        <p:cTn dur="1" fill="hold" display="0" masterRel="nextClick" afterEffect="1"/>
                                        <p:tgtEl>
                                          <p:spTgt spid="128"/>
                                        </p:tgtEl>
                                        <p:attrNameLst>
                                          <p:attrName>style.visibility</p:attrName>
                                        </p:attrNameLst>
                                      </p:cBhvr>
                                      <p:to>
                                        <p:strVal val="hidden"/>
                                      </p:to>
                                    </p:set>
                                  </p:subTnLst>
                                </p:cTn>
                              </p:par>
                              <p:par>
                                <p:cTn id="147" presetID="53" presetClass="entr" presetSubtype="0" fill="hold" grpId="0" nodeType="withEffect">
                                  <p:stCondLst>
                                    <p:cond delay="0"/>
                                  </p:stCondLst>
                                  <p:childTnLst>
                                    <p:set>
                                      <p:cBhvr>
                                        <p:cTn id="148" dur="1" fill="hold">
                                          <p:stCondLst>
                                            <p:cond delay="0"/>
                                          </p:stCondLst>
                                        </p:cTn>
                                        <p:tgtEl>
                                          <p:spTgt spid="129"/>
                                        </p:tgtEl>
                                        <p:attrNameLst>
                                          <p:attrName>style.visibility</p:attrName>
                                        </p:attrNameLst>
                                      </p:cBhvr>
                                      <p:to>
                                        <p:strVal val="visible"/>
                                      </p:to>
                                    </p:set>
                                    <p:anim calcmode="lin" valueType="num">
                                      <p:cBhvr>
                                        <p:cTn id="149" dur="10" fill="hold"/>
                                        <p:tgtEl>
                                          <p:spTgt spid="129"/>
                                        </p:tgtEl>
                                        <p:attrNameLst>
                                          <p:attrName>ppt_w</p:attrName>
                                        </p:attrNameLst>
                                      </p:cBhvr>
                                      <p:tavLst>
                                        <p:tav tm="0">
                                          <p:val>
                                            <p:fltVal val="0"/>
                                          </p:val>
                                        </p:tav>
                                        <p:tav tm="100000">
                                          <p:val>
                                            <p:strVal val="#ppt_w"/>
                                          </p:val>
                                        </p:tav>
                                      </p:tavLst>
                                    </p:anim>
                                    <p:anim calcmode="lin" valueType="num">
                                      <p:cBhvr>
                                        <p:cTn id="150" dur="10" fill="hold"/>
                                        <p:tgtEl>
                                          <p:spTgt spid="129"/>
                                        </p:tgtEl>
                                        <p:attrNameLst>
                                          <p:attrName>ppt_h</p:attrName>
                                        </p:attrNameLst>
                                      </p:cBhvr>
                                      <p:tavLst>
                                        <p:tav tm="0">
                                          <p:val>
                                            <p:fltVal val="0"/>
                                          </p:val>
                                        </p:tav>
                                        <p:tav tm="100000">
                                          <p:val>
                                            <p:strVal val="#ppt_h"/>
                                          </p:val>
                                        </p:tav>
                                      </p:tavLst>
                                    </p:anim>
                                    <p:animEffect transition="in" filter="fade">
                                      <p:cBhvr>
                                        <p:cTn id="151" dur="10"/>
                                        <p:tgtEl>
                                          <p:spTgt spid="129"/>
                                        </p:tgtEl>
                                      </p:cBhvr>
                                    </p:animEffect>
                                  </p:childTnLst>
                                  <p:subTnLst>
                                    <p:set>
                                      <p:cBhvr override="childStyle">
                                        <p:cTn dur="1" fill="hold" display="0" masterRel="nextClick" afterEffect="1"/>
                                        <p:tgtEl>
                                          <p:spTgt spid="129"/>
                                        </p:tgtEl>
                                        <p:attrNameLst>
                                          <p:attrName>style.visibility</p:attrName>
                                        </p:attrNameLst>
                                      </p:cBhvr>
                                      <p:to>
                                        <p:strVal val="hidden"/>
                                      </p:to>
                                    </p:set>
                                  </p:subTnLst>
                                </p:cTn>
                              </p:par>
                              <p:par>
                                <p:cTn id="152" presetID="53" presetClass="entr" presetSubtype="0" fill="hold" nodeType="withEffect">
                                  <p:stCondLst>
                                    <p:cond delay="0"/>
                                  </p:stCondLst>
                                  <p:childTnLst>
                                    <p:set>
                                      <p:cBhvr>
                                        <p:cTn id="153" dur="1" fill="hold">
                                          <p:stCondLst>
                                            <p:cond delay="0"/>
                                          </p:stCondLst>
                                        </p:cTn>
                                        <p:tgtEl>
                                          <p:spTgt spid="130"/>
                                        </p:tgtEl>
                                        <p:attrNameLst>
                                          <p:attrName>style.visibility</p:attrName>
                                        </p:attrNameLst>
                                      </p:cBhvr>
                                      <p:to>
                                        <p:strVal val="visible"/>
                                      </p:to>
                                    </p:set>
                                    <p:anim calcmode="lin" valueType="num">
                                      <p:cBhvr>
                                        <p:cTn id="154" dur="10" fill="hold"/>
                                        <p:tgtEl>
                                          <p:spTgt spid="130"/>
                                        </p:tgtEl>
                                        <p:attrNameLst>
                                          <p:attrName>ppt_w</p:attrName>
                                        </p:attrNameLst>
                                      </p:cBhvr>
                                      <p:tavLst>
                                        <p:tav tm="0">
                                          <p:val>
                                            <p:fltVal val="0"/>
                                          </p:val>
                                        </p:tav>
                                        <p:tav tm="100000">
                                          <p:val>
                                            <p:strVal val="#ppt_w"/>
                                          </p:val>
                                        </p:tav>
                                      </p:tavLst>
                                    </p:anim>
                                    <p:anim calcmode="lin" valueType="num">
                                      <p:cBhvr>
                                        <p:cTn id="155" dur="10" fill="hold"/>
                                        <p:tgtEl>
                                          <p:spTgt spid="130"/>
                                        </p:tgtEl>
                                        <p:attrNameLst>
                                          <p:attrName>ppt_h</p:attrName>
                                        </p:attrNameLst>
                                      </p:cBhvr>
                                      <p:tavLst>
                                        <p:tav tm="0">
                                          <p:val>
                                            <p:fltVal val="0"/>
                                          </p:val>
                                        </p:tav>
                                        <p:tav tm="100000">
                                          <p:val>
                                            <p:strVal val="#ppt_h"/>
                                          </p:val>
                                        </p:tav>
                                      </p:tavLst>
                                    </p:anim>
                                    <p:animEffect transition="in" filter="fade">
                                      <p:cBhvr>
                                        <p:cTn id="156" dur="10"/>
                                        <p:tgtEl>
                                          <p:spTgt spid="130"/>
                                        </p:tgtEl>
                                      </p:cBhvr>
                                    </p:animEffect>
                                  </p:childTnLst>
                                  <p:subTnLst>
                                    <p:set>
                                      <p:cBhvr override="childStyle">
                                        <p:cTn dur="1" fill="hold" display="0" masterRel="nextClick" afterEffect="1"/>
                                        <p:tgtEl>
                                          <p:spTgt spid="130"/>
                                        </p:tgtEl>
                                        <p:attrNameLst>
                                          <p:attrName>style.visibility</p:attrName>
                                        </p:attrNameLst>
                                      </p:cBhvr>
                                      <p:to>
                                        <p:strVal val="hidden"/>
                                      </p:to>
                                    </p:set>
                                  </p:subTnLst>
                                </p:cTn>
                              </p:par>
                              <p:par>
                                <p:cTn id="157" presetID="53" presetClass="entr" presetSubtype="0" fill="hold" nodeType="withEffect">
                                  <p:stCondLst>
                                    <p:cond delay="0"/>
                                  </p:stCondLst>
                                  <p:childTnLst>
                                    <p:set>
                                      <p:cBhvr>
                                        <p:cTn id="158" dur="1" fill="hold">
                                          <p:stCondLst>
                                            <p:cond delay="0"/>
                                          </p:stCondLst>
                                        </p:cTn>
                                        <p:tgtEl>
                                          <p:spTgt spid="131"/>
                                        </p:tgtEl>
                                        <p:attrNameLst>
                                          <p:attrName>style.visibility</p:attrName>
                                        </p:attrNameLst>
                                      </p:cBhvr>
                                      <p:to>
                                        <p:strVal val="visible"/>
                                      </p:to>
                                    </p:set>
                                    <p:anim calcmode="lin" valueType="num">
                                      <p:cBhvr>
                                        <p:cTn id="159" dur="10" fill="hold"/>
                                        <p:tgtEl>
                                          <p:spTgt spid="131"/>
                                        </p:tgtEl>
                                        <p:attrNameLst>
                                          <p:attrName>ppt_w</p:attrName>
                                        </p:attrNameLst>
                                      </p:cBhvr>
                                      <p:tavLst>
                                        <p:tav tm="0">
                                          <p:val>
                                            <p:fltVal val="0"/>
                                          </p:val>
                                        </p:tav>
                                        <p:tav tm="100000">
                                          <p:val>
                                            <p:strVal val="#ppt_w"/>
                                          </p:val>
                                        </p:tav>
                                      </p:tavLst>
                                    </p:anim>
                                    <p:anim calcmode="lin" valueType="num">
                                      <p:cBhvr>
                                        <p:cTn id="160" dur="10" fill="hold"/>
                                        <p:tgtEl>
                                          <p:spTgt spid="131"/>
                                        </p:tgtEl>
                                        <p:attrNameLst>
                                          <p:attrName>ppt_h</p:attrName>
                                        </p:attrNameLst>
                                      </p:cBhvr>
                                      <p:tavLst>
                                        <p:tav tm="0">
                                          <p:val>
                                            <p:fltVal val="0"/>
                                          </p:val>
                                        </p:tav>
                                        <p:tav tm="100000">
                                          <p:val>
                                            <p:strVal val="#ppt_h"/>
                                          </p:val>
                                        </p:tav>
                                      </p:tavLst>
                                    </p:anim>
                                    <p:animEffect transition="in" filter="fade">
                                      <p:cBhvr>
                                        <p:cTn id="161" dur="10"/>
                                        <p:tgtEl>
                                          <p:spTgt spid="131"/>
                                        </p:tgtEl>
                                      </p:cBhvr>
                                    </p:animEffect>
                                  </p:childTnLst>
                                  <p:subTnLst>
                                    <p:set>
                                      <p:cBhvr override="childStyle">
                                        <p:cTn dur="1" fill="hold" display="0" masterRel="nextClick" afterEffect="1"/>
                                        <p:tgtEl>
                                          <p:spTgt spid="131"/>
                                        </p:tgtEl>
                                        <p:attrNameLst>
                                          <p:attrName>style.visibility</p:attrName>
                                        </p:attrNameLst>
                                      </p:cBhvr>
                                      <p:to>
                                        <p:strVal val="hidden"/>
                                      </p:to>
                                    </p:set>
                                  </p:subTnLst>
                                </p:cTn>
                              </p:par>
                              <p:par>
                                <p:cTn id="162" presetID="53" presetClass="entr" presetSubtype="0" fill="hold" nodeType="withEffect">
                                  <p:stCondLst>
                                    <p:cond delay="0"/>
                                  </p:stCondLst>
                                  <p:childTnLst>
                                    <p:set>
                                      <p:cBhvr>
                                        <p:cTn id="163" dur="1" fill="hold">
                                          <p:stCondLst>
                                            <p:cond delay="0"/>
                                          </p:stCondLst>
                                        </p:cTn>
                                        <p:tgtEl>
                                          <p:spTgt spid="132"/>
                                        </p:tgtEl>
                                        <p:attrNameLst>
                                          <p:attrName>style.visibility</p:attrName>
                                        </p:attrNameLst>
                                      </p:cBhvr>
                                      <p:to>
                                        <p:strVal val="visible"/>
                                      </p:to>
                                    </p:set>
                                    <p:anim calcmode="lin" valueType="num">
                                      <p:cBhvr>
                                        <p:cTn id="164" dur="10" fill="hold"/>
                                        <p:tgtEl>
                                          <p:spTgt spid="132"/>
                                        </p:tgtEl>
                                        <p:attrNameLst>
                                          <p:attrName>ppt_w</p:attrName>
                                        </p:attrNameLst>
                                      </p:cBhvr>
                                      <p:tavLst>
                                        <p:tav tm="0">
                                          <p:val>
                                            <p:fltVal val="0"/>
                                          </p:val>
                                        </p:tav>
                                        <p:tav tm="100000">
                                          <p:val>
                                            <p:strVal val="#ppt_w"/>
                                          </p:val>
                                        </p:tav>
                                      </p:tavLst>
                                    </p:anim>
                                    <p:anim calcmode="lin" valueType="num">
                                      <p:cBhvr>
                                        <p:cTn id="165" dur="10" fill="hold"/>
                                        <p:tgtEl>
                                          <p:spTgt spid="132"/>
                                        </p:tgtEl>
                                        <p:attrNameLst>
                                          <p:attrName>ppt_h</p:attrName>
                                        </p:attrNameLst>
                                      </p:cBhvr>
                                      <p:tavLst>
                                        <p:tav tm="0">
                                          <p:val>
                                            <p:fltVal val="0"/>
                                          </p:val>
                                        </p:tav>
                                        <p:tav tm="100000">
                                          <p:val>
                                            <p:strVal val="#ppt_h"/>
                                          </p:val>
                                        </p:tav>
                                      </p:tavLst>
                                    </p:anim>
                                    <p:animEffect transition="in" filter="fade">
                                      <p:cBhvr>
                                        <p:cTn id="166" dur="10"/>
                                        <p:tgtEl>
                                          <p:spTgt spid="132"/>
                                        </p:tgtEl>
                                      </p:cBhvr>
                                    </p:animEffect>
                                  </p:childTnLst>
                                  <p:subTnLst>
                                    <p:set>
                                      <p:cBhvr override="childStyle">
                                        <p:cTn dur="1" fill="hold" display="0" masterRel="nextClick" afterEffect="1"/>
                                        <p:tgtEl>
                                          <p:spTgt spid="132"/>
                                        </p:tgtEl>
                                        <p:attrNameLst>
                                          <p:attrName>style.visibility</p:attrName>
                                        </p:attrNameLst>
                                      </p:cBhvr>
                                      <p:to>
                                        <p:strVal val="hidden"/>
                                      </p:to>
                                    </p:set>
                                  </p:subTnLst>
                                </p:cTn>
                              </p:par>
                              <p:par>
                                <p:cTn id="167" presetID="53" presetClass="entr" presetSubtype="0" fill="hold" nodeType="withEffect">
                                  <p:stCondLst>
                                    <p:cond delay="0"/>
                                  </p:stCondLst>
                                  <p:childTnLst>
                                    <p:set>
                                      <p:cBhvr>
                                        <p:cTn id="168" dur="1" fill="hold">
                                          <p:stCondLst>
                                            <p:cond delay="0"/>
                                          </p:stCondLst>
                                        </p:cTn>
                                        <p:tgtEl>
                                          <p:spTgt spid="133"/>
                                        </p:tgtEl>
                                        <p:attrNameLst>
                                          <p:attrName>style.visibility</p:attrName>
                                        </p:attrNameLst>
                                      </p:cBhvr>
                                      <p:to>
                                        <p:strVal val="visible"/>
                                      </p:to>
                                    </p:set>
                                    <p:anim calcmode="lin" valueType="num">
                                      <p:cBhvr>
                                        <p:cTn id="169" dur="10" fill="hold"/>
                                        <p:tgtEl>
                                          <p:spTgt spid="133"/>
                                        </p:tgtEl>
                                        <p:attrNameLst>
                                          <p:attrName>ppt_w</p:attrName>
                                        </p:attrNameLst>
                                      </p:cBhvr>
                                      <p:tavLst>
                                        <p:tav tm="0">
                                          <p:val>
                                            <p:fltVal val="0"/>
                                          </p:val>
                                        </p:tav>
                                        <p:tav tm="100000">
                                          <p:val>
                                            <p:strVal val="#ppt_w"/>
                                          </p:val>
                                        </p:tav>
                                      </p:tavLst>
                                    </p:anim>
                                    <p:anim calcmode="lin" valueType="num">
                                      <p:cBhvr>
                                        <p:cTn id="170" dur="10" fill="hold"/>
                                        <p:tgtEl>
                                          <p:spTgt spid="133"/>
                                        </p:tgtEl>
                                        <p:attrNameLst>
                                          <p:attrName>ppt_h</p:attrName>
                                        </p:attrNameLst>
                                      </p:cBhvr>
                                      <p:tavLst>
                                        <p:tav tm="0">
                                          <p:val>
                                            <p:fltVal val="0"/>
                                          </p:val>
                                        </p:tav>
                                        <p:tav tm="100000">
                                          <p:val>
                                            <p:strVal val="#ppt_h"/>
                                          </p:val>
                                        </p:tav>
                                      </p:tavLst>
                                    </p:anim>
                                    <p:animEffect transition="in" filter="fade">
                                      <p:cBhvr>
                                        <p:cTn id="171" dur="10"/>
                                        <p:tgtEl>
                                          <p:spTgt spid="133"/>
                                        </p:tgtEl>
                                      </p:cBhvr>
                                    </p:animEffect>
                                  </p:childTnLst>
                                  <p:subTnLst>
                                    <p:set>
                                      <p:cBhvr override="childStyle">
                                        <p:cTn dur="1" fill="hold" display="0" masterRel="nextClick" afterEffect="1"/>
                                        <p:tgtEl>
                                          <p:spTgt spid="133"/>
                                        </p:tgtEl>
                                        <p:attrNameLst>
                                          <p:attrName>style.visibility</p:attrName>
                                        </p:attrNameLst>
                                      </p:cBhvr>
                                      <p:to>
                                        <p:strVal val="hidden"/>
                                      </p:to>
                                    </p:set>
                                  </p:subTnLst>
                                </p:cTn>
                              </p:par>
                              <p:par>
                                <p:cTn id="172" presetID="53" presetClass="entr" presetSubtype="0" fill="hold" nodeType="withEffect">
                                  <p:stCondLst>
                                    <p:cond delay="0"/>
                                  </p:stCondLst>
                                  <p:childTnLst>
                                    <p:set>
                                      <p:cBhvr>
                                        <p:cTn id="173" dur="1" fill="hold">
                                          <p:stCondLst>
                                            <p:cond delay="0"/>
                                          </p:stCondLst>
                                        </p:cTn>
                                        <p:tgtEl>
                                          <p:spTgt spid="134"/>
                                        </p:tgtEl>
                                        <p:attrNameLst>
                                          <p:attrName>style.visibility</p:attrName>
                                        </p:attrNameLst>
                                      </p:cBhvr>
                                      <p:to>
                                        <p:strVal val="visible"/>
                                      </p:to>
                                    </p:set>
                                    <p:anim calcmode="lin" valueType="num">
                                      <p:cBhvr>
                                        <p:cTn id="174" dur="10" fill="hold"/>
                                        <p:tgtEl>
                                          <p:spTgt spid="134"/>
                                        </p:tgtEl>
                                        <p:attrNameLst>
                                          <p:attrName>ppt_w</p:attrName>
                                        </p:attrNameLst>
                                      </p:cBhvr>
                                      <p:tavLst>
                                        <p:tav tm="0">
                                          <p:val>
                                            <p:fltVal val="0"/>
                                          </p:val>
                                        </p:tav>
                                        <p:tav tm="100000">
                                          <p:val>
                                            <p:strVal val="#ppt_w"/>
                                          </p:val>
                                        </p:tav>
                                      </p:tavLst>
                                    </p:anim>
                                    <p:anim calcmode="lin" valueType="num">
                                      <p:cBhvr>
                                        <p:cTn id="175" dur="10" fill="hold"/>
                                        <p:tgtEl>
                                          <p:spTgt spid="134"/>
                                        </p:tgtEl>
                                        <p:attrNameLst>
                                          <p:attrName>ppt_h</p:attrName>
                                        </p:attrNameLst>
                                      </p:cBhvr>
                                      <p:tavLst>
                                        <p:tav tm="0">
                                          <p:val>
                                            <p:fltVal val="0"/>
                                          </p:val>
                                        </p:tav>
                                        <p:tav tm="100000">
                                          <p:val>
                                            <p:strVal val="#ppt_h"/>
                                          </p:val>
                                        </p:tav>
                                      </p:tavLst>
                                    </p:anim>
                                    <p:animEffect transition="in" filter="fade">
                                      <p:cBhvr>
                                        <p:cTn id="176" dur="10"/>
                                        <p:tgtEl>
                                          <p:spTgt spid="134"/>
                                        </p:tgtEl>
                                      </p:cBhvr>
                                    </p:animEffect>
                                  </p:childTnLst>
                                  <p:subTnLst>
                                    <p:set>
                                      <p:cBhvr override="childStyle">
                                        <p:cTn dur="1" fill="hold" display="0" masterRel="nextClick" afterEffect="1"/>
                                        <p:tgtEl>
                                          <p:spTgt spid="134"/>
                                        </p:tgtEl>
                                        <p:attrNameLst>
                                          <p:attrName>style.visibility</p:attrName>
                                        </p:attrNameLst>
                                      </p:cBhvr>
                                      <p:to>
                                        <p:strVal val="hidden"/>
                                      </p:to>
                                    </p:set>
                                  </p:subTnLst>
                                </p:cTn>
                              </p:par>
                              <p:par>
                                <p:cTn id="177" presetID="53" presetClass="entr" presetSubtype="0" fill="hold" grpId="0" nodeType="withEffect">
                                  <p:stCondLst>
                                    <p:cond delay="0"/>
                                  </p:stCondLst>
                                  <p:childTnLst>
                                    <p:set>
                                      <p:cBhvr>
                                        <p:cTn id="178" dur="1" fill="hold">
                                          <p:stCondLst>
                                            <p:cond delay="0"/>
                                          </p:stCondLst>
                                        </p:cTn>
                                        <p:tgtEl>
                                          <p:spTgt spid="135"/>
                                        </p:tgtEl>
                                        <p:attrNameLst>
                                          <p:attrName>style.visibility</p:attrName>
                                        </p:attrNameLst>
                                      </p:cBhvr>
                                      <p:to>
                                        <p:strVal val="visible"/>
                                      </p:to>
                                    </p:set>
                                    <p:anim calcmode="lin" valueType="num">
                                      <p:cBhvr>
                                        <p:cTn id="179" dur="10" fill="hold"/>
                                        <p:tgtEl>
                                          <p:spTgt spid="135"/>
                                        </p:tgtEl>
                                        <p:attrNameLst>
                                          <p:attrName>ppt_w</p:attrName>
                                        </p:attrNameLst>
                                      </p:cBhvr>
                                      <p:tavLst>
                                        <p:tav tm="0">
                                          <p:val>
                                            <p:fltVal val="0"/>
                                          </p:val>
                                        </p:tav>
                                        <p:tav tm="100000">
                                          <p:val>
                                            <p:strVal val="#ppt_w"/>
                                          </p:val>
                                        </p:tav>
                                      </p:tavLst>
                                    </p:anim>
                                    <p:anim calcmode="lin" valueType="num">
                                      <p:cBhvr>
                                        <p:cTn id="180" dur="10" fill="hold"/>
                                        <p:tgtEl>
                                          <p:spTgt spid="135"/>
                                        </p:tgtEl>
                                        <p:attrNameLst>
                                          <p:attrName>ppt_h</p:attrName>
                                        </p:attrNameLst>
                                      </p:cBhvr>
                                      <p:tavLst>
                                        <p:tav tm="0">
                                          <p:val>
                                            <p:fltVal val="0"/>
                                          </p:val>
                                        </p:tav>
                                        <p:tav tm="100000">
                                          <p:val>
                                            <p:strVal val="#ppt_h"/>
                                          </p:val>
                                        </p:tav>
                                      </p:tavLst>
                                    </p:anim>
                                    <p:animEffect transition="in" filter="fade">
                                      <p:cBhvr>
                                        <p:cTn id="181" dur="10"/>
                                        <p:tgtEl>
                                          <p:spTgt spid="135"/>
                                        </p:tgtEl>
                                      </p:cBhvr>
                                    </p:animEffect>
                                  </p:childTnLst>
                                  <p:subTnLst>
                                    <p:set>
                                      <p:cBhvr override="childStyle">
                                        <p:cTn dur="1" fill="hold" display="0" masterRel="nextClick" afterEffect="1"/>
                                        <p:tgtEl>
                                          <p:spTgt spid="135"/>
                                        </p:tgtEl>
                                        <p:attrNameLst>
                                          <p:attrName>style.visibility</p:attrName>
                                        </p:attrNameLst>
                                      </p:cBhvr>
                                      <p:to>
                                        <p:strVal val="hidden"/>
                                      </p:to>
                                    </p:set>
                                  </p:subTnLst>
                                </p:cTn>
                              </p:par>
                              <p:par>
                                <p:cTn id="182" presetID="53" presetClass="entr" presetSubtype="0" fill="hold" nodeType="withEffect">
                                  <p:stCondLst>
                                    <p:cond delay="0"/>
                                  </p:stCondLst>
                                  <p:childTnLst>
                                    <p:set>
                                      <p:cBhvr>
                                        <p:cTn id="183" dur="1" fill="hold">
                                          <p:stCondLst>
                                            <p:cond delay="0"/>
                                          </p:stCondLst>
                                        </p:cTn>
                                        <p:tgtEl>
                                          <p:spTgt spid="136"/>
                                        </p:tgtEl>
                                        <p:attrNameLst>
                                          <p:attrName>style.visibility</p:attrName>
                                        </p:attrNameLst>
                                      </p:cBhvr>
                                      <p:to>
                                        <p:strVal val="visible"/>
                                      </p:to>
                                    </p:set>
                                    <p:anim calcmode="lin" valueType="num">
                                      <p:cBhvr>
                                        <p:cTn id="184" dur="10" fill="hold"/>
                                        <p:tgtEl>
                                          <p:spTgt spid="136"/>
                                        </p:tgtEl>
                                        <p:attrNameLst>
                                          <p:attrName>ppt_w</p:attrName>
                                        </p:attrNameLst>
                                      </p:cBhvr>
                                      <p:tavLst>
                                        <p:tav tm="0">
                                          <p:val>
                                            <p:fltVal val="0"/>
                                          </p:val>
                                        </p:tav>
                                        <p:tav tm="100000">
                                          <p:val>
                                            <p:strVal val="#ppt_w"/>
                                          </p:val>
                                        </p:tav>
                                      </p:tavLst>
                                    </p:anim>
                                    <p:anim calcmode="lin" valueType="num">
                                      <p:cBhvr>
                                        <p:cTn id="185" dur="10" fill="hold"/>
                                        <p:tgtEl>
                                          <p:spTgt spid="136"/>
                                        </p:tgtEl>
                                        <p:attrNameLst>
                                          <p:attrName>ppt_h</p:attrName>
                                        </p:attrNameLst>
                                      </p:cBhvr>
                                      <p:tavLst>
                                        <p:tav tm="0">
                                          <p:val>
                                            <p:fltVal val="0"/>
                                          </p:val>
                                        </p:tav>
                                        <p:tav tm="100000">
                                          <p:val>
                                            <p:strVal val="#ppt_h"/>
                                          </p:val>
                                        </p:tav>
                                      </p:tavLst>
                                    </p:anim>
                                    <p:animEffect transition="in" filter="fade">
                                      <p:cBhvr>
                                        <p:cTn id="186" dur="10"/>
                                        <p:tgtEl>
                                          <p:spTgt spid="136"/>
                                        </p:tgtEl>
                                      </p:cBhvr>
                                    </p:animEffect>
                                  </p:childTnLst>
                                  <p:subTnLst>
                                    <p:set>
                                      <p:cBhvr override="childStyle">
                                        <p:cTn dur="1" fill="hold" display="0" masterRel="nextClick" afterEffect="1"/>
                                        <p:tgtEl>
                                          <p:spTgt spid="136"/>
                                        </p:tgtEl>
                                        <p:attrNameLst>
                                          <p:attrName>style.visibility</p:attrName>
                                        </p:attrNameLst>
                                      </p:cBhvr>
                                      <p:to>
                                        <p:strVal val="hidden"/>
                                      </p:to>
                                    </p:set>
                                  </p:subTnLst>
                                </p:cTn>
                              </p:par>
                            </p:childTnLst>
                          </p:cTn>
                        </p:par>
                      </p:childTnLst>
                    </p:cTn>
                  </p:par>
                  <p:par>
                    <p:cTn id="187" fill="hold">
                      <p:stCondLst>
                        <p:cond delay="indefinite"/>
                      </p:stCondLst>
                      <p:childTnLst>
                        <p:par>
                          <p:cTn id="188" fill="hold">
                            <p:stCondLst>
                              <p:cond delay="0"/>
                            </p:stCondLst>
                            <p:childTnLst>
                              <p:par>
                                <p:cTn id="189" presetID="53" presetClass="entr" presetSubtype="0" fill="hold" grpId="0" nodeType="clickEffect">
                                  <p:stCondLst>
                                    <p:cond delay="0"/>
                                  </p:stCondLst>
                                  <p:childTnLst>
                                    <p:set>
                                      <p:cBhvr>
                                        <p:cTn id="190" dur="1" fill="hold">
                                          <p:stCondLst>
                                            <p:cond delay="0"/>
                                          </p:stCondLst>
                                        </p:cTn>
                                        <p:tgtEl>
                                          <p:spTgt spid="137"/>
                                        </p:tgtEl>
                                        <p:attrNameLst>
                                          <p:attrName>style.visibility</p:attrName>
                                        </p:attrNameLst>
                                      </p:cBhvr>
                                      <p:to>
                                        <p:strVal val="visible"/>
                                      </p:to>
                                    </p:set>
                                    <p:anim calcmode="lin" valueType="num">
                                      <p:cBhvr>
                                        <p:cTn id="191" dur="10" fill="hold"/>
                                        <p:tgtEl>
                                          <p:spTgt spid="137"/>
                                        </p:tgtEl>
                                        <p:attrNameLst>
                                          <p:attrName>ppt_w</p:attrName>
                                        </p:attrNameLst>
                                      </p:cBhvr>
                                      <p:tavLst>
                                        <p:tav tm="0">
                                          <p:val>
                                            <p:fltVal val="0"/>
                                          </p:val>
                                        </p:tav>
                                        <p:tav tm="100000">
                                          <p:val>
                                            <p:strVal val="#ppt_w"/>
                                          </p:val>
                                        </p:tav>
                                      </p:tavLst>
                                    </p:anim>
                                    <p:anim calcmode="lin" valueType="num">
                                      <p:cBhvr>
                                        <p:cTn id="192" dur="10" fill="hold"/>
                                        <p:tgtEl>
                                          <p:spTgt spid="137"/>
                                        </p:tgtEl>
                                        <p:attrNameLst>
                                          <p:attrName>ppt_h</p:attrName>
                                        </p:attrNameLst>
                                      </p:cBhvr>
                                      <p:tavLst>
                                        <p:tav tm="0">
                                          <p:val>
                                            <p:fltVal val="0"/>
                                          </p:val>
                                        </p:tav>
                                        <p:tav tm="100000">
                                          <p:val>
                                            <p:strVal val="#ppt_h"/>
                                          </p:val>
                                        </p:tav>
                                      </p:tavLst>
                                    </p:anim>
                                    <p:animEffect transition="in" filter="fade">
                                      <p:cBhvr>
                                        <p:cTn id="193" dur="10"/>
                                        <p:tgtEl>
                                          <p:spTgt spid="137"/>
                                        </p:tgtEl>
                                      </p:cBhvr>
                                    </p:animEffect>
                                  </p:childTnLst>
                                  <p:subTnLst>
                                    <p:set>
                                      <p:cBhvr override="childStyle">
                                        <p:cTn dur="1" fill="hold" display="0" masterRel="nextClick" afterEffect="1"/>
                                        <p:tgtEl>
                                          <p:spTgt spid="137"/>
                                        </p:tgtEl>
                                        <p:attrNameLst>
                                          <p:attrName>style.visibility</p:attrName>
                                        </p:attrNameLst>
                                      </p:cBhvr>
                                      <p:to>
                                        <p:strVal val="hidden"/>
                                      </p:to>
                                    </p:set>
                                  </p:subTnLst>
                                </p:cTn>
                              </p:par>
                              <p:par>
                                <p:cTn id="194" presetID="53" presetClass="entr" presetSubtype="0" fill="hold" grpId="0" nodeType="withEffect">
                                  <p:stCondLst>
                                    <p:cond delay="0"/>
                                  </p:stCondLst>
                                  <p:childTnLst>
                                    <p:set>
                                      <p:cBhvr>
                                        <p:cTn id="195" dur="1" fill="hold">
                                          <p:stCondLst>
                                            <p:cond delay="0"/>
                                          </p:stCondLst>
                                        </p:cTn>
                                        <p:tgtEl>
                                          <p:spTgt spid="138"/>
                                        </p:tgtEl>
                                        <p:attrNameLst>
                                          <p:attrName>style.visibility</p:attrName>
                                        </p:attrNameLst>
                                      </p:cBhvr>
                                      <p:to>
                                        <p:strVal val="visible"/>
                                      </p:to>
                                    </p:set>
                                    <p:anim calcmode="lin" valueType="num">
                                      <p:cBhvr>
                                        <p:cTn id="196" dur="10" fill="hold"/>
                                        <p:tgtEl>
                                          <p:spTgt spid="138"/>
                                        </p:tgtEl>
                                        <p:attrNameLst>
                                          <p:attrName>ppt_w</p:attrName>
                                        </p:attrNameLst>
                                      </p:cBhvr>
                                      <p:tavLst>
                                        <p:tav tm="0">
                                          <p:val>
                                            <p:fltVal val="0"/>
                                          </p:val>
                                        </p:tav>
                                        <p:tav tm="100000">
                                          <p:val>
                                            <p:strVal val="#ppt_w"/>
                                          </p:val>
                                        </p:tav>
                                      </p:tavLst>
                                    </p:anim>
                                    <p:anim calcmode="lin" valueType="num">
                                      <p:cBhvr>
                                        <p:cTn id="197" dur="10" fill="hold"/>
                                        <p:tgtEl>
                                          <p:spTgt spid="138"/>
                                        </p:tgtEl>
                                        <p:attrNameLst>
                                          <p:attrName>ppt_h</p:attrName>
                                        </p:attrNameLst>
                                      </p:cBhvr>
                                      <p:tavLst>
                                        <p:tav tm="0">
                                          <p:val>
                                            <p:fltVal val="0"/>
                                          </p:val>
                                        </p:tav>
                                        <p:tav tm="100000">
                                          <p:val>
                                            <p:strVal val="#ppt_h"/>
                                          </p:val>
                                        </p:tav>
                                      </p:tavLst>
                                    </p:anim>
                                    <p:animEffect transition="in" filter="fade">
                                      <p:cBhvr>
                                        <p:cTn id="198" dur="10"/>
                                        <p:tgtEl>
                                          <p:spTgt spid="138"/>
                                        </p:tgtEl>
                                      </p:cBhvr>
                                    </p:animEffect>
                                  </p:childTnLst>
                                  <p:subTnLst>
                                    <p:set>
                                      <p:cBhvr override="childStyle">
                                        <p:cTn dur="1" fill="hold" display="0" masterRel="nextClick" afterEffect="1"/>
                                        <p:tgtEl>
                                          <p:spTgt spid="138"/>
                                        </p:tgtEl>
                                        <p:attrNameLst>
                                          <p:attrName>style.visibility</p:attrName>
                                        </p:attrNameLst>
                                      </p:cBhvr>
                                      <p:to>
                                        <p:strVal val="hidden"/>
                                      </p:to>
                                    </p:set>
                                  </p:subTnLst>
                                </p:cTn>
                              </p:par>
                              <p:par>
                                <p:cTn id="199" presetID="53" presetClass="entr" presetSubtype="0" fill="hold" nodeType="withEffect">
                                  <p:stCondLst>
                                    <p:cond delay="0"/>
                                  </p:stCondLst>
                                  <p:childTnLst>
                                    <p:set>
                                      <p:cBhvr>
                                        <p:cTn id="200" dur="1" fill="hold">
                                          <p:stCondLst>
                                            <p:cond delay="0"/>
                                          </p:stCondLst>
                                        </p:cTn>
                                        <p:tgtEl>
                                          <p:spTgt spid="139"/>
                                        </p:tgtEl>
                                        <p:attrNameLst>
                                          <p:attrName>style.visibility</p:attrName>
                                        </p:attrNameLst>
                                      </p:cBhvr>
                                      <p:to>
                                        <p:strVal val="visible"/>
                                      </p:to>
                                    </p:set>
                                    <p:anim calcmode="lin" valueType="num">
                                      <p:cBhvr>
                                        <p:cTn id="201" dur="10" fill="hold"/>
                                        <p:tgtEl>
                                          <p:spTgt spid="139"/>
                                        </p:tgtEl>
                                        <p:attrNameLst>
                                          <p:attrName>ppt_w</p:attrName>
                                        </p:attrNameLst>
                                      </p:cBhvr>
                                      <p:tavLst>
                                        <p:tav tm="0">
                                          <p:val>
                                            <p:fltVal val="0"/>
                                          </p:val>
                                        </p:tav>
                                        <p:tav tm="100000">
                                          <p:val>
                                            <p:strVal val="#ppt_w"/>
                                          </p:val>
                                        </p:tav>
                                      </p:tavLst>
                                    </p:anim>
                                    <p:anim calcmode="lin" valueType="num">
                                      <p:cBhvr>
                                        <p:cTn id="202" dur="10" fill="hold"/>
                                        <p:tgtEl>
                                          <p:spTgt spid="139"/>
                                        </p:tgtEl>
                                        <p:attrNameLst>
                                          <p:attrName>ppt_h</p:attrName>
                                        </p:attrNameLst>
                                      </p:cBhvr>
                                      <p:tavLst>
                                        <p:tav tm="0">
                                          <p:val>
                                            <p:fltVal val="0"/>
                                          </p:val>
                                        </p:tav>
                                        <p:tav tm="100000">
                                          <p:val>
                                            <p:strVal val="#ppt_h"/>
                                          </p:val>
                                        </p:tav>
                                      </p:tavLst>
                                    </p:anim>
                                    <p:animEffect transition="in" filter="fade">
                                      <p:cBhvr>
                                        <p:cTn id="203" dur="10"/>
                                        <p:tgtEl>
                                          <p:spTgt spid="139"/>
                                        </p:tgtEl>
                                      </p:cBhvr>
                                    </p:animEffect>
                                  </p:childTnLst>
                                  <p:subTnLst>
                                    <p:set>
                                      <p:cBhvr override="childStyle">
                                        <p:cTn dur="1" fill="hold" display="0" masterRel="nextClick" afterEffect="1"/>
                                        <p:tgtEl>
                                          <p:spTgt spid="139"/>
                                        </p:tgtEl>
                                        <p:attrNameLst>
                                          <p:attrName>style.visibility</p:attrName>
                                        </p:attrNameLst>
                                      </p:cBhvr>
                                      <p:to>
                                        <p:strVal val="hidden"/>
                                      </p:to>
                                    </p:set>
                                  </p:subTnLst>
                                </p:cTn>
                              </p:par>
                              <p:par>
                                <p:cTn id="204" presetID="53" presetClass="entr" presetSubtype="0" fill="hold" grpId="0" nodeType="withEffect">
                                  <p:stCondLst>
                                    <p:cond delay="0"/>
                                  </p:stCondLst>
                                  <p:childTnLst>
                                    <p:set>
                                      <p:cBhvr>
                                        <p:cTn id="205" dur="1" fill="hold">
                                          <p:stCondLst>
                                            <p:cond delay="0"/>
                                          </p:stCondLst>
                                        </p:cTn>
                                        <p:tgtEl>
                                          <p:spTgt spid="140"/>
                                        </p:tgtEl>
                                        <p:attrNameLst>
                                          <p:attrName>style.visibility</p:attrName>
                                        </p:attrNameLst>
                                      </p:cBhvr>
                                      <p:to>
                                        <p:strVal val="visible"/>
                                      </p:to>
                                    </p:set>
                                    <p:anim calcmode="lin" valueType="num">
                                      <p:cBhvr>
                                        <p:cTn id="206" dur="10" fill="hold"/>
                                        <p:tgtEl>
                                          <p:spTgt spid="140"/>
                                        </p:tgtEl>
                                        <p:attrNameLst>
                                          <p:attrName>ppt_w</p:attrName>
                                        </p:attrNameLst>
                                      </p:cBhvr>
                                      <p:tavLst>
                                        <p:tav tm="0">
                                          <p:val>
                                            <p:fltVal val="0"/>
                                          </p:val>
                                        </p:tav>
                                        <p:tav tm="100000">
                                          <p:val>
                                            <p:strVal val="#ppt_w"/>
                                          </p:val>
                                        </p:tav>
                                      </p:tavLst>
                                    </p:anim>
                                    <p:anim calcmode="lin" valueType="num">
                                      <p:cBhvr>
                                        <p:cTn id="207" dur="10" fill="hold"/>
                                        <p:tgtEl>
                                          <p:spTgt spid="140"/>
                                        </p:tgtEl>
                                        <p:attrNameLst>
                                          <p:attrName>ppt_h</p:attrName>
                                        </p:attrNameLst>
                                      </p:cBhvr>
                                      <p:tavLst>
                                        <p:tav tm="0">
                                          <p:val>
                                            <p:fltVal val="0"/>
                                          </p:val>
                                        </p:tav>
                                        <p:tav tm="100000">
                                          <p:val>
                                            <p:strVal val="#ppt_h"/>
                                          </p:val>
                                        </p:tav>
                                      </p:tavLst>
                                    </p:anim>
                                    <p:animEffect transition="in" filter="fade">
                                      <p:cBhvr>
                                        <p:cTn id="208" dur="10"/>
                                        <p:tgtEl>
                                          <p:spTgt spid="140"/>
                                        </p:tgtEl>
                                      </p:cBhvr>
                                    </p:animEffect>
                                  </p:childTnLst>
                                  <p:subTnLst>
                                    <p:set>
                                      <p:cBhvr override="childStyle">
                                        <p:cTn dur="1" fill="hold" display="0" masterRel="nextClick" afterEffect="1"/>
                                        <p:tgtEl>
                                          <p:spTgt spid="140"/>
                                        </p:tgtEl>
                                        <p:attrNameLst>
                                          <p:attrName>style.visibility</p:attrName>
                                        </p:attrNameLst>
                                      </p:cBhvr>
                                      <p:to>
                                        <p:strVal val="hidden"/>
                                      </p:to>
                                    </p:set>
                                  </p:subTnLst>
                                </p:cTn>
                              </p:par>
                              <p:par>
                                <p:cTn id="209" presetID="53" presetClass="entr" presetSubtype="0" fill="hold" nodeType="withEffect">
                                  <p:stCondLst>
                                    <p:cond delay="0"/>
                                  </p:stCondLst>
                                  <p:childTnLst>
                                    <p:set>
                                      <p:cBhvr>
                                        <p:cTn id="210" dur="1" fill="hold">
                                          <p:stCondLst>
                                            <p:cond delay="0"/>
                                          </p:stCondLst>
                                        </p:cTn>
                                        <p:tgtEl>
                                          <p:spTgt spid="141"/>
                                        </p:tgtEl>
                                        <p:attrNameLst>
                                          <p:attrName>style.visibility</p:attrName>
                                        </p:attrNameLst>
                                      </p:cBhvr>
                                      <p:to>
                                        <p:strVal val="visible"/>
                                      </p:to>
                                    </p:set>
                                    <p:anim calcmode="lin" valueType="num">
                                      <p:cBhvr>
                                        <p:cTn id="211" dur="10" fill="hold"/>
                                        <p:tgtEl>
                                          <p:spTgt spid="141"/>
                                        </p:tgtEl>
                                        <p:attrNameLst>
                                          <p:attrName>ppt_w</p:attrName>
                                        </p:attrNameLst>
                                      </p:cBhvr>
                                      <p:tavLst>
                                        <p:tav tm="0">
                                          <p:val>
                                            <p:fltVal val="0"/>
                                          </p:val>
                                        </p:tav>
                                        <p:tav tm="100000">
                                          <p:val>
                                            <p:strVal val="#ppt_w"/>
                                          </p:val>
                                        </p:tav>
                                      </p:tavLst>
                                    </p:anim>
                                    <p:anim calcmode="lin" valueType="num">
                                      <p:cBhvr>
                                        <p:cTn id="212" dur="10" fill="hold"/>
                                        <p:tgtEl>
                                          <p:spTgt spid="141"/>
                                        </p:tgtEl>
                                        <p:attrNameLst>
                                          <p:attrName>ppt_h</p:attrName>
                                        </p:attrNameLst>
                                      </p:cBhvr>
                                      <p:tavLst>
                                        <p:tav tm="0">
                                          <p:val>
                                            <p:fltVal val="0"/>
                                          </p:val>
                                        </p:tav>
                                        <p:tav tm="100000">
                                          <p:val>
                                            <p:strVal val="#ppt_h"/>
                                          </p:val>
                                        </p:tav>
                                      </p:tavLst>
                                    </p:anim>
                                    <p:animEffect transition="in" filter="fade">
                                      <p:cBhvr>
                                        <p:cTn id="213" dur="10"/>
                                        <p:tgtEl>
                                          <p:spTgt spid="141"/>
                                        </p:tgtEl>
                                      </p:cBhvr>
                                    </p:animEffect>
                                  </p:childTnLst>
                                  <p:subTnLst>
                                    <p:set>
                                      <p:cBhvr override="childStyle">
                                        <p:cTn dur="1" fill="hold" display="0" masterRel="nextClick" afterEffect="1"/>
                                        <p:tgtEl>
                                          <p:spTgt spid="141"/>
                                        </p:tgtEl>
                                        <p:attrNameLst>
                                          <p:attrName>style.visibility</p:attrName>
                                        </p:attrNameLst>
                                      </p:cBhvr>
                                      <p:to>
                                        <p:strVal val="hidden"/>
                                      </p:to>
                                    </p:set>
                                  </p:subTnLst>
                                </p:cTn>
                              </p:par>
                              <p:par>
                                <p:cTn id="214" presetID="53" presetClass="entr" presetSubtype="0" fill="hold" nodeType="withEffect">
                                  <p:stCondLst>
                                    <p:cond delay="0"/>
                                  </p:stCondLst>
                                  <p:childTnLst>
                                    <p:set>
                                      <p:cBhvr>
                                        <p:cTn id="215" dur="1" fill="hold">
                                          <p:stCondLst>
                                            <p:cond delay="0"/>
                                          </p:stCondLst>
                                        </p:cTn>
                                        <p:tgtEl>
                                          <p:spTgt spid="142"/>
                                        </p:tgtEl>
                                        <p:attrNameLst>
                                          <p:attrName>style.visibility</p:attrName>
                                        </p:attrNameLst>
                                      </p:cBhvr>
                                      <p:to>
                                        <p:strVal val="visible"/>
                                      </p:to>
                                    </p:set>
                                    <p:anim calcmode="lin" valueType="num">
                                      <p:cBhvr>
                                        <p:cTn id="216" dur="10" fill="hold"/>
                                        <p:tgtEl>
                                          <p:spTgt spid="142"/>
                                        </p:tgtEl>
                                        <p:attrNameLst>
                                          <p:attrName>ppt_w</p:attrName>
                                        </p:attrNameLst>
                                      </p:cBhvr>
                                      <p:tavLst>
                                        <p:tav tm="0">
                                          <p:val>
                                            <p:fltVal val="0"/>
                                          </p:val>
                                        </p:tav>
                                        <p:tav tm="100000">
                                          <p:val>
                                            <p:strVal val="#ppt_w"/>
                                          </p:val>
                                        </p:tav>
                                      </p:tavLst>
                                    </p:anim>
                                    <p:anim calcmode="lin" valueType="num">
                                      <p:cBhvr>
                                        <p:cTn id="217" dur="10" fill="hold"/>
                                        <p:tgtEl>
                                          <p:spTgt spid="142"/>
                                        </p:tgtEl>
                                        <p:attrNameLst>
                                          <p:attrName>ppt_h</p:attrName>
                                        </p:attrNameLst>
                                      </p:cBhvr>
                                      <p:tavLst>
                                        <p:tav tm="0">
                                          <p:val>
                                            <p:fltVal val="0"/>
                                          </p:val>
                                        </p:tav>
                                        <p:tav tm="100000">
                                          <p:val>
                                            <p:strVal val="#ppt_h"/>
                                          </p:val>
                                        </p:tav>
                                      </p:tavLst>
                                    </p:anim>
                                    <p:animEffect transition="in" filter="fade">
                                      <p:cBhvr>
                                        <p:cTn id="218" dur="10"/>
                                        <p:tgtEl>
                                          <p:spTgt spid="142"/>
                                        </p:tgtEl>
                                      </p:cBhvr>
                                    </p:animEffect>
                                  </p:childTnLst>
                                  <p:subTnLst>
                                    <p:set>
                                      <p:cBhvr override="childStyle">
                                        <p:cTn dur="1" fill="hold" display="0" masterRel="nextClick" afterEffect="1"/>
                                        <p:tgtEl>
                                          <p:spTgt spid="142"/>
                                        </p:tgtEl>
                                        <p:attrNameLst>
                                          <p:attrName>style.visibility</p:attrName>
                                        </p:attrNameLst>
                                      </p:cBhvr>
                                      <p:to>
                                        <p:strVal val="hidden"/>
                                      </p:to>
                                    </p:set>
                                  </p:subTnLst>
                                </p:cTn>
                              </p:par>
                              <p:par>
                                <p:cTn id="219" presetID="53" presetClass="entr" presetSubtype="0" fill="hold" nodeType="withEffect">
                                  <p:stCondLst>
                                    <p:cond delay="0"/>
                                  </p:stCondLst>
                                  <p:childTnLst>
                                    <p:set>
                                      <p:cBhvr>
                                        <p:cTn id="220" dur="1" fill="hold">
                                          <p:stCondLst>
                                            <p:cond delay="0"/>
                                          </p:stCondLst>
                                        </p:cTn>
                                        <p:tgtEl>
                                          <p:spTgt spid="143"/>
                                        </p:tgtEl>
                                        <p:attrNameLst>
                                          <p:attrName>style.visibility</p:attrName>
                                        </p:attrNameLst>
                                      </p:cBhvr>
                                      <p:to>
                                        <p:strVal val="visible"/>
                                      </p:to>
                                    </p:set>
                                    <p:anim calcmode="lin" valueType="num">
                                      <p:cBhvr>
                                        <p:cTn id="221" dur="10" fill="hold"/>
                                        <p:tgtEl>
                                          <p:spTgt spid="143"/>
                                        </p:tgtEl>
                                        <p:attrNameLst>
                                          <p:attrName>ppt_w</p:attrName>
                                        </p:attrNameLst>
                                      </p:cBhvr>
                                      <p:tavLst>
                                        <p:tav tm="0">
                                          <p:val>
                                            <p:fltVal val="0"/>
                                          </p:val>
                                        </p:tav>
                                        <p:tav tm="100000">
                                          <p:val>
                                            <p:strVal val="#ppt_w"/>
                                          </p:val>
                                        </p:tav>
                                      </p:tavLst>
                                    </p:anim>
                                    <p:anim calcmode="lin" valueType="num">
                                      <p:cBhvr>
                                        <p:cTn id="222" dur="10" fill="hold"/>
                                        <p:tgtEl>
                                          <p:spTgt spid="143"/>
                                        </p:tgtEl>
                                        <p:attrNameLst>
                                          <p:attrName>ppt_h</p:attrName>
                                        </p:attrNameLst>
                                      </p:cBhvr>
                                      <p:tavLst>
                                        <p:tav tm="0">
                                          <p:val>
                                            <p:fltVal val="0"/>
                                          </p:val>
                                        </p:tav>
                                        <p:tav tm="100000">
                                          <p:val>
                                            <p:strVal val="#ppt_h"/>
                                          </p:val>
                                        </p:tav>
                                      </p:tavLst>
                                    </p:anim>
                                    <p:animEffect transition="in" filter="fade">
                                      <p:cBhvr>
                                        <p:cTn id="223" dur="10"/>
                                        <p:tgtEl>
                                          <p:spTgt spid="143"/>
                                        </p:tgtEl>
                                      </p:cBhvr>
                                    </p:animEffect>
                                  </p:childTnLst>
                                  <p:subTnLst>
                                    <p:set>
                                      <p:cBhvr override="childStyle">
                                        <p:cTn dur="1" fill="hold" display="0" masterRel="nextClick" afterEffect="1"/>
                                        <p:tgtEl>
                                          <p:spTgt spid="143"/>
                                        </p:tgtEl>
                                        <p:attrNameLst>
                                          <p:attrName>style.visibility</p:attrName>
                                        </p:attrNameLst>
                                      </p:cBhvr>
                                      <p:to>
                                        <p:strVal val="hidden"/>
                                      </p:to>
                                    </p:set>
                                  </p:subTnLst>
                                </p:cTn>
                              </p:par>
                              <p:par>
                                <p:cTn id="224" presetID="53" presetClass="entr" presetSubtype="0" fill="hold" grpId="0" nodeType="withEffect">
                                  <p:stCondLst>
                                    <p:cond delay="0"/>
                                  </p:stCondLst>
                                  <p:childTnLst>
                                    <p:set>
                                      <p:cBhvr>
                                        <p:cTn id="225" dur="1" fill="hold">
                                          <p:stCondLst>
                                            <p:cond delay="0"/>
                                          </p:stCondLst>
                                        </p:cTn>
                                        <p:tgtEl>
                                          <p:spTgt spid="149"/>
                                        </p:tgtEl>
                                        <p:attrNameLst>
                                          <p:attrName>style.visibility</p:attrName>
                                        </p:attrNameLst>
                                      </p:cBhvr>
                                      <p:to>
                                        <p:strVal val="visible"/>
                                      </p:to>
                                    </p:set>
                                    <p:anim calcmode="lin" valueType="num">
                                      <p:cBhvr>
                                        <p:cTn id="226" dur="10" fill="hold"/>
                                        <p:tgtEl>
                                          <p:spTgt spid="149"/>
                                        </p:tgtEl>
                                        <p:attrNameLst>
                                          <p:attrName>ppt_w</p:attrName>
                                        </p:attrNameLst>
                                      </p:cBhvr>
                                      <p:tavLst>
                                        <p:tav tm="0">
                                          <p:val>
                                            <p:fltVal val="0"/>
                                          </p:val>
                                        </p:tav>
                                        <p:tav tm="100000">
                                          <p:val>
                                            <p:strVal val="#ppt_w"/>
                                          </p:val>
                                        </p:tav>
                                      </p:tavLst>
                                    </p:anim>
                                    <p:anim calcmode="lin" valueType="num">
                                      <p:cBhvr>
                                        <p:cTn id="227" dur="10" fill="hold"/>
                                        <p:tgtEl>
                                          <p:spTgt spid="149"/>
                                        </p:tgtEl>
                                        <p:attrNameLst>
                                          <p:attrName>ppt_h</p:attrName>
                                        </p:attrNameLst>
                                      </p:cBhvr>
                                      <p:tavLst>
                                        <p:tav tm="0">
                                          <p:val>
                                            <p:fltVal val="0"/>
                                          </p:val>
                                        </p:tav>
                                        <p:tav tm="100000">
                                          <p:val>
                                            <p:strVal val="#ppt_h"/>
                                          </p:val>
                                        </p:tav>
                                      </p:tavLst>
                                    </p:anim>
                                    <p:animEffect transition="in" filter="fade">
                                      <p:cBhvr>
                                        <p:cTn id="228" dur="10"/>
                                        <p:tgtEl>
                                          <p:spTgt spid="149"/>
                                        </p:tgtEl>
                                      </p:cBhvr>
                                    </p:animEffect>
                                  </p:childTnLst>
                                  <p:subTnLst>
                                    <p:set>
                                      <p:cBhvr override="childStyle">
                                        <p:cTn dur="1" fill="hold" display="0" masterRel="nextClick" afterEffect="1"/>
                                        <p:tgtEl>
                                          <p:spTgt spid="149"/>
                                        </p:tgtEl>
                                        <p:attrNameLst>
                                          <p:attrName>style.visibility</p:attrName>
                                        </p:attrNameLst>
                                      </p:cBhvr>
                                      <p:to>
                                        <p:strVal val="hidden"/>
                                      </p:to>
                                    </p:set>
                                  </p:subTnLst>
                                </p:cTn>
                              </p:par>
                              <p:par>
                                <p:cTn id="229" presetID="53" presetClass="entr" presetSubtype="0" fill="hold" grpId="0" nodeType="withEffect">
                                  <p:stCondLst>
                                    <p:cond delay="0"/>
                                  </p:stCondLst>
                                  <p:childTnLst>
                                    <p:set>
                                      <p:cBhvr>
                                        <p:cTn id="230" dur="1" fill="hold">
                                          <p:stCondLst>
                                            <p:cond delay="0"/>
                                          </p:stCondLst>
                                        </p:cTn>
                                        <p:tgtEl>
                                          <p:spTgt spid="150"/>
                                        </p:tgtEl>
                                        <p:attrNameLst>
                                          <p:attrName>style.visibility</p:attrName>
                                        </p:attrNameLst>
                                      </p:cBhvr>
                                      <p:to>
                                        <p:strVal val="visible"/>
                                      </p:to>
                                    </p:set>
                                    <p:anim calcmode="lin" valueType="num">
                                      <p:cBhvr>
                                        <p:cTn id="231" dur="10" fill="hold"/>
                                        <p:tgtEl>
                                          <p:spTgt spid="150"/>
                                        </p:tgtEl>
                                        <p:attrNameLst>
                                          <p:attrName>ppt_w</p:attrName>
                                        </p:attrNameLst>
                                      </p:cBhvr>
                                      <p:tavLst>
                                        <p:tav tm="0">
                                          <p:val>
                                            <p:fltVal val="0"/>
                                          </p:val>
                                        </p:tav>
                                        <p:tav tm="100000">
                                          <p:val>
                                            <p:strVal val="#ppt_w"/>
                                          </p:val>
                                        </p:tav>
                                      </p:tavLst>
                                    </p:anim>
                                    <p:anim calcmode="lin" valueType="num">
                                      <p:cBhvr>
                                        <p:cTn id="232" dur="10" fill="hold"/>
                                        <p:tgtEl>
                                          <p:spTgt spid="150"/>
                                        </p:tgtEl>
                                        <p:attrNameLst>
                                          <p:attrName>ppt_h</p:attrName>
                                        </p:attrNameLst>
                                      </p:cBhvr>
                                      <p:tavLst>
                                        <p:tav tm="0">
                                          <p:val>
                                            <p:fltVal val="0"/>
                                          </p:val>
                                        </p:tav>
                                        <p:tav tm="100000">
                                          <p:val>
                                            <p:strVal val="#ppt_h"/>
                                          </p:val>
                                        </p:tav>
                                      </p:tavLst>
                                    </p:anim>
                                    <p:animEffect transition="in" filter="fade">
                                      <p:cBhvr>
                                        <p:cTn id="233" dur="10"/>
                                        <p:tgtEl>
                                          <p:spTgt spid="150"/>
                                        </p:tgtEl>
                                      </p:cBhvr>
                                    </p:animEffect>
                                  </p:childTnLst>
                                  <p:subTnLst>
                                    <p:set>
                                      <p:cBhvr override="childStyle">
                                        <p:cTn dur="1" fill="hold" display="0" masterRel="nextClick" afterEffect="1"/>
                                        <p:tgtEl>
                                          <p:spTgt spid="150"/>
                                        </p:tgtEl>
                                        <p:attrNameLst>
                                          <p:attrName>style.visibility</p:attrName>
                                        </p:attrNameLst>
                                      </p:cBhvr>
                                      <p:to>
                                        <p:strVal val="hidden"/>
                                      </p:to>
                                    </p:set>
                                  </p:subTnLst>
                                </p:cTn>
                              </p:par>
                              <p:par>
                                <p:cTn id="234" presetID="53" presetClass="entr" presetSubtype="0" fill="hold" nodeType="withEffect">
                                  <p:stCondLst>
                                    <p:cond delay="0"/>
                                  </p:stCondLst>
                                  <p:childTnLst>
                                    <p:set>
                                      <p:cBhvr>
                                        <p:cTn id="235" dur="1" fill="hold">
                                          <p:stCondLst>
                                            <p:cond delay="0"/>
                                          </p:stCondLst>
                                        </p:cTn>
                                        <p:tgtEl>
                                          <p:spTgt spid="151"/>
                                        </p:tgtEl>
                                        <p:attrNameLst>
                                          <p:attrName>style.visibility</p:attrName>
                                        </p:attrNameLst>
                                      </p:cBhvr>
                                      <p:to>
                                        <p:strVal val="visible"/>
                                      </p:to>
                                    </p:set>
                                    <p:anim calcmode="lin" valueType="num">
                                      <p:cBhvr>
                                        <p:cTn id="236" dur="10" fill="hold"/>
                                        <p:tgtEl>
                                          <p:spTgt spid="151"/>
                                        </p:tgtEl>
                                        <p:attrNameLst>
                                          <p:attrName>ppt_w</p:attrName>
                                        </p:attrNameLst>
                                      </p:cBhvr>
                                      <p:tavLst>
                                        <p:tav tm="0">
                                          <p:val>
                                            <p:fltVal val="0"/>
                                          </p:val>
                                        </p:tav>
                                        <p:tav tm="100000">
                                          <p:val>
                                            <p:strVal val="#ppt_w"/>
                                          </p:val>
                                        </p:tav>
                                      </p:tavLst>
                                    </p:anim>
                                    <p:anim calcmode="lin" valueType="num">
                                      <p:cBhvr>
                                        <p:cTn id="237" dur="10" fill="hold"/>
                                        <p:tgtEl>
                                          <p:spTgt spid="151"/>
                                        </p:tgtEl>
                                        <p:attrNameLst>
                                          <p:attrName>ppt_h</p:attrName>
                                        </p:attrNameLst>
                                      </p:cBhvr>
                                      <p:tavLst>
                                        <p:tav tm="0">
                                          <p:val>
                                            <p:fltVal val="0"/>
                                          </p:val>
                                        </p:tav>
                                        <p:tav tm="100000">
                                          <p:val>
                                            <p:strVal val="#ppt_h"/>
                                          </p:val>
                                        </p:tav>
                                      </p:tavLst>
                                    </p:anim>
                                    <p:animEffect transition="in" filter="fade">
                                      <p:cBhvr>
                                        <p:cTn id="238" dur="10"/>
                                        <p:tgtEl>
                                          <p:spTgt spid="151"/>
                                        </p:tgtEl>
                                      </p:cBhvr>
                                    </p:animEffect>
                                  </p:childTnLst>
                                  <p:subTnLst>
                                    <p:set>
                                      <p:cBhvr override="childStyle">
                                        <p:cTn dur="1" fill="hold" display="0" masterRel="nextClick" afterEffect="1"/>
                                        <p:tgtEl>
                                          <p:spTgt spid="151"/>
                                        </p:tgtEl>
                                        <p:attrNameLst>
                                          <p:attrName>style.visibility</p:attrName>
                                        </p:attrNameLst>
                                      </p:cBhvr>
                                      <p:to>
                                        <p:strVal val="hidden"/>
                                      </p:to>
                                    </p:set>
                                  </p:subTnLst>
                                </p:cTn>
                              </p:par>
                              <p:par>
                                <p:cTn id="239" presetID="53" presetClass="entr" presetSubtype="0" fill="hold" nodeType="withEffect">
                                  <p:stCondLst>
                                    <p:cond delay="0"/>
                                  </p:stCondLst>
                                  <p:childTnLst>
                                    <p:set>
                                      <p:cBhvr>
                                        <p:cTn id="240" dur="1" fill="hold">
                                          <p:stCondLst>
                                            <p:cond delay="0"/>
                                          </p:stCondLst>
                                        </p:cTn>
                                        <p:tgtEl>
                                          <p:spTgt spid="152"/>
                                        </p:tgtEl>
                                        <p:attrNameLst>
                                          <p:attrName>style.visibility</p:attrName>
                                        </p:attrNameLst>
                                      </p:cBhvr>
                                      <p:to>
                                        <p:strVal val="visible"/>
                                      </p:to>
                                    </p:set>
                                    <p:anim calcmode="lin" valueType="num">
                                      <p:cBhvr>
                                        <p:cTn id="241" dur="10" fill="hold"/>
                                        <p:tgtEl>
                                          <p:spTgt spid="152"/>
                                        </p:tgtEl>
                                        <p:attrNameLst>
                                          <p:attrName>ppt_w</p:attrName>
                                        </p:attrNameLst>
                                      </p:cBhvr>
                                      <p:tavLst>
                                        <p:tav tm="0">
                                          <p:val>
                                            <p:fltVal val="0"/>
                                          </p:val>
                                        </p:tav>
                                        <p:tav tm="100000">
                                          <p:val>
                                            <p:strVal val="#ppt_w"/>
                                          </p:val>
                                        </p:tav>
                                      </p:tavLst>
                                    </p:anim>
                                    <p:anim calcmode="lin" valueType="num">
                                      <p:cBhvr>
                                        <p:cTn id="242" dur="10" fill="hold"/>
                                        <p:tgtEl>
                                          <p:spTgt spid="152"/>
                                        </p:tgtEl>
                                        <p:attrNameLst>
                                          <p:attrName>ppt_h</p:attrName>
                                        </p:attrNameLst>
                                      </p:cBhvr>
                                      <p:tavLst>
                                        <p:tav tm="0">
                                          <p:val>
                                            <p:fltVal val="0"/>
                                          </p:val>
                                        </p:tav>
                                        <p:tav tm="100000">
                                          <p:val>
                                            <p:strVal val="#ppt_h"/>
                                          </p:val>
                                        </p:tav>
                                      </p:tavLst>
                                    </p:anim>
                                    <p:animEffect transition="in" filter="fade">
                                      <p:cBhvr>
                                        <p:cTn id="243" dur="10"/>
                                        <p:tgtEl>
                                          <p:spTgt spid="152"/>
                                        </p:tgtEl>
                                      </p:cBhvr>
                                    </p:animEffect>
                                  </p:childTnLst>
                                  <p:subTnLst>
                                    <p:set>
                                      <p:cBhvr override="childStyle">
                                        <p:cTn dur="1" fill="hold" display="0" masterRel="nextClick" afterEffect="1"/>
                                        <p:tgtEl>
                                          <p:spTgt spid="152"/>
                                        </p:tgtEl>
                                        <p:attrNameLst>
                                          <p:attrName>style.visibility</p:attrName>
                                        </p:attrNameLst>
                                      </p:cBhvr>
                                      <p:to>
                                        <p:strVal val="hidden"/>
                                      </p:to>
                                    </p:set>
                                  </p:subTnLst>
                                </p:cTn>
                              </p:par>
                              <p:par>
                                <p:cTn id="244" presetID="53" presetClass="entr" presetSubtype="0" fill="hold" grpId="0" nodeType="withEffect">
                                  <p:stCondLst>
                                    <p:cond delay="0"/>
                                  </p:stCondLst>
                                  <p:childTnLst>
                                    <p:set>
                                      <p:cBhvr>
                                        <p:cTn id="245" dur="1" fill="hold">
                                          <p:stCondLst>
                                            <p:cond delay="0"/>
                                          </p:stCondLst>
                                        </p:cTn>
                                        <p:tgtEl>
                                          <p:spTgt spid="153"/>
                                        </p:tgtEl>
                                        <p:attrNameLst>
                                          <p:attrName>style.visibility</p:attrName>
                                        </p:attrNameLst>
                                      </p:cBhvr>
                                      <p:to>
                                        <p:strVal val="visible"/>
                                      </p:to>
                                    </p:set>
                                    <p:anim calcmode="lin" valueType="num">
                                      <p:cBhvr>
                                        <p:cTn id="246" dur="10" fill="hold"/>
                                        <p:tgtEl>
                                          <p:spTgt spid="153"/>
                                        </p:tgtEl>
                                        <p:attrNameLst>
                                          <p:attrName>ppt_w</p:attrName>
                                        </p:attrNameLst>
                                      </p:cBhvr>
                                      <p:tavLst>
                                        <p:tav tm="0">
                                          <p:val>
                                            <p:fltVal val="0"/>
                                          </p:val>
                                        </p:tav>
                                        <p:tav tm="100000">
                                          <p:val>
                                            <p:strVal val="#ppt_w"/>
                                          </p:val>
                                        </p:tav>
                                      </p:tavLst>
                                    </p:anim>
                                    <p:anim calcmode="lin" valueType="num">
                                      <p:cBhvr>
                                        <p:cTn id="247" dur="10" fill="hold"/>
                                        <p:tgtEl>
                                          <p:spTgt spid="153"/>
                                        </p:tgtEl>
                                        <p:attrNameLst>
                                          <p:attrName>ppt_h</p:attrName>
                                        </p:attrNameLst>
                                      </p:cBhvr>
                                      <p:tavLst>
                                        <p:tav tm="0">
                                          <p:val>
                                            <p:fltVal val="0"/>
                                          </p:val>
                                        </p:tav>
                                        <p:tav tm="100000">
                                          <p:val>
                                            <p:strVal val="#ppt_h"/>
                                          </p:val>
                                        </p:tav>
                                      </p:tavLst>
                                    </p:anim>
                                    <p:animEffect transition="in" filter="fade">
                                      <p:cBhvr>
                                        <p:cTn id="248" dur="10"/>
                                        <p:tgtEl>
                                          <p:spTgt spid="153"/>
                                        </p:tgtEl>
                                      </p:cBhvr>
                                    </p:animEffect>
                                  </p:childTnLst>
                                  <p:subTnLst>
                                    <p:set>
                                      <p:cBhvr override="childStyle">
                                        <p:cTn dur="1" fill="hold" display="0" masterRel="nextClick" afterEffect="1"/>
                                        <p:tgtEl>
                                          <p:spTgt spid="153"/>
                                        </p:tgtEl>
                                        <p:attrNameLst>
                                          <p:attrName>style.visibility</p:attrName>
                                        </p:attrNameLst>
                                      </p:cBhvr>
                                      <p:to>
                                        <p:strVal val="hidden"/>
                                      </p:to>
                                    </p:set>
                                  </p:subTnLst>
                                </p:cTn>
                              </p:par>
                              <p:par>
                                <p:cTn id="249" presetID="53" presetClass="entr" presetSubtype="0" fill="hold" grpId="0" nodeType="withEffect">
                                  <p:stCondLst>
                                    <p:cond delay="0"/>
                                  </p:stCondLst>
                                  <p:childTnLst>
                                    <p:set>
                                      <p:cBhvr>
                                        <p:cTn id="250" dur="1" fill="hold">
                                          <p:stCondLst>
                                            <p:cond delay="0"/>
                                          </p:stCondLst>
                                        </p:cTn>
                                        <p:tgtEl>
                                          <p:spTgt spid="154"/>
                                        </p:tgtEl>
                                        <p:attrNameLst>
                                          <p:attrName>style.visibility</p:attrName>
                                        </p:attrNameLst>
                                      </p:cBhvr>
                                      <p:to>
                                        <p:strVal val="visible"/>
                                      </p:to>
                                    </p:set>
                                    <p:anim calcmode="lin" valueType="num">
                                      <p:cBhvr>
                                        <p:cTn id="251" dur="10" fill="hold"/>
                                        <p:tgtEl>
                                          <p:spTgt spid="154"/>
                                        </p:tgtEl>
                                        <p:attrNameLst>
                                          <p:attrName>ppt_w</p:attrName>
                                        </p:attrNameLst>
                                      </p:cBhvr>
                                      <p:tavLst>
                                        <p:tav tm="0">
                                          <p:val>
                                            <p:fltVal val="0"/>
                                          </p:val>
                                        </p:tav>
                                        <p:tav tm="100000">
                                          <p:val>
                                            <p:strVal val="#ppt_w"/>
                                          </p:val>
                                        </p:tav>
                                      </p:tavLst>
                                    </p:anim>
                                    <p:anim calcmode="lin" valueType="num">
                                      <p:cBhvr>
                                        <p:cTn id="252" dur="10" fill="hold"/>
                                        <p:tgtEl>
                                          <p:spTgt spid="154"/>
                                        </p:tgtEl>
                                        <p:attrNameLst>
                                          <p:attrName>ppt_h</p:attrName>
                                        </p:attrNameLst>
                                      </p:cBhvr>
                                      <p:tavLst>
                                        <p:tav tm="0">
                                          <p:val>
                                            <p:fltVal val="0"/>
                                          </p:val>
                                        </p:tav>
                                        <p:tav tm="100000">
                                          <p:val>
                                            <p:strVal val="#ppt_h"/>
                                          </p:val>
                                        </p:tav>
                                      </p:tavLst>
                                    </p:anim>
                                    <p:animEffect transition="in" filter="fade">
                                      <p:cBhvr>
                                        <p:cTn id="253" dur="10"/>
                                        <p:tgtEl>
                                          <p:spTgt spid="154"/>
                                        </p:tgtEl>
                                      </p:cBhvr>
                                    </p:animEffect>
                                  </p:childTnLst>
                                  <p:subTnLst>
                                    <p:set>
                                      <p:cBhvr override="childStyle">
                                        <p:cTn dur="1" fill="hold" display="0" masterRel="nextClick" afterEffect="1"/>
                                        <p:tgtEl>
                                          <p:spTgt spid="154"/>
                                        </p:tgtEl>
                                        <p:attrNameLst>
                                          <p:attrName>style.visibility</p:attrName>
                                        </p:attrNameLst>
                                      </p:cBhvr>
                                      <p:to>
                                        <p:strVal val="hidden"/>
                                      </p:to>
                                    </p:set>
                                  </p:subTnLst>
                                </p:cTn>
                              </p:par>
                              <p:par>
                                <p:cTn id="254" presetID="53" presetClass="entr" presetSubtype="0" fill="hold" grpId="0" nodeType="withEffect">
                                  <p:stCondLst>
                                    <p:cond delay="0"/>
                                  </p:stCondLst>
                                  <p:childTnLst>
                                    <p:set>
                                      <p:cBhvr>
                                        <p:cTn id="255" dur="1" fill="hold">
                                          <p:stCondLst>
                                            <p:cond delay="0"/>
                                          </p:stCondLst>
                                        </p:cTn>
                                        <p:tgtEl>
                                          <p:spTgt spid="155"/>
                                        </p:tgtEl>
                                        <p:attrNameLst>
                                          <p:attrName>style.visibility</p:attrName>
                                        </p:attrNameLst>
                                      </p:cBhvr>
                                      <p:to>
                                        <p:strVal val="visible"/>
                                      </p:to>
                                    </p:set>
                                    <p:anim calcmode="lin" valueType="num">
                                      <p:cBhvr>
                                        <p:cTn id="256" dur="10" fill="hold"/>
                                        <p:tgtEl>
                                          <p:spTgt spid="155"/>
                                        </p:tgtEl>
                                        <p:attrNameLst>
                                          <p:attrName>ppt_w</p:attrName>
                                        </p:attrNameLst>
                                      </p:cBhvr>
                                      <p:tavLst>
                                        <p:tav tm="0">
                                          <p:val>
                                            <p:fltVal val="0"/>
                                          </p:val>
                                        </p:tav>
                                        <p:tav tm="100000">
                                          <p:val>
                                            <p:strVal val="#ppt_w"/>
                                          </p:val>
                                        </p:tav>
                                      </p:tavLst>
                                    </p:anim>
                                    <p:anim calcmode="lin" valueType="num">
                                      <p:cBhvr>
                                        <p:cTn id="257" dur="10" fill="hold"/>
                                        <p:tgtEl>
                                          <p:spTgt spid="155"/>
                                        </p:tgtEl>
                                        <p:attrNameLst>
                                          <p:attrName>ppt_h</p:attrName>
                                        </p:attrNameLst>
                                      </p:cBhvr>
                                      <p:tavLst>
                                        <p:tav tm="0">
                                          <p:val>
                                            <p:fltVal val="0"/>
                                          </p:val>
                                        </p:tav>
                                        <p:tav tm="100000">
                                          <p:val>
                                            <p:strVal val="#ppt_h"/>
                                          </p:val>
                                        </p:tav>
                                      </p:tavLst>
                                    </p:anim>
                                    <p:animEffect transition="in" filter="fade">
                                      <p:cBhvr>
                                        <p:cTn id="258" dur="10"/>
                                        <p:tgtEl>
                                          <p:spTgt spid="155"/>
                                        </p:tgtEl>
                                      </p:cBhvr>
                                    </p:animEffect>
                                  </p:childTnLst>
                                  <p:subTnLst>
                                    <p:set>
                                      <p:cBhvr override="childStyle">
                                        <p:cTn dur="1" fill="hold" display="0" masterRel="nextClick" afterEffect="1"/>
                                        <p:tgtEl>
                                          <p:spTgt spid="155"/>
                                        </p:tgtEl>
                                        <p:attrNameLst>
                                          <p:attrName>style.visibility</p:attrName>
                                        </p:attrNameLst>
                                      </p:cBhvr>
                                      <p:to>
                                        <p:strVal val="hidden"/>
                                      </p:to>
                                    </p:set>
                                  </p:subTnLst>
                                </p:cTn>
                              </p:par>
                              <p:par>
                                <p:cTn id="259" presetID="53" presetClass="entr" presetSubtype="0" fill="hold" nodeType="withEffect">
                                  <p:stCondLst>
                                    <p:cond delay="0"/>
                                  </p:stCondLst>
                                  <p:childTnLst>
                                    <p:set>
                                      <p:cBhvr>
                                        <p:cTn id="260" dur="1" fill="hold">
                                          <p:stCondLst>
                                            <p:cond delay="0"/>
                                          </p:stCondLst>
                                        </p:cTn>
                                        <p:tgtEl>
                                          <p:spTgt spid="156"/>
                                        </p:tgtEl>
                                        <p:attrNameLst>
                                          <p:attrName>style.visibility</p:attrName>
                                        </p:attrNameLst>
                                      </p:cBhvr>
                                      <p:to>
                                        <p:strVal val="visible"/>
                                      </p:to>
                                    </p:set>
                                    <p:anim calcmode="lin" valueType="num">
                                      <p:cBhvr>
                                        <p:cTn id="261" dur="10" fill="hold"/>
                                        <p:tgtEl>
                                          <p:spTgt spid="156"/>
                                        </p:tgtEl>
                                        <p:attrNameLst>
                                          <p:attrName>ppt_w</p:attrName>
                                        </p:attrNameLst>
                                      </p:cBhvr>
                                      <p:tavLst>
                                        <p:tav tm="0">
                                          <p:val>
                                            <p:fltVal val="0"/>
                                          </p:val>
                                        </p:tav>
                                        <p:tav tm="100000">
                                          <p:val>
                                            <p:strVal val="#ppt_w"/>
                                          </p:val>
                                        </p:tav>
                                      </p:tavLst>
                                    </p:anim>
                                    <p:anim calcmode="lin" valueType="num">
                                      <p:cBhvr>
                                        <p:cTn id="262" dur="10" fill="hold"/>
                                        <p:tgtEl>
                                          <p:spTgt spid="156"/>
                                        </p:tgtEl>
                                        <p:attrNameLst>
                                          <p:attrName>ppt_h</p:attrName>
                                        </p:attrNameLst>
                                      </p:cBhvr>
                                      <p:tavLst>
                                        <p:tav tm="0">
                                          <p:val>
                                            <p:fltVal val="0"/>
                                          </p:val>
                                        </p:tav>
                                        <p:tav tm="100000">
                                          <p:val>
                                            <p:strVal val="#ppt_h"/>
                                          </p:val>
                                        </p:tav>
                                      </p:tavLst>
                                    </p:anim>
                                    <p:animEffect transition="in" filter="fade">
                                      <p:cBhvr>
                                        <p:cTn id="263" dur="10"/>
                                        <p:tgtEl>
                                          <p:spTgt spid="156"/>
                                        </p:tgtEl>
                                      </p:cBhvr>
                                    </p:animEffect>
                                  </p:childTnLst>
                                  <p:subTnLst>
                                    <p:set>
                                      <p:cBhvr override="childStyle">
                                        <p:cTn dur="1" fill="hold" display="0" masterRel="nextClick" afterEffect="1"/>
                                        <p:tgtEl>
                                          <p:spTgt spid="156"/>
                                        </p:tgtEl>
                                        <p:attrNameLst>
                                          <p:attrName>style.visibility</p:attrName>
                                        </p:attrNameLst>
                                      </p:cBhvr>
                                      <p:to>
                                        <p:strVal val="hidden"/>
                                      </p:to>
                                    </p:set>
                                  </p:subTnLst>
                                </p:cTn>
                              </p:par>
                              <p:par>
                                <p:cTn id="264" presetID="53" presetClass="entr" presetSubtype="0" fill="hold" nodeType="withEffect">
                                  <p:stCondLst>
                                    <p:cond delay="0"/>
                                  </p:stCondLst>
                                  <p:childTnLst>
                                    <p:set>
                                      <p:cBhvr>
                                        <p:cTn id="265" dur="1" fill="hold">
                                          <p:stCondLst>
                                            <p:cond delay="0"/>
                                          </p:stCondLst>
                                        </p:cTn>
                                        <p:tgtEl>
                                          <p:spTgt spid="157"/>
                                        </p:tgtEl>
                                        <p:attrNameLst>
                                          <p:attrName>style.visibility</p:attrName>
                                        </p:attrNameLst>
                                      </p:cBhvr>
                                      <p:to>
                                        <p:strVal val="visible"/>
                                      </p:to>
                                    </p:set>
                                    <p:anim calcmode="lin" valueType="num">
                                      <p:cBhvr>
                                        <p:cTn id="266" dur="10" fill="hold"/>
                                        <p:tgtEl>
                                          <p:spTgt spid="157"/>
                                        </p:tgtEl>
                                        <p:attrNameLst>
                                          <p:attrName>ppt_w</p:attrName>
                                        </p:attrNameLst>
                                      </p:cBhvr>
                                      <p:tavLst>
                                        <p:tav tm="0">
                                          <p:val>
                                            <p:fltVal val="0"/>
                                          </p:val>
                                        </p:tav>
                                        <p:tav tm="100000">
                                          <p:val>
                                            <p:strVal val="#ppt_w"/>
                                          </p:val>
                                        </p:tav>
                                      </p:tavLst>
                                    </p:anim>
                                    <p:anim calcmode="lin" valueType="num">
                                      <p:cBhvr>
                                        <p:cTn id="267" dur="10" fill="hold"/>
                                        <p:tgtEl>
                                          <p:spTgt spid="157"/>
                                        </p:tgtEl>
                                        <p:attrNameLst>
                                          <p:attrName>ppt_h</p:attrName>
                                        </p:attrNameLst>
                                      </p:cBhvr>
                                      <p:tavLst>
                                        <p:tav tm="0">
                                          <p:val>
                                            <p:fltVal val="0"/>
                                          </p:val>
                                        </p:tav>
                                        <p:tav tm="100000">
                                          <p:val>
                                            <p:strVal val="#ppt_h"/>
                                          </p:val>
                                        </p:tav>
                                      </p:tavLst>
                                    </p:anim>
                                    <p:animEffect transition="in" filter="fade">
                                      <p:cBhvr>
                                        <p:cTn id="268" dur="10"/>
                                        <p:tgtEl>
                                          <p:spTgt spid="157"/>
                                        </p:tgtEl>
                                      </p:cBhvr>
                                    </p:animEffect>
                                  </p:childTnLst>
                                  <p:subTnLst>
                                    <p:set>
                                      <p:cBhvr override="childStyle">
                                        <p:cTn dur="1" fill="hold" display="0" masterRel="nextClick" afterEffect="1"/>
                                        <p:tgtEl>
                                          <p:spTgt spid="157"/>
                                        </p:tgtEl>
                                        <p:attrNameLst>
                                          <p:attrName>style.visibility</p:attrName>
                                        </p:attrNameLst>
                                      </p:cBhvr>
                                      <p:to>
                                        <p:strVal val="hidden"/>
                                      </p:to>
                                    </p:set>
                                  </p:subTnLst>
                                </p:cTn>
                              </p:par>
                              <p:par>
                                <p:cTn id="269" presetID="53" presetClass="entr" presetSubtype="0" fill="hold" grpId="0" nodeType="withEffect">
                                  <p:stCondLst>
                                    <p:cond delay="0"/>
                                  </p:stCondLst>
                                  <p:childTnLst>
                                    <p:set>
                                      <p:cBhvr>
                                        <p:cTn id="270" dur="1" fill="hold">
                                          <p:stCondLst>
                                            <p:cond delay="0"/>
                                          </p:stCondLst>
                                        </p:cTn>
                                        <p:tgtEl>
                                          <p:spTgt spid="158"/>
                                        </p:tgtEl>
                                        <p:attrNameLst>
                                          <p:attrName>style.visibility</p:attrName>
                                        </p:attrNameLst>
                                      </p:cBhvr>
                                      <p:to>
                                        <p:strVal val="visible"/>
                                      </p:to>
                                    </p:set>
                                    <p:anim calcmode="lin" valueType="num">
                                      <p:cBhvr>
                                        <p:cTn id="271" dur="10" fill="hold"/>
                                        <p:tgtEl>
                                          <p:spTgt spid="158"/>
                                        </p:tgtEl>
                                        <p:attrNameLst>
                                          <p:attrName>ppt_w</p:attrName>
                                        </p:attrNameLst>
                                      </p:cBhvr>
                                      <p:tavLst>
                                        <p:tav tm="0">
                                          <p:val>
                                            <p:fltVal val="0"/>
                                          </p:val>
                                        </p:tav>
                                        <p:tav tm="100000">
                                          <p:val>
                                            <p:strVal val="#ppt_w"/>
                                          </p:val>
                                        </p:tav>
                                      </p:tavLst>
                                    </p:anim>
                                    <p:anim calcmode="lin" valueType="num">
                                      <p:cBhvr>
                                        <p:cTn id="272" dur="10" fill="hold"/>
                                        <p:tgtEl>
                                          <p:spTgt spid="158"/>
                                        </p:tgtEl>
                                        <p:attrNameLst>
                                          <p:attrName>ppt_h</p:attrName>
                                        </p:attrNameLst>
                                      </p:cBhvr>
                                      <p:tavLst>
                                        <p:tav tm="0">
                                          <p:val>
                                            <p:fltVal val="0"/>
                                          </p:val>
                                        </p:tav>
                                        <p:tav tm="100000">
                                          <p:val>
                                            <p:strVal val="#ppt_h"/>
                                          </p:val>
                                        </p:tav>
                                      </p:tavLst>
                                    </p:anim>
                                    <p:animEffect transition="in" filter="fade">
                                      <p:cBhvr>
                                        <p:cTn id="273" dur="10"/>
                                        <p:tgtEl>
                                          <p:spTgt spid="158"/>
                                        </p:tgtEl>
                                      </p:cBhvr>
                                    </p:animEffect>
                                  </p:childTnLst>
                                  <p:subTnLst>
                                    <p:set>
                                      <p:cBhvr override="childStyle">
                                        <p:cTn dur="1" fill="hold" display="0" masterRel="nextClick" afterEffect="1"/>
                                        <p:tgtEl>
                                          <p:spTgt spid="158"/>
                                        </p:tgtEl>
                                        <p:attrNameLst>
                                          <p:attrName>style.visibility</p:attrName>
                                        </p:attrNameLst>
                                      </p:cBhvr>
                                      <p:to>
                                        <p:strVal val="hidden"/>
                                      </p:to>
                                    </p:set>
                                  </p:subTnLst>
                                </p:cTn>
                              </p:par>
                              <p:par>
                                <p:cTn id="274" presetID="53" presetClass="entr" presetSubtype="0" fill="hold" nodeType="withEffect">
                                  <p:stCondLst>
                                    <p:cond delay="0"/>
                                  </p:stCondLst>
                                  <p:childTnLst>
                                    <p:set>
                                      <p:cBhvr>
                                        <p:cTn id="275" dur="1" fill="hold">
                                          <p:stCondLst>
                                            <p:cond delay="0"/>
                                          </p:stCondLst>
                                        </p:cTn>
                                        <p:tgtEl>
                                          <p:spTgt spid="159"/>
                                        </p:tgtEl>
                                        <p:attrNameLst>
                                          <p:attrName>style.visibility</p:attrName>
                                        </p:attrNameLst>
                                      </p:cBhvr>
                                      <p:to>
                                        <p:strVal val="visible"/>
                                      </p:to>
                                    </p:set>
                                    <p:anim calcmode="lin" valueType="num">
                                      <p:cBhvr>
                                        <p:cTn id="276" dur="10" fill="hold"/>
                                        <p:tgtEl>
                                          <p:spTgt spid="159"/>
                                        </p:tgtEl>
                                        <p:attrNameLst>
                                          <p:attrName>ppt_w</p:attrName>
                                        </p:attrNameLst>
                                      </p:cBhvr>
                                      <p:tavLst>
                                        <p:tav tm="0">
                                          <p:val>
                                            <p:fltVal val="0"/>
                                          </p:val>
                                        </p:tav>
                                        <p:tav tm="100000">
                                          <p:val>
                                            <p:strVal val="#ppt_w"/>
                                          </p:val>
                                        </p:tav>
                                      </p:tavLst>
                                    </p:anim>
                                    <p:anim calcmode="lin" valueType="num">
                                      <p:cBhvr>
                                        <p:cTn id="277" dur="10" fill="hold"/>
                                        <p:tgtEl>
                                          <p:spTgt spid="159"/>
                                        </p:tgtEl>
                                        <p:attrNameLst>
                                          <p:attrName>ppt_h</p:attrName>
                                        </p:attrNameLst>
                                      </p:cBhvr>
                                      <p:tavLst>
                                        <p:tav tm="0">
                                          <p:val>
                                            <p:fltVal val="0"/>
                                          </p:val>
                                        </p:tav>
                                        <p:tav tm="100000">
                                          <p:val>
                                            <p:strVal val="#ppt_h"/>
                                          </p:val>
                                        </p:tav>
                                      </p:tavLst>
                                    </p:anim>
                                    <p:animEffect transition="in" filter="fade">
                                      <p:cBhvr>
                                        <p:cTn id="278" dur="10"/>
                                        <p:tgtEl>
                                          <p:spTgt spid="159"/>
                                        </p:tgtEl>
                                      </p:cBhvr>
                                    </p:animEffect>
                                  </p:childTnLst>
                                  <p:subTnLst>
                                    <p:set>
                                      <p:cBhvr override="childStyle">
                                        <p:cTn dur="1" fill="hold" display="0" masterRel="nextClick" afterEffect="1"/>
                                        <p:tgtEl>
                                          <p:spTgt spid="159"/>
                                        </p:tgtEl>
                                        <p:attrNameLst>
                                          <p:attrName>style.visibility</p:attrName>
                                        </p:attrNameLst>
                                      </p:cBhvr>
                                      <p:to>
                                        <p:strVal val="hidden"/>
                                      </p:to>
                                    </p:set>
                                  </p:subTnLst>
                                </p:cTn>
                              </p:par>
                            </p:childTnLst>
                          </p:cTn>
                        </p:par>
                      </p:childTnLst>
                    </p:cTn>
                  </p:par>
                  <p:par>
                    <p:cTn id="279" fill="hold">
                      <p:stCondLst>
                        <p:cond delay="indefinite"/>
                      </p:stCondLst>
                      <p:childTnLst>
                        <p:par>
                          <p:cTn id="280" fill="hold">
                            <p:stCondLst>
                              <p:cond delay="0"/>
                            </p:stCondLst>
                            <p:childTnLst>
                              <p:par>
                                <p:cTn id="281" presetID="53" presetClass="entr" presetSubtype="0" fill="hold" grpId="0" nodeType="clickEffect">
                                  <p:stCondLst>
                                    <p:cond delay="0"/>
                                  </p:stCondLst>
                                  <p:childTnLst>
                                    <p:set>
                                      <p:cBhvr>
                                        <p:cTn id="282" dur="1" fill="hold">
                                          <p:stCondLst>
                                            <p:cond delay="0"/>
                                          </p:stCondLst>
                                        </p:cTn>
                                        <p:tgtEl>
                                          <p:spTgt spid="183"/>
                                        </p:tgtEl>
                                        <p:attrNameLst>
                                          <p:attrName>style.visibility</p:attrName>
                                        </p:attrNameLst>
                                      </p:cBhvr>
                                      <p:to>
                                        <p:strVal val="visible"/>
                                      </p:to>
                                    </p:set>
                                    <p:anim calcmode="lin" valueType="num">
                                      <p:cBhvr>
                                        <p:cTn id="283" dur="10" fill="hold"/>
                                        <p:tgtEl>
                                          <p:spTgt spid="183"/>
                                        </p:tgtEl>
                                        <p:attrNameLst>
                                          <p:attrName>ppt_w</p:attrName>
                                        </p:attrNameLst>
                                      </p:cBhvr>
                                      <p:tavLst>
                                        <p:tav tm="0">
                                          <p:val>
                                            <p:fltVal val="0"/>
                                          </p:val>
                                        </p:tav>
                                        <p:tav tm="100000">
                                          <p:val>
                                            <p:strVal val="#ppt_w"/>
                                          </p:val>
                                        </p:tav>
                                      </p:tavLst>
                                    </p:anim>
                                    <p:anim calcmode="lin" valueType="num">
                                      <p:cBhvr>
                                        <p:cTn id="284" dur="10" fill="hold"/>
                                        <p:tgtEl>
                                          <p:spTgt spid="183"/>
                                        </p:tgtEl>
                                        <p:attrNameLst>
                                          <p:attrName>ppt_h</p:attrName>
                                        </p:attrNameLst>
                                      </p:cBhvr>
                                      <p:tavLst>
                                        <p:tav tm="0">
                                          <p:val>
                                            <p:fltVal val="0"/>
                                          </p:val>
                                        </p:tav>
                                        <p:tav tm="100000">
                                          <p:val>
                                            <p:strVal val="#ppt_h"/>
                                          </p:val>
                                        </p:tav>
                                      </p:tavLst>
                                    </p:anim>
                                    <p:animEffect transition="in" filter="fade">
                                      <p:cBhvr>
                                        <p:cTn id="285" dur="10"/>
                                        <p:tgtEl>
                                          <p:spTgt spid="183"/>
                                        </p:tgtEl>
                                      </p:cBhvr>
                                    </p:animEffect>
                                  </p:childTnLst>
                                </p:cTn>
                              </p:par>
                              <p:par>
                                <p:cTn id="286" presetID="53" presetClass="entr" presetSubtype="0" fill="hold" grpId="0" nodeType="withEffect">
                                  <p:stCondLst>
                                    <p:cond delay="0"/>
                                  </p:stCondLst>
                                  <p:childTnLst>
                                    <p:set>
                                      <p:cBhvr>
                                        <p:cTn id="287" dur="1" fill="hold">
                                          <p:stCondLst>
                                            <p:cond delay="0"/>
                                          </p:stCondLst>
                                        </p:cTn>
                                        <p:tgtEl>
                                          <p:spTgt spid="184"/>
                                        </p:tgtEl>
                                        <p:attrNameLst>
                                          <p:attrName>style.visibility</p:attrName>
                                        </p:attrNameLst>
                                      </p:cBhvr>
                                      <p:to>
                                        <p:strVal val="visible"/>
                                      </p:to>
                                    </p:set>
                                    <p:anim calcmode="lin" valueType="num">
                                      <p:cBhvr>
                                        <p:cTn id="288" dur="10" fill="hold"/>
                                        <p:tgtEl>
                                          <p:spTgt spid="184"/>
                                        </p:tgtEl>
                                        <p:attrNameLst>
                                          <p:attrName>ppt_w</p:attrName>
                                        </p:attrNameLst>
                                      </p:cBhvr>
                                      <p:tavLst>
                                        <p:tav tm="0">
                                          <p:val>
                                            <p:fltVal val="0"/>
                                          </p:val>
                                        </p:tav>
                                        <p:tav tm="100000">
                                          <p:val>
                                            <p:strVal val="#ppt_w"/>
                                          </p:val>
                                        </p:tav>
                                      </p:tavLst>
                                    </p:anim>
                                    <p:anim calcmode="lin" valueType="num">
                                      <p:cBhvr>
                                        <p:cTn id="289" dur="10" fill="hold"/>
                                        <p:tgtEl>
                                          <p:spTgt spid="184"/>
                                        </p:tgtEl>
                                        <p:attrNameLst>
                                          <p:attrName>ppt_h</p:attrName>
                                        </p:attrNameLst>
                                      </p:cBhvr>
                                      <p:tavLst>
                                        <p:tav tm="0">
                                          <p:val>
                                            <p:fltVal val="0"/>
                                          </p:val>
                                        </p:tav>
                                        <p:tav tm="100000">
                                          <p:val>
                                            <p:strVal val="#ppt_h"/>
                                          </p:val>
                                        </p:tav>
                                      </p:tavLst>
                                    </p:anim>
                                    <p:animEffect transition="in" filter="fade">
                                      <p:cBhvr>
                                        <p:cTn id="290" dur="10"/>
                                        <p:tgtEl>
                                          <p:spTgt spid="184"/>
                                        </p:tgtEl>
                                      </p:cBhvr>
                                    </p:animEffect>
                                  </p:childTnLst>
                                </p:cTn>
                              </p:par>
                              <p:par>
                                <p:cTn id="291" presetID="53" presetClass="entr" presetSubtype="0" fill="hold" nodeType="withEffect">
                                  <p:stCondLst>
                                    <p:cond delay="0"/>
                                  </p:stCondLst>
                                  <p:childTnLst>
                                    <p:set>
                                      <p:cBhvr>
                                        <p:cTn id="292" dur="1" fill="hold">
                                          <p:stCondLst>
                                            <p:cond delay="0"/>
                                          </p:stCondLst>
                                        </p:cTn>
                                        <p:tgtEl>
                                          <p:spTgt spid="185"/>
                                        </p:tgtEl>
                                        <p:attrNameLst>
                                          <p:attrName>style.visibility</p:attrName>
                                        </p:attrNameLst>
                                      </p:cBhvr>
                                      <p:to>
                                        <p:strVal val="visible"/>
                                      </p:to>
                                    </p:set>
                                    <p:anim calcmode="lin" valueType="num">
                                      <p:cBhvr>
                                        <p:cTn id="293" dur="10" fill="hold"/>
                                        <p:tgtEl>
                                          <p:spTgt spid="185"/>
                                        </p:tgtEl>
                                        <p:attrNameLst>
                                          <p:attrName>ppt_w</p:attrName>
                                        </p:attrNameLst>
                                      </p:cBhvr>
                                      <p:tavLst>
                                        <p:tav tm="0">
                                          <p:val>
                                            <p:fltVal val="0"/>
                                          </p:val>
                                        </p:tav>
                                        <p:tav tm="100000">
                                          <p:val>
                                            <p:strVal val="#ppt_w"/>
                                          </p:val>
                                        </p:tav>
                                      </p:tavLst>
                                    </p:anim>
                                    <p:anim calcmode="lin" valueType="num">
                                      <p:cBhvr>
                                        <p:cTn id="294" dur="10" fill="hold"/>
                                        <p:tgtEl>
                                          <p:spTgt spid="185"/>
                                        </p:tgtEl>
                                        <p:attrNameLst>
                                          <p:attrName>ppt_h</p:attrName>
                                        </p:attrNameLst>
                                      </p:cBhvr>
                                      <p:tavLst>
                                        <p:tav tm="0">
                                          <p:val>
                                            <p:fltVal val="0"/>
                                          </p:val>
                                        </p:tav>
                                        <p:tav tm="100000">
                                          <p:val>
                                            <p:strVal val="#ppt_h"/>
                                          </p:val>
                                        </p:tav>
                                      </p:tavLst>
                                    </p:anim>
                                    <p:animEffect transition="in" filter="fade">
                                      <p:cBhvr>
                                        <p:cTn id="295" dur="10"/>
                                        <p:tgtEl>
                                          <p:spTgt spid="185"/>
                                        </p:tgtEl>
                                      </p:cBhvr>
                                    </p:animEffect>
                                  </p:childTnLst>
                                </p:cTn>
                              </p:par>
                              <p:par>
                                <p:cTn id="296" presetID="53" presetClass="entr" presetSubtype="0" fill="hold" grpId="0" nodeType="withEffect">
                                  <p:stCondLst>
                                    <p:cond delay="0"/>
                                  </p:stCondLst>
                                  <p:childTnLst>
                                    <p:set>
                                      <p:cBhvr>
                                        <p:cTn id="297" dur="1" fill="hold">
                                          <p:stCondLst>
                                            <p:cond delay="0"/>
                                          </p:stCondLst>
                                        </p:cTn>
                                        <p:tgtEl>
                                          <p:spTgt spid="186"/>
                                        </p:tgtEl>
                                        <p:attrNameLst>
                                          <p:attrName>style.visibility</p:attrName>
                                        </p:attrNameLst>
                                      </p:cBhvr>
                                      <p:to>
                                        <p:strVal val="visible"/>
                                      </p:to>
                                    </p:set>
                                    <p:anim calcmode="lin" valueType="num">
                                      <p:cBhvr>
                                        <p:cTn id="298" dur="10" fill="hold"/>
                                        <p:tgtEl>
                                          <p:spTgt spid="186"/>
                                        </p:tgtEl>
                                        <p:attrNameLst>
                                          <p:attrName>ppt_w</p:attrName>
                                        </p:attrNameLst>
                                      </p:cBhvr>
                                      <p:tavLst>
                                        <p:tav tm="0">
                                          <p:val>
                                            <p:fltVal val="0"/>
                                          </p:val>
                                        </p:tav>
                                        <p:tav tm="100000">
                                          <p:val>
                                            <p:strVal val="#ppt_w"/>
                                          </p:val>
                                        </p:tav>
                                      </p:tavLst>
                                    </p:anim>
                                    <p:anim calcmode="lin" valueType="num">
                                      <p:cBhvr>
                                        <p:cTn id="299" dur="10" fill="hold"/>
                                        <p:tgtEl>
                                          <p:spTgt spid="186"/>
                                        </p:tgtEl>
                                        <p:attrNameLst>
                                          <p:attrName>ppt_h</p:attrName>
                                        </p:attrNameLst>
                                      </p:cBhvr>
                                      <p:tavLst>
                                        <p:tav tm="0">
                                          <p:val>
                                            <p:fltVal val="0"/>
                                          </p:val>
                                        </p:tav>
                                        <p:tav tm="100000">
                                          <p:val>
                                            <p:strVal val="#ppt_h"/>
                                          </p:val>
                                        </p:tav>
                                      </p:tavLst>
                                    </p:anim>
                                    <p:animEffect transition="in" filter="fade">
                                      <p:cBhvr>
                                        <p:cTn id="300" dur="10"/>
                                        <p:tgtEl>
                                          <p:spTgt spid="186"/>
                                        </p:tgtEl>
                                      </p:cBhvr>
                                    </p:animEffect>
                                  </p:childTnLst>
                                </p:cTn>
                              </p:par>
                              <p:par>
                                <p:cTn id="301" presetID="53" presetClass="entr" presetSubtype="0" fill="hold" nodeType="withEffect">
                                  <p:stCondLst>
                                    <p:cond delay="0"/>
                                  </p:stCondLst>
                                  <p:childTnLst>
                                    <p:set>
                                      <p:cBhvr>
                                        <p:cTn id="302" dur="1" fill="hold">
                                          <p:stCondLst>
                                            <p:cond delay="0"/>
                                          </p:stCondLst>
                                        </p:cTn>
                                        <p:tgtEl>
                                          <p:spTgt spid="187"/>
                                        </p:tgtEl>
                                        <p:attrNameLst>
                                          <p:attrName>style.visibility</p:attrName>
                                        </p:attrNameLst>
                                      </p:cBhvr>
                                      <p:to>
                                        <p:strVal val="visible"/>
                                      </p:to>
                                    </p:set>
                                    <p:anim calcmode="lin" valueType="num">
                                      <p:cBhvr>
                                        <p:cTn id="303" dur="10" fill="hold"/>
                                        <p:tgtEl>
                                          <p:spTgt spid="187"/>
                                        </p:tgtEl>
                                        <p:attrNameLst>
                                          <p:attrName>ppt_w</p:attrName>
                                        </p:attrNameLst>
                                      </p:cBhvr>
                                      <p:tavLst>
                                        <p:tav tm="0">
                                          <p:val>
                                            <p:fltVal val="0"/>
                                          </p:val>
                                        </p:tav>
                                        <p:tav tm="100000">
                                          <p:val>
                                            <p:strVal val="#ppt_w"/>
                                          </p:val>
                                        </p:tav>
                                      </p:tavLst>
                                    </p:anim>
                                    <p:anim calcmode="lin" valueType="num">
                                      <p:cBhvr>
                                        <p:cTn id="304" dur="10" fill="hold"/>
                                        <p:tgtEl>
                                          <p:spTgt spid="187"/>
                                        </p:tgtEl>
                                        <p:attrNameLst>
                                          <p:attrName>ppt_h</p:attrName>
                                        </p:attrNameLst>
                                      </p:cBhvr>
                                      <p:tavLst>
                                        <p:tav tm="0">
                                          <p:val>
                                            <p:fltVal val="0"/>
                                          </p:val>
                                        </p:tav>
                                        <p:tav tm="100000">
                                          <p:val>
                                            <p:strVal val="#ppt_h"/>
                                          </p:val>
                                        </p:tav>
                                      </p:tavLst>
                                    </p:anim>
                                    <p:animEffect transition="in" filter="fade">
                                      <p:cBhvr>
                                        <p:cTn id="305" dur="10"/>
                                        <p:tgtEl>
                                          <p:spTgt spid="187"/>
                                        </p:tgtEl>
                                      </p:cBhvr>
                                    </p:animEffect>
                                  </p:childTnLst>
                                </p:cTn>
                              </p:par>
                              <p:par>
                                <p:cTn id="306" presetID="53" presetClass="entr" presetSubtype="0" fill="hold" nodeType="withEffect">
                                  <p:stCondLst>
                                    <p:cond delay="0"/>
                                  </p:stCondLst>
                                  <p:childTnLst>
                                    <p:set>
                                      <p:cBhvr>
                                        <p:cTn id="307" dur="1" fill="hold">
                                          <p:stCondLst>
                                            <p:cond delay="0"/>
                                          </p:stCondLst>
                                        </p:cTn>
                                        <p:tgtEl>
                                          <p:spTgt spid="188"/>
                                        </p:tgtEl>
                                        <p:attrNameLst>
                                          <p:attrName>style.visibility</p:attrName>
                                        </p:attrNameLst>
                                      </p:cBhvr>
                                      <p:to>
                                        <p:strVal val="visible"/>
                                      </p:to>
                                    </p:set>
                                    <p:anim calcmode="lin" valueType="num">
                                      <p:cBhvr>
                                        <p:cTn id="308" dur="10" fill="hold"/>
                                        <p:tgtEl>
                                          <p:spTgt spid="188"/>
                                        </p:tgtEl>
                                        <p:attrNameLst>
                                          <p:attrName>ppt_w</p:attrName>
                                        </p:attrNameLst>
                                      </p:cBhvr>
                                      <p:tavLst>
                                        <p:tav tm="0">
                                          <p:val>
                                            <p:fltVal val="0"/>
                                          </p:val>
                                        </p:tav>
                                        <p:tav tm="100000">
                                          <p:val>
                                            <p:strVal val="#ppt_w"/>
                                          </p:val>
                                        </p:tav>
                                      </p:tavLst>
                                    </p:anim>
                                    <p:anim calcmode="lin" valueType="num">
                                      <p:cBhvr>
                                        <p:cTn id="309" dur="10" fill="hold"/>
                                        <p:tgtEl>
                                          <p:spTgt spid="188"/>
                                        </p:tgtEl>
                                        <p:attrNameLst>
                                          <p:attrName>ppt_h</p:attrName>
                                        </p:attrNameLst>
                                      </p:cBhvr>
                                      <p:tavLst>
                                        <p:tav tm="0">
                                          <p:val>
                                            <p:fltVal val="0"/>
                                          </p:val>
                                        </p:tav>
                                        <p:tav tm="100000">
                                          <p:val>
                                            <p:strVal val="#ppt_h"/>
                                          </p:val>
                                        </p:tav>
                                      </p:tavLst>
                                    </p:anim>
                                    <p:animEffect transition="in" filter="fade">
                                      <p:cBhvr>
                                        <p:cTn id="310" dur="10"/>
                                        <p:tgtEl>
                                          <p:spTgt spid="188"/>
                                        </p:tgtEl>
                                      </p:cBhvr>
                                    </p:animEffect>
                                  </p:childTnLst>
                                </p:cTn>
                              </p:par>
                              <p:par>
                                <p:cTn id="311" presetID="53" presetClass="entr" presetSubtype="0" fill="hold" nodeType="withEffect">
                                  <p:stCondLst>
                                    <p:cond delay="0"/>
                                  </p:stCondLst>
                                  <p:childTnLst>
                                    <p:set>
                                      <p:cBhvr>
                                        <p:cTn id="312" dur="1" fill="hold">
                                          <p:stCondLst>
                                            <p:cond delay="0"/>
                                          </p:stCondLst>
                                        </p:cTn>
                                        <p:tgtEl>
                                          <p:spTgt spid="189"/>
                                        </p:tgtEl>
                                        <p:attrNameLst>
                                          <p:attrName>style.visibility</p:attrName>
                                        </p:attrNameLst>
                                      </p:cBhvr>
                                      <p:to>
                                        <p:strVal val="visible"/>
                                      </p:to>
                                    </p:set>
                                    <p:anim calcmode="lin" valueType="num">
                                      <p:cBhvr>
                                        <p:cTn id="313" dur="10" fill="hold"/>
                                        <p:tgtEl>
                                          <p:spTgt spid="189"/>
                                        </p:tgtEl>
                                        <p:attrNameLst>
                                          <p:attrName>ppt_w</p:attrName>
                                        </p:attrNameLst>
                                      </p:cBhvr>
                                      <p:tavLst>
                                        <p:tav tm="0">
                                          <p:val>
                                            <p:fltVal val="0"/>
                                          </p:val>
                                        </p:tav>
                                        <p:tav tm="100000">
                                          <p:val>
                                            <p:strVal val="#ppt_w"/>
                                          </p:val>
                                        </p:tav>
                                      </p:tavLst>
                                    </p:anim>
                                    <p:anim calcmode="lin" valueType="num">
                                      <p:cBhvr>
                                        <p:cTn id="314" dur="10" fill="hold"/>
                                        <p:tgtEl>
                                          <p:spTgt spid="189"/>
                                        </p:tgtEl>
                                        <p:attrNameLst>
                                          <p:attrName>ppt_h</p:attrName>
                                        </p:attrNameLst>
                                      </p:cBhvr>
                                      <p:tavLst>
                                        <p:tav tm="0">
                                          <p:val>
                                            <p:fltVal val="0"/>
                                          </p:val>
                                        </p:tav>
                                        <p:tav tm="100000">
                                          <p:val>
                                            <p:strVal val="#ppt_h"/>
                                          </p:val>
                                        </p:tav>
                                      </p:tavLst>
                                    </p:anim>
                                    <p:animEffect transition="in" filter="fade">
                                      <p:cBhvr>
                                        <p:cTn id="315" dur="10"/>
                                        <p:tgtEl>
                                          <p:spTgt spid="189"/>
                                        </p:tgtEl>
                                      </p:cBhvr>
                                    </p:animEffect>
                                  </p:childTnLst>
                                </p:cTn>
                              </p:par>
                              <p:par>
                                <p:cTn id="316" presetID="53" presetClass="entr" presetSubtype="0" fill="hold" grpId="0" nodeType="withEffect">
                                  <p:stCondLst>
                                    <p:cond delay="0"/>
                                  </p:stCondLst>
                                  <p:childTnLst>
                                    <p:set>
                                      <p:cBhvr>
                                        <p:cTn id="317" dur="1" fill="hold">
                                          <p:stCondLst>
                                            <p:cond delay="0"/>
                                          </p:stCondLst>
                                        </p:cTn>
                                        <p:tgtEl>
                                          <p:spTgt spid="190"/>
                                        </p:tgtEl>
                                        <p:attrNameLst>
                                          <p:attrName>style.visibility</p:attrName>
                                        </p:attrNameLst>
                                      </p:cBhvr>
                                      <p:to>
                                        <p:strVal val="visible"/>
                                      </p:to>
                                    </p:set>
                                    <p:anim calcmode="lin" valueType="num">
                                      <p:cBhvr>
                                        <p:cTn id="318" dur="10" fill="hold"/>
                                        <p:tgtEl>
                                          <p:spTgt spid="190"/>
                                        </p:tgtEl>
                                        <p:attrNameLst>
                                          <p:attrName>ppt_w</p:attrName>
                                        </p:attrNameLst>
                                      </p:cBhvr>
                                      <p:tavLst>
                                        <p:tav tm="0">
                                          <p:val>
                                            <p:fltVal val="0"/>
                                          </p:val>
                                        </p:tav>
                                        <p:tav tm="100000">
                                          <p:val>
                                            <p:strVal val="#ppt_w"/>
                                          </p:val>
                                        </p:tav>
                                      </p:tavLst>
                                    </p:anim>
                                    <p:anim calcmode="lin" valueType="num">
                                      <p:cBhvr>
                                        <p:cTn id="319" dur="10" fill="hold"/>
                                        <p:tgtEl>
                                          <p:spTgt spid="190"/>
                                        </p:tgtEl>
                                        <p:attrNameLst>
                                          <p:attrName>ppt_h</p:attrName>
                                        </p:attrNameLst>
                                      </p:cBhvr>
                                      <p:tavLst>
                                        <p:tav tm="0">
                                          <p:val>
                                            <p:fltVal val="0"/>
                                          </p:val>
                                        </p:tav>
                                        <p:tav tm="100000">
                                          <p:val>
                                            <p:strVal val="#ppt_h"/>
                                          </p:val>
                                        </p:tav>
                                      </p:tavLst>
                                    </p:anim>
                                    <p:animEffect transition="in" filter="fade">
                                      <p:cBhvr>
                                        <p:cTn id="320" dur="10"/>
                                        <p:tgtEl>
                                          <p:spTgt spid="190"/>
                                        </p:tgtEl>
                                      </p:cBhvr>
                                    </p:animEffect>
                                  </p:childTnLst>
                                </p:cTn>
                              </p:par>
                              <p:par>
                                <p:cTn id="321" presetID="53" presetClass="entr" presetSubtype="0" fill="hold" grpId="0" nodeType="withEffect">
                                  <p:stCondLst>
                                    <p:cond delay="0"/>
                                  </p:stCondLst>
                                  <p:childTnLst>
                                    <p:set>
                                      <p:cBhvr>
                                        <p:cTn id="322" dur="1" fill="hold">
                                          <p:stCondLst>
                                            <p:cond delay="0"/>
                                          </p:stCondLst>
                                        </p:cTn>
                                        <p:tgtEl>
                                          <p:spTgt spid="191"/>
                                        </p:tgtEl>
                                        <p:attrNameLst>
                                          <p:attrName>style.visibility</p:attrName>
                                        </p:attrNameLst>
                                      </p:cBhvr>
                                      <p:to>
                                        <p:strVal val="visible"/>
                                      </p:to>
                                    </p:set>
                                    <p:anim calcmode="lin" valueType="num">
                                      <p:cBhvr>
                                        <p:cTn id="323" dur="10" fill="hold"/>
                                        <p:tgtEl>
                                          <p:spTgt spid="191"/>
                                        </p:tgtEl>
                                        <p:attrNameLst>
                                          <p:attrName>ppt_w</p:attrName>
                                        </p:attrNameLst>
                                      </p:cBhvr>
                                      <p:tavLst>
                                        <p:tav tm="0">
                                          <p:val>
                                            <p:fltVal val="0"/>
                                          </p:val>
                                        </p:tav>
                                        <p:tav tm="100000">
                                          <p:val>
                                            <p:strVal val="#ppt_w"/>
                                          </p:val>
                                        </p:tav>
                                      </p:tavLst>
                                    </p:anim>
                                    <p:anim calcmode="lin" valueType="num">
                                      <p:cBhvr>
                                        <p:cTn id="324" dur="10" fill="hold"/>
                                        <p:tgtEl>
                                          <p:spTgt spid="191"/>
                                        </p:tgtEl>
                                        <p:attrNameLst>
                                          <p:attrName>ppt_h</p:attrName>
                                        </p:attrNameLst>
                                      </p:cBhvr>
                                      <p:tavLst>
                                        <p:tav tm="0">
                                          <p:val>
                                            <p:fltVal val="0"/>
                                          </p:val>
                                        </p:tav>
                                        <p:tav tm="100000">
                                          <p:val>
                                            <p:strVal val="#ppt_h"/>
                                          </p:val>
                                        </p:tav>
                                      </p:tavLst>
                                    </p:anim>
                                    <p:animEffect transition="in" filter="fade">
                                      <p:cBhvr>
                                        <p:cTn id="325" dur="10"/>
                                        <p:tgtEl>
                                          <p:spTgt spid="191"/>
                                        </p:tgtEl>
                                      </p:cBhvr>
                                    </p:animEffect>
                                  </p:childTnLst>
                                </p:cTn>
                              </p:par>
                              <p:par>
                                <p:cTn id="326" presetID="53" presetClass="entr" presetSubtype="0" fill="hold" nodeType="withEffect">
                                  <p:stCondLst>
                                    <p:cond delay="0"/>
                                  </p:stCondLst>
                                  <p:childTnLst>
                                    <p:set>
                                      <p:cBhvr>
                                        <p:cTn id="327" dur="1" fill="hold">
                                          <p:stCondLst>
                                            <p:cond delay="0"/>
                                          </p:stCondLst>
                                        </p:cTn>
                                        <p:tgtEl>
                                          <p:spTgt spid="192"/>
                                        </p:tgtEl>
                                        <p:attrNameLst>
                                          <p:attrName>style.visibility</p:attrName>
                                        </p:attrNameLst>
                                      </p:cBhvr>
                                      <p:to>
                                        <p:strVal val="visible"/>
                                      </p:to>
                                    </p:set>
                                    <p:anim calcmode="lin" valueType="num">
                                      <p:cBhvr>
                                        <p:cTn id="328" dur="10" fill="hold"/>
                                        <p:tgtEl>
                                          <p:spTgt spid="192"/>
                                        </p:tgtEl>
                                        <p:attrNameLst>
                                          <p:attrName>ppt_w</p:attrName>
                                        </p:attrNameLst>
                                      </p:cBhvr>
                                      <p:tavLst>
                                        <p:tav tm="0">
                                          <p:val>
                                            <p:fltVal val="0"/>
                                          </p:val>
                                        </p:tav>
                                        <p:tav tm="100000">
                                          <p:val>
                                            <p:strVal val="#ppt_w"/>
                                          </p:val>
                                        </p:tav>
                                      </p:tavLst>
                                    </p:anim>
                                    <p:anim calcmode="lin" valueType="num">
                                      <p:cBhvr>
                                        <p:cTn id="329" dur="10" fill="hold"/>
                                        <p:tgtEl>
                                          <p:spTgt spid="192"/>
                                        </p:tgtEl>
                                        <p:attrNameLst>
                                          <p:attrName>ppt_h</p:attrName>
                                        </p:attrNameLst>
                                      </p:cBhvr>
                                      <p:tavLst>
                                        <p:tav tm="0">
                                          <p:val>
                                            <p:fltVal val="0"/>
                                          </p:val>
                                        </p:tav>
                                        <p:tav tm="100000">
                                          <p:val>
                                            <p:strVal val="#ppt_h"/>
                                          </p:val>
                                        </p:tav>
                                      </p:tavLst>
                                    </p:anim>
                                    <p:animEffect transition="in" filter="fade">
                                      <p:cBhvr>
                                        <p:cTn id="330" dur="10"/>
                                        <p:tgtEl>
                                          <p:spTgt spid="192"/>
                                        </p:tgtEl>
                                      </p:cBhvr>
                                    </p:animEffect>
                                  </p:childTnLst>
                                </p:cTn>
                              </p:par>
                              <p:par>
                                <p:cTn id="331" presetID="53" presetClass="entr" presetSubtype="0" fill="hold" nodeType="withEffect">
                                  <p:stCondLst>
                                    <p:cond delay="0"/>
                                  </p:stCondLst>
                                  <p:childTnLst>
                                    <p:set>
                                      <p:cBhvr>
                                        <p:cTn id="332" dur="1" fill="hold">
                                          <p:stCondLst>
                                            <p:cond delay="0"/>
                                          </p:stCondLst>
                                        </p:cTn>
                                        <p:tgtEl>
                                          <p:spTgt spid="193"/>
                                        </p:tgtEl>
                                        <p:attrNameLst>
                                          <p:attrName>style.visibility</p:attrName>
                                        </p:attrNameLst>
                                      </p:cBhvr>
                                      <p:to>
                                        <p:strVal val="visible"/>
                                      </p:to>
                                    </p:set>
                                    <p:anim calcmode="lin" valueType="num">
                                      <p:cBhvr>
                                        <p:cTn id="333" dur="10" fill="hold"/>
                                        <p:tgtEl>
                                          <p:spTgt spid="193"/>
                                        </p:tgtEl>
                                        <p:attrNameLst>
                                          <p:attrName>ppt_w</p:attrName>
                                        </p:attrNameLst>
                                      </p:cBhvr>
                                      <p:tavLst>
                                        <p:tav tm="0">
                                          <p:val>
                                            <p:fltVal val="0"/>
                                          </p:val>
                                        </p:tav>
                                        <p:tav tm="100000">
                                          <p:val>
                                            <p:strVal val="#ppt_w"/>
                                          </p:val>
                                        </p:tav>
                                      </p:tavLst>
                                    </p:anim>
                                    <p:anim calcmode="lin" valueType="num">
                                      <p:cBhvr>
                                        <p:cTn id="334" dur="10" fill="hold"/>
                                        <p:tgtEl>
                                          <p:spTgt spid="193"/>
                                        </p:tgtEl>
                                        <p:attrNameLst>
                                          <p:attrName>ppt_h</p:attrName>
                                        </p:attrNameLst>
                                      </p:cBhvr>
                                      <p:tavLst>
                                        <p:tav tm="0">
                                          <p:val>
                                            <p:fltVal val="0"/>
                                          </p:val>
                                        </p:tav>
                                        <p:tav tm="100000">
                                          <p:val>
                                            <p:strVal val="#ppt_h"/>
                                          </p:val>
                                        </p:tav>
                                      </p:tavLst>
                                    </p:anim>
                                    <p:animEffect transition="in" filter="fade">
                                      <p:cBhvr>
                                        <p:cTn id="335" dur="10"/>
                                        <p:tgtEl>
                                          <p:spTgt spid="193"/>
                                        </p:tgtEl>
                                      </p:cBhvr>
                                    </p:animEffect>
                                  </p:childTnLst>
                                </p:cTn>
                              </p:par>
                              <p:par>
                                <p:cTn id="336" presetID="53" presetClass="entr" presetSubtype="0" fill="hold" grpId="0" nodeType="withEffect">
                                  <p:stCondLst>
                                    <p:cond delay="0"/>
                                  </p:stCondLst>
                                  <p:childTnLst>
                                    <p:set>
                                      <p:cBhvr>
                                        <p:cTn id="337" dur="1" fill="hold">
                                          <p:stCondLst>
                                            <p:cond delay="0"/>
                                          </p:stCondLst>
                                        </p:cTn>
                                        <p:tgtEl>
                                          <p:spTgt spid="194"/>
                                        </p:tgtEl>
                                        <p:attrNameLst>
                                          <p:attrName>style.visibility</p:attrName>
                                        </p:attrNameLst>
                                      </p:cBhvr>
                                      <p:to>
                                        <p:strVal val="visible"/>
                                      </p:to>
                                    </p:set>
                                    <p:anim calcmode="lin" valueType="num">
                                      <p:cBhvr>
                                        <p:cTn id="338" dur="10" fill="hold"/>
                                        <p:tgtEl>
                                          <p:spTgt spid="194"/>
                                        </p:tgtEl>
                                        <p:attrNameLst>
                                          <p:attrName>ppt_w</p:attrName>
                                        </p:attrNameLst>
                                      </p:cBhvr>
                                      <p:tavLst>
                                        <p:tav tm="0">
                                          <p:val>
                                            <p:fltVal val="0"/>
                                          </p:val>
                                        </p:tav>
                                        <p:tav tm="100000">
                                          <p:val>
                                            <p:strVal val="#ppt_w"/>
                                          </p:val>
                                        </p:tav>
                                      </p:tavLst>
                                    </p:anim>
                                    <p:anim calcmode="lin" valueType="num">
                                      <p:cBhvr>
                                        <p:cTn id="339" dur="10" fill="hold"/>
                                        <p:tgtEl>
                                          <p:spTgt spid="194"/>
                                        </p:tgtEl>
                                        <p:attrNameLst>
                                          <p:attrName>ppt_h</p:attrName>
                                        </p:attrNameLst>
                                      </p:cBhvr>
                                      <p:tavLst>
                                        <p:tav tm="0">
                                          <p:val>
                                            <p:fltVal val="0"/>
                                          </p:val>
                                        </p:tav>
                                        <p:tav tm="100000">
                                          <p:val>
                                            <p:strVal val="#ppt_h"/>
                                          </p:val>
                                        </p:tav>
                                      </p:tavLst>
                                    </p:anim>
                                    <p:animEffect transition="in" filter="fade">
                                      <p:cBhvr>
                                        <p:cTn id="340" dur="10"/>
                                        <p:tgtEl>
                                          <p:spTgt spid="194"/>
                                        </p:tgtEl>
                                      </p:cBhvr>
                                    </p:animEffect>
                                  </p:childTnLst>
                                </p:cTn>
                              </p:par>
                              <p:par>
                                <p:cTn id="341" presetID="53" presetClass="entr" presetSubtype="0" fill="hold" grpId="0" nodeType="withEffect">
                                  <p:stCondLst>
                                    <p:cond delay="0"/>
                                  </p:stCondLst>
                                  <p:childTnLst>
                                    <p:set>
                                      <p:cBhvr>
                                        <p:cTn id="342" dur="1" fill="hold">
                                          <p:stCondLst>
                                            <p:cond delay="0"/>
                                          </p:stCondLst>
                                        </p:cTn>
                                        <p:tgtEl>
                                          <p:spTgt spid="195"/>
                                        </p:tgtEl>
                                        <p:attrNameLst>
                                          <p:attrName>style.visibility</p:attrName>
                                        </p:attrNameLst>
                                      </p:cBhvr>
                                      <p:to>
                                        <p:strVal val="visible"/>
                                      </p:to>
                                    </p:set>
                                    <p:anim calcmode="lin" valueType="num">
                                      <p:cBhvr>
                                        <p:cTn id="343" dur="10" fill="hold"/>
                                        <p:tgtEl>
                                          <p:spTgt spid="195"/>
                                        </p:tgtEl>
                                        <p:attrNameLst>
                                          <p:attrName>ppt_w</p:attrName>
                                        </p:attrNameLst>
                                      </p:cBhvr>
                                      <p:tavLst>
                                        <p:tav tm="0">
                                          <p:val>
                                            <p:fltVal val="0"/>
                                          </p:val>
                                        </p:tav>
                                        <p:tav tm="100000">
                                          <p:val>
                                            <p:strVal val="#ppt_w"/>
                                          </p:val>
                                        </p:tav>
                                      </p:tavLst>
                                    </p:anim>
                                    <p:anim calcmode="lin" valueType="num">
                                      <p:cBhvr>
                                        <p:cTn id="344" dur="10" fill="hold"/>
                                        <p:tgtEl>
                                          <p:spTgt spid="195"/>
                                        </p:tgtEl>
                                        <p:attrNameLst>
                                          <p:attrName>ppt_h</p:attrName>
                                        </p:attrNameLst>
                                      </p:cBhvr>
                                      <p:tavLst>
                                        <p:tav tm="0">
                                          <p:val>
                                            <p:fltVal val="0"/>
                                          </p:val>
                                        </p:tav>
                                        <p:tav tm="100000">
                                          <p:val>
                                            <p:strVal val="#ppt_h"/>
                                          </p:val>
                                        </p:tav>
                                      </p:tavLst>
                                    </p:anim>
                                    <p:animEffect transition="in" filter="fade">
                                      <p:cBhvr>
                                        <p:cTn id="345" dur="10"/>
                                        <p:tgtEl>
                                          <p:spTgt spid="195"/>
                                        </p:tgtEl>
                                      </p:cBhvr>
                                    </p:animEffect>
                                  </p:childTnLst>
                                </p:cTn>
                              </p:par>
                              <p:par>
                                <p:cTn id="346" presetID="53" presetClass="entr" presetSubtype="0" fill="hold" grpId="0" nodeType="withEffect">
                                  <p:stCondLst>
                                    <p:cond delay="0"/>
                                  </p:stCondLst>
                                  <p:childTnLst>
                                    <p:set>
                                      <p:cBhvr>
                                        <p:cTn id="347" dur="1" fill="hold">
                                          <p:stCondLst>
                                            <p:cond delay="0"/>
                                          </p:stCondLst>
                                        </p:cTn>
                                        <p:tgtEl>
                                          <p:spTgt spid="196"/>
                                        </p:tgtEl>
                                        <p:attrNameLst>
                                          <p:attrName>style.visibility</p:attrName>
                                        </p:attrNameLst>
                                      </p:cBhvr>
                                      <p:to>
                                        <p:strVal val="visible"/>
                                      </p:to>
                                    </p:set>
                                    <p:anim calcmode="lin" valueType="num">
                                      <p:cBhvr>
                                        <p:cTn id="348" dur="10" fill="hold"/>
                                        <p:tgtEl>
                                          <p:spTgt spid="196"/>
                                        </p:tgtEl>
                                        <p:attrNameLst>
                                          <p:attrName>ppt_w</p:attrName>
                                        </p:attrNameLst>
                                      </p:cBhvr>
                                      <p:tavLst>
                                        <p:tav tm="0">
                                          <p:val>
                                            <p:fltVal val="0"/>
                                          </p:val>
                                        </p:tav>
                                        <p:tav tm="100000">
                                          <p:val>
                                            <p:strVal val="#ppt_w"/>
                                          </p:val>
                                        </p:tav>
                                      </p:tavLst>
                                    </p:anim>
                                    <p:anim calcmode="lin" valueType="num">
                                      <p:cBhvr>
                                        <p:cTn id="349" dur="10" fill="hold"/>
                                        <p:tgtEl>
                                          <p:spTgt spid="196"/>
                                        </p:tgtEl>
                                        <p:attrNameLst>
                                          <p:attrName>ppt_h</p:attrName>
                                        </p:attrNameLst>
                                      </p:cBhvr>
                                      <p:tavLst>
                                        <p:tav tm="0">
                                          <p:val>
                                            <p:fltVal val="0"/>
                                          </p:val>
                                        </p:tav>
                                        <p:tav tm="100000">
                                          <p:val>
                                            <p:strVal val="#ppt_h"/>
                                          </p:val>
                                        </p:tav>
                                      </p:tavLst>
                                    </p:anim>
                                    <p:animEffect transition="in" filter="fade">
                                      <p:cBhvr>
                                        <p:cTn id="350" dur="10"/>
                                        <p:tgtEl>
                                          <p:spTgt spid="196"/>
                                        </p:tgtEl>
                                      </p:cBhvr>
                                    </p:animEffect>
                                  </p:childTnLst>
                                </p:cTn>
                              </p:par>
                              <p:par>
                                <p:cTn id="351" presetID="53" presetClass="entr" presetSubtype="0" fill="hold" nodeType="withEffect">
                                  <p:stCondLst>
                                    <p:cond delay="0"/>
                                  </p:stCondLst>
                                  <p:childTnLst>
                                    <p:set>
                                      <p:cBhvr>
                                        <p:cTn id="352" dur="1" fill="hold">
                                          <p:stCondLst>
                                            <p:cond delay="0"/>
                                          </p:stCondLst>
                                        </p:cTn>
                                        <p:tgtEl>
                                          <p:spTgt spid="197"/>
                                        </p:tgtEl>
                                        <p:attrNameLst>
                                          <p:attrName>style.visibility</p:attrName>
                                        </p:attrNameLst>
                                      </p:cBhvr>
                                      <p:to>
                                        <p:strVal val="visible"/>
                                      </p:to>
                                    </p:set>
                                    <p:anim calcmode="lin" valueType="num">
                                      <p:cBhvr>
                                        <p:cTn id="353" dur="10" fill="hold"/>
                                        <p:tgtEl>
                                          <p:spTgt spid="197"/>
                                        </p:tgtEl>
                                        <p:attrNameLst>
                                          <p:attrName>ppt_w</p:attrName>
                                        </p:attrNameLst>
                                      </p:cBhvr>
                                      <p:tavLst>
                                        <p:tav tm="0">
                                          <p:val>
                                            <p:fltVal val="0"/>
                                          </p:val>
                                        </p:tav>
                                        <p:tav tm="100000">
                                          <p:val>
                                            <p:strVal val="#ppt_w"/>
                                          </p:val>
                                        </p:tav>
                                      </p:tavLst>
                                    </p:anim>
                                    <p:anim calcmode="lin" valueType="num">
                                      <p:cBhvr>
                                        <p:cTn id="354" dur="10" fill="hold"/>
                                        <p:tgtEl>
                                          <p:spTgt spid="197"/>
                                        </p:tgtEl>
                                        <p:attrNameLst>
                                          <p:attrName>ppt_h</p:attrName>
                                        </p:attrNameLst>
                                      </p:cBhvr>
                                      <p:tavLst>
                                        <p:tav tm="0">
                                          <p:val>
                                            <p:fltVal val="0"/>
                                          </p:val>
                                        </p:tav>
                                        <p:tav tm="100000">
                                          <p:val>
                                            <p:strVal val="#ppt_h"/>
                                          </p:val>
                                        </p:tav>
                                      </p:tavLst>
                                    </p:anim>
                                    <p:animEffect transition="in" filter="fade">
                                      <p:cBhvr>
                                        <p:cTn id="355" dur="10"/>
                                        <p:tgtEl>
                                          <p:spTgt spid="197"/>
                                        </p:tgtEl>
                                      </p:cBhvr>
                                    </p:animEffect>
                                  </p:childTnLst>
                                </p:cTn>
                              </p:par>
                              <p:par>
                                <p:cTn id="356" presetID="53" presetClass="entr" presetSubtype="0" fill="hold" nodeType="withEffect">
                                  <p:stCondLst>
                                    <p:cond delay="0"/>
                                  </p:stCondLst>
                                  <p:childTnLst>
                                    <p:set>
                                      <p:cBhvr>
                                        <p:cTn id="357" dur="1" fill="hold">
                                          <p:stCondLst>
                                            <p:cond delay="0"/>
                                          </p:stCondLst>
                                        </p:cTn>
                                        <p:tgtEl>
                                          <p:spTgt spid="198"/>
                                        </p:tgtEl>
                                        <p:attrNameLst>
                                          <p:attrName>style.visibility</p:attrName>
                                        </p:attrNameLst>
                                      </p:cBhvr>
                                      <p:to>
                                        <p:strVal val="visible"/>
                                      </p:to>
                                    </p:set>
                                    <p:anim calcmode="lin" valueType="num">
                                      <p:cBhvr>
                                        <p:cTn id="358" dur="10" fill="hold"/>
                                        <p:tgtEl>
                                          <p:spTgt spid="198"/>
                                        </p:tgtEl>
                                        <p:attrNameLst>
                                          <p:attrName>ppt_w</p:attrName>
                                        </p:attrNameLst>
                                      </p:cBhvr>
                                      <p:tavLst>
                                        <p:tav tm="0">
                                          <p:val>
                                            <p:fltVal val="0"/>
                                          </p:val>
                                        </p:tav>
                                        <p:tav tm="100000">
                                          <p:val>
                                            <p:strVal val="#ppt_w"/>
                                          </p:val>
                                        </p:tav>
                                      </p:tavLst>
                                    </p:anim>
                                    <p:anim calcmode="lin" valueType="num">
                                      <p:cBhvr>
                                        <p:cTn id="359" dur="10" fill="hold"/>
                                        <p:tgtEl>
                                          <p:spTgt spid="198"/>
                                        </p:tgtEl>
                                        <p:attrNameLst>
                                          <p:attrName>ppt_h</p:attrName>
                                        </p:attrNameLst>
                                      </p:cBhvr>
                                      <p:tavLst>
                                        <p:tav tm="0">
                                          <p:val>
                                            <p:fltVal val="0"/>
                                          </p:val>
                                        </p:tav>
                                        <p:tav tm="100000">
                                          <p:val>
                                            <p:strVal val="#ppt_h"/>
                                          </p:val>
                                        </p:tav>
                                      </p:tavLst>
                                    </p:anim>
                                    <p:animEffect transition="in" filter="fade">
                                      <p:cBhvr>
                                        <p:cTn id="360" dur="10"/>
                                        <p:tgtEl>
                                          <p:spTgt spid="198"/>
                                        </p:tgtEl>
                                      </p:cBhvr>
                                    </p:animEffect>
                                  </p:childTnLst>
                                </p:cTn>
                              </p:par>
                              <p:par>
                                <p:cTn id="361" presetID="53" presetClass="entr" presetSubtype="0" fill="hold" grpId="0" nodeType="withEffect">
                                  <p:stCondLst>
                                    <p:cond delay="0"/>
                                  </p:stCondLst>
                                  <p:childTnLst>
                                    <p:set>
                                      <p:cBhvr>
                                        <p:cTn id="362" dur="1" fill="hold">
                                          <p:stCondLst>
                                            <p:cond delay="0"/>
                                          </p:stCondLst>
                                        </p:cTn>
                                        <p:tgtEl>
                                          <p:spTgt spid="199"/>
                                        </p:tgtEl>
                                        <p:attrNameLst>
                                          <p:attrName>style.visibility</p:attrName>
                                        </p:attrNameLst>
                                      </p:cBhvr>
                                      <p:to>
                                        <p:strVal val="visible"/>
                                      </p:to>
                                    </p:set>
                                    <p:anim calcmode="lin" valueType="num">
                                      <p:cBhvr>
                                        <p:cTn id="363" dur="10" fill="hold"/>
                                        <p:tgtEl>
                                          <p:spTgt spid="199"/>
                                        </p:tgtEl>
                                        <p:attrNameLst>
                                          <p:attrName>ppt_w</p:attrName>
                                        </p:attrNameLst>
                                      </p:cBhvr>
                                      <p:tavLst>
                                        <p:tav tm="0">
                                          <p:val>
                                            <p:fltVal val="0"/>
                                          </p:val>
                                        </p:tav>
                                        <p:tav tm="100000">
                                          <p:val>
                                            <p:strVal val="#ppt_w"/>
                                          </p:val>
                                        </p:tav>
                                      </p:tavLst>
                                    </p:anim>
                                    <p:anim calcmode="lin" valueType="num">
                                      <p:cBhvr>
                                        <p:cTn id="364" dur="10" fill="hold"/>
                                        <p:tgtEl>
                                          <p:spTgt spid="199"/>
                                        </p:tgtEl>
                                        <p:attrNameLst>
                                          <p:attrName>ppt_h</p:attrName>
                                        </p:attrNameLst>
                                      </p:cBhvr>
                                      <p:tavLst>
                                        <p:tav tm="0">
                                          <p:val>
                                            <p:fltVal val="0"/>
                                          </p:val>
                                        </p:tav>
                                        <p:tav tm="100000">
                                          <p:val>
                                            <p:strVal val="#ppt_h"/>
                                          </p:val>
                                        </p:tav>
                                      </p:tavLst>
                                    </p:anim>
                                    <p:animEffect transition="in" filter="fade">
                                      <p:cBhvr>
                                        <p:cTn id="365" dur="10"/>
                                        <p:tgtEl>
                                          <p:spTgt spid="199"/>
                                        </p:tgtEl>
                                      </p:cBhvr>
                                    </p:animEffect>
                                  </p:childTnLst>
                                </p:cTn>
                              </p:par>
                              <p:par>
                                <p:cTn id="366" presetID="53" presetClass="entr" presetSubtype="0" fill="hold" nodeType="withEffect">
                                  <p:stCondLst>
                                    <p:cond delay="0"/>
                                  </p:stCondLst>
                                  <p:childTnLst>
                                    <p:set>
                                      <p:cBhvr>
                                        <p:cTn id="367" dur="1" fill="hold">
                                          <p:stCondLst>
                                            <p:cond delay="0"/>
                                          </p:stCondLst>
                                        </p:cTn>
                                        <p:tgtEl>
                                          <p:spTgt spid="200"/>
                                        </p:tgtEl>
                                        <p:attrNameLst>
                                          <p:attrName>style.visibility</p:attrName>
                                        </p:attrNameLst>
                                      </p:cBhvr>
                                      <p:to>
                                        <p:strVal val="visible"/>
                                      </p:to>
                                    </p:set>
                                    <p:anim calcmode="lin" valueType="num">
                                      <p:cBhvr>
                                        <p:cTn id="368" dur="10" fill="hold"/>
                                        <p:tgtEl>
                                          <p:spTgt spid="200"/>
                                        </p:tgtEl>
                                        <p:attrNameLst>
                                          <p:attrName>ppt_w</p:attrName>
                                        </p:attrNameLst>
                                      </p:cBhvr>
                                      <p:tavLst>
                                        <p:tav tm="0">
                                          <p:val>
                                            <p:fltVal val="0"/>
                                          </p:val>
                                        </p:tav>
                                        <p:tav tm="100000">
                                          <p:val>
                                            <p:strVal val="#ppt_w"/>
                                          </p:val>
                                        </p:tav>
                                      </p:tavLst>
                                    </p:anim>
                                    <p:anim calcmode="lin" valueType="num">
                                      <p:cBhvr>
                                        <p:cTn id="369" dur="10" fill="hold"/>
                                        <p:tgtEl>
                                          <p:spTgt spid="200"/>
                                        </p:tgtEl>
                                        <p:attrNameLst>
                                          <p:attrName>ppt_h</p:attrName>
                                        </p:attrNameLst>
                                      </p:cBhvr>
                                      <p:tavLst>
                                        <p:tav tm="0">
                                          <p:val>
                                            <p:fltVal val="0"/>
                                          </p:val>
                                        </p:tav>
                                        <p:tav tm="100000">
                                          <p:val>
                                            <p:strVal val="#ppt_h"/>
                                          </p:val>
                                        </p:tav>
                                      </p:tavLst>
                                    </p:anim>
                                    <p:animEffect transition="in" filter="fade">
                                      <p:cBhvr>
                                        <p:cTn id="370" dur="10"/>
                                        <p:tgtEl>
                                          <p:spTgt spid="200"/>
                                        </p:tgtEl>
                                      </p:cBhvr>
                                    </p:animEffect>
                                  </p:childTnLst>
                                </p:cTn>
                              </p:par>
                              <p:par>
                                <p:cTn id="371" presetID="53" presetClass="entr" presetSubtype="0" fill="hold" grpId="0" nodeType="withEffect">
                                  <p:stCondLst>
                                    <p:cond delay="0"/>
                                  </p:stCondLst>
                                  <p:childTnLst>
                                    <p:set>
                                      <p:cBhvr>
                                        <p:cTn id="372" dur="1" fill="hold">
                                          <p:stCondLst>
                                            <p:cond delay="0"/>
                                          </p:stCondLst>
                                        </p:cTn>
                                        <p:tgtEl>
                                          <p:spTgt spid="201"/>
                                        </p:tgtEl>
                                        <p:attrNameLst>
                                          <p:attrName>style.visibility</p:attrName>
                                        </p:attrNameLst>
                                      </p:cBhvr>
                                      <p:to>
                                        <p:strVal val="visible"/>
                                      </p:to>
                                    </p:set>
                                    <p:anim calcmode="lin" valueType="num">
                                      <p:cBhvr>
                                        <p:cTn id="373" dur="10" fill="hold"/>
                                        <p:tgtEl>
                                          <p:spTgt spid="201"/>
                                        </p:tgtEl>
                                        <p:attrNameLst>
                                          <p:attrName>ppt_w</p:attrName>
                                        </p:attrNameLst>
                                      </p:cBhvr>
                                      <p:tavLst>
                                        <p:tav tm="0">
                                          <p:val>
                                            <p:fltVal val="0"/>
                                          </p:val>
                                        </p:tav>
                                        <p:tav tm="100000">
                                          <p:val>
                                            <p:strVal val="#ppt_w"/>
                                          </p:val>
                                        </p:tav>
                                      </p:tavLst>
                                    </p:anim>
                                    <p:anim calcmode="lin" valueType="num">
                                      <p:cBhvr>
                                        <p:cTn id="374" dur="10" fill="hold"/>
                                        <p:tgtEl>
                                          <p:spTgt spid="201"/>
                                        </p:tgtEl>
                                        <p:attrNameLst>
                                          <p:attrName>ppt_h</p:attrName>
                                        </p:attrNameLst>
                                      </p:cBhvr>
                                      <p:tavLst>
                                        <p:tav tm="0">
                                          <p:val>
                                            <p:fltVal val="0"/>
                                          </p:val>
                                        </p:tav>
                                        <p:tav tm="100000">
                                          <p:val>
                                            <p:strVal val="#ppt_h"/>
                                          </p:val>
                                        </p:tav>
                                      </p:tavLst>
                                    </p:anim>
                                    <p:animEffect transition="in" filter="fade">
                                      <p:cBhvr>
                                        <p:cTn id="375" dur="10"/>
                                        <p:tgtEl>
                                          <p:spTgt spid="201"/>
                                        </p:tgtEl>
                                      </p:cBhvr>
                                    </p:animEffect>
                                  </p:childTnLst>
                                </p:cTn>
                              </p:par>
                              <p:par>
                                <p:cTn id="376" presetID="53" presetClass="entr" presetSubtype="0" fill="hold" grpId="0" nodeType="withEffect">
                                  <p:stCondLst>
                                    <p:cond delay="0"/>
                                  </p:stCondLst>
                                  <p:childTnLst>
                                    <p:set>
                                      <p:cBhvr>
                                        <p:cTn id="377" dur="1" fill="hold">
                                          <p:stCondLst>
                                            <p:cond delay="0"/>
                                          </p:stCondLst>
                                        </p:cTn>
                                        <p:tgtEl>
                                          <p:spTgt spid="205"/>
                                        </p:tgtEl>
                                        <p:attrNameLst>
                                          <p:attrName>style.visibility</p:attrName>
                                        </p:attrNameLst>
                                      </p:cBhvr>
                                      <p:to>
                                        <p:strVal val="visible"/>
                                      </p:to>
                                    </p:set>
                                    <p:anim calcmode="lin" valueType="num">
                                      <p:cBhvr>
                                        <p:cTn id="378" dur="10" fill="hold"/>
                                        <p:tgtEl>
                                          <p:spTgt spid="205"/>
                                        </p:tgtEl>
                                        <p:attrNameLst>
                                          <p:attrName>ppt_w</p:attrName>
                                        </p:attrNameLst>
                                      </p:cBhvr>
                                      <p:tavLst>
                                        <p:tav tm="0">
                                          <p:val>
                                            <p:fltVal val="0"/>
                                          </p:val>
                                        </p:tav>
                                        <p:tav tm="100000">
                                          <p:val>
                                            <p:strVal val="#ppt_w"/>
                                          </p:val>
                                        </p:tav>
                                      </p:tavLst>
                                    </p:anim>
                                    <p:anim calcmode="lin" valueType="num">
                                      <p:cBhvr>
                                        <p:cTn id="379" dur="10" fill="hold"/>
                                        <p:tgtEl>
                                          <p:spTgt spid="205"/>
                                        </p:tgtEl>
                                        <p:attrNameLst>
                                          <p:attrName>ppt_h</p:attrName>
                                        </p:attrNameLst>
                                      </p:cBhvr>
                                      <p:tavLst>
                                        <p:tav tm="0">
                                          <p:val>
                                            <p:fltVal val="0"/>
                                          </p:val>
                                        </p:tav>
                                        <p:tav tm="100000">
                                          <p:val>
                                            <p:strVal val="#ppt_h"/>
                                          </p:val>
                                        </p:tav>
                                      </p:tavLst>
                                    </p:anim>
                                    <p:animEffect transition="in" filter="fade">
                                      <p:cBhvr>
                                        <p:cTn id="380" dur="10"/>
                                        <p:tgtEl>
                                          <p:spTgt spid="205"/>
                                        </p:tgtEl>
                                      </p:cBhvr>
                                    </p:animEffect>
                                  </p:childTnLst>
                                </p:cTn>
                              </p:par>
                              <p:par>
                                <p:cTn id="381" presetID="53" presetClass="entr" presetSubtype="0" fill="hold" grpId="0" nodeType="withEffect">
                                  <p:stCondLst>
                                    <p:cond delay="0"/>
                                  </p:stCondLst>
                                  <p:childTnLst>
                                    <p:set>
                                      <p:cBhvr>
                                        <p:cTn id="382" dur="1" fill="hold">
                                          <p:stCondLst>
                                            <p:cond delay="0"/>
                                          </p:stCondLst>
                                        </p:cTn>
                                        <p:tgtEl>
                                          <p:spTgt spid="206"/>
                                        </p:tgtEl>
                                        <p:attrNameLst>
                                          <p:attrName>style.visibility</p:attrName>
                                        </p:attrNameLst>
                                      </p:cBhvr>
                                      <p:to>
                                        <p:strVal val="visible"/>
                                      </p:to>
                                    </p:set>
                                    <p:anim calcmode="lin" valueType="num">
                                      <p:cBhvr>
                                        <p:cTn id="383" dur="10" fill="hold"/>
                                        <p:tgtEl>
                                          <p:spTgt spid="206"/>
                                        </p:tgtEl>
                                        <p:attrNameLst>
                                          <p:attrName>ppt_w</p:attrName>
                                        </p:attrNameLst>
                                      </p:cBhvr>
                                      <p:tavLst>
                                        <p:tav tm="0">
                                          <p:val>
                                            <p:fltVal val="0"/>
                                          </p:val>
                                        </p:tav>
                                        <p:tav tm="100000">
                                          <p:val>
                                            <p:strVal val="#ppt_w"/>
                                          </p:val>
                                        </p:tav>
                                      </p:tavLst>
                                    </p:anim>
                                    <p:anim calcmode="lin" valueType="num">
                                      <p:cBhvr>
                                        <p:cTn id="384" dur="10" fill="hold"/>
                                        <p:tgtEl>
                                          <p:spTgt spid="206"/>
                                        </p:tgtEl>
                                        <p:attrNameLst>
                                          <p:attrName>ppt_h</p:attrName>
                                        </p:attrNameLst>
                                      </p:cBhvr>
                                      <p:tavLst>
                                        <p:tav tm="0">
                                          <p:val>
                                            <p:fltVal val="0"/>
                                          </p:val>
                                        </p:tav>
                                        <p:tav tm="100000">
                                          <p:val>
                                            <p:strVal val="#ppt_h"/>
                                          </p:val>
                                        </p:tav>
                                      </p:tavLst>
                                    </p:anim>
                                    <p:animEffect transition="in" filter="fade">
                                      <p:cBhvr>
                                        <p:cTn id="385" dur="10"/>
                                        <p:tgtEl>
                                          <p:spTgt spid="206"/>
                                        </p:tgtEl>
                                      </p:cBhvr>
                                    </p:animEffect>
                                  </p:childTnLst>
                                </p:cTn>
                              </p:par>
                              <p:par>
                                <p:cTn id="386" presetID="53" presetClass="entr" presetSubtype="0" fill="hold" grpId="0" nodeType="withEffect">
                                  <p:stCondLst>
                                    <p:cond delay="0"/>
                                  </p:stCondLst>
                                  <p:childTnLst>
                                    <p:set>
                                      <p:cBhvr>
                                        <p:cTn id="387" dur="1" fill="hold">
                                          <p:stCondLst>
                                            <p:cond delay="0"/>
                                          </p:stCondLst>
                                        </p:cTn>
                                        <p:tgtEl>
                                          <p:spTgt spid="207"/>
                                        </p:tgtEl>
                                        <p:attrNameLst>
                                          <p:attrName>style.visibility</p:attrName>
                                        </p:attrNameLst>
                                      </p:cBhvr>
                                      <p:to>
                                        <p:strVal val="visible"/>
                                      </p:to>
                                    </p:set>
                                    <p:anim calcmode="lin" valueType="num">
                                      <p:cBhvr>
                                        <p:cTn id="388" dur="10" fill="hold"/>
                                        <p:tgtEl>
                                          <p:spTgt spid="207"/>
                                        </p:tgtEl>
                                        <p:attrNameLst>
                                          <p:attrName>ppt_w</p:attrName>
                                        </p:attrNameLst>
                                      </p:cBhvr>
                                      <p:tavLst>
                                        <p:tav tm="0">
                                          <p:val>
                                            <p:fltVal val="0"/>
                                          </p:val>
                                        </p:tav>
                                        <p:tav tm="100000">
                                          <p:val>
                                            <p:strVal val="#ppt_w"/>
                                          </p:val>
                                        </p:tav>
                                      </p:tavLst>
                                    </p:anim>
                                    <p:anim calcmode="lin" valueType="num">
                                      <p:cBhvr>
                                        <p:cTn id="389" dur="10" fill="hold"/>
                                        <p:tgtEl>
                                          <p:spTgt spid="207"/>
                                        </p:tgtEl>
                                        <p:attrNameLst>
                                          <p:attrName>ppt_h</p:attrName>
                                        </p:attrNameLst>
                                      </p:cBhvr>
                                      <p:tavLst>
                                        <p:tav tm="0">
                                          <p:val>
                                            <p:fltVal val="0"/>
                                          </p:val>
                                        </p:tav>
                                        <p:tav tm="100000">
                                          <p:val>
                                            <p:strVal val="#ppt_h"/>
                                          </p:val>
                                        </p:tav>
                                      </p:tavLst>
                                    </p:anim>
                                    <p:animEffect transition="in" filter="fade">
                                      <p:cBhvr>
                                        <p:cTn id="390" dur="10"/>
                                        <p:tgtEl>
                                          <p:spTgt spid="207"/>
                                        </p:tgtEl>
                                      </p:cBhvr>
                                    </p:animEffect>
                                  </p:childTnLst>
                                </p:cTn>
                              </p:par>
                              <p:par>
                                <p:cTn id="391" presetID="53" presetClass="entr" presetSubtype="0" fill="hold" grpId="0" nodeType="withEffect">
                                  <p:stCondLst>
                                    <p:cond delay="0"/>
                                  </p:stCondLst>
                                  <p:childTnLst>
                                    <p:set>
                                      <p:cBhvr>
                                        <p:cTn id="392" dur="1" fill="hold">
                                          <p:stCondLst>
                                            <p:cond delay="0"/>
                                          </p:stCondLst>
                                        </p:cTn>
                                        <p:tgtEl>
                                          <p:spTgt spid="84"/>
                                        </p:tgtEl>
                                        <p:attrNameLst>
                                          <p:attrName>style.visibility</p:attrName>
                                        </p:attrNameLst>
                                      </p:cBhvr>
                                      <p:to>
                                        <p:strVal val="visible"/>
                                      </p:to>
                                    </p:set>
                                    <p:anim calcmode="lin" valueType="num">
                                      <p:cBhvr>
                                        <p:cTn id="393" dur="500" fill="hold"/>
                                        <p:tgtEl>
                                          <p:spTgt spid="84"/>
                                        </p:tgtEl>
                                        <p:attrNameLst>
                                          <p:attrName>ppt_w</p:attrName>
                                        </p:attrNameLst>
                                      </p:cBhvr>
                                      <p:tavLst>
                                        <p:tav tm="0">
                                          <p:val>
                                            <p:fltVal val="0"/>
                                          </p:val>
                                        </p:tav>
                                        <p:tav tm="100000">
                                          <p:val>
                                            <p:strVal val="#ppt_w"/>
                                          </p:val>
                                        </p:tav>
                                      </p:tavLst>
                                    </p:anim>
                                    <p:anim calcmode="lin" valueType="num">
                                      <p:cBhvr>
                                        <p:cTn id="394" dur="500" fill="hold"/>
                                        <p:tgtEl>
                                          <p:spTgt spid="84"/>
                                        </p:tgtEl>
                                        <p:attrNameLst>
                                          <p:attrName>ppt_h</p:attrName>
                                        </p:attrNameLst>
                                      </p:cBhvr>
                                      <p:tavLst>
                                        <p:tav tm="0">
                                          <p:val>
                                            <p:fltVal val="0"/>
                                          </p:val>
                                        </p:tav>
                                        <p:tav tm="100000">
                                          <p:val>
                                            <p:strVal val="#ppt_h"/>
                                          </p:val>
                                        </p:tav>
                                      </p:tavLst>
                                    </p:anim>
                                    <p:animEffect transition="in" filter="fade">
                                      <p:cBhvr>
                                        <p:cTn id="395" dur="500"/>
                                        <p:tgtEl>
                                          <p:spTgt spid="84"/>
                                        </p:tgtEl>
                                      </p:cBhvr>
                                    </p:animEffect>
                                  </p:childTnLst>
                                </p:cTn>
                              </p:par>
                              <p:par>
                                <p:cTn id="396" presetID="53" presetClass="entr" presetSubtype="0" fill="hold" grpId="0" nodeType="withEffect">
                                  <p:stCondLst>
                                    <p:cond delay="0"/>
                                  </p:stCondLst>
                                  <p:childTnLst>
                                    <p:set>
                                      <p:cBhvr>
                                        <p:cTn id="397" dur="1" fill="hold">
                                          <p:stCondLst>
                                            <p:cond delay="0"/>
                                          </p:stCondLst>
                                        </p:cTn>
                                        <p:tgtEl>
                                          <p:spTgt spid="85"/>
                                        </p:tgtEl>
                                        <p:attrNameLst>
                                          <p:attrName>style.visibility</p:attrName>
                                        </p:attrNameLst>
                                      </p:cBhvr>
                                      <p:to>
                                        <p:strVal val="visible"/>
                                      </p:to>
                                    </p:set>
                                    <p:anim calcmode="lin" valueType="num">
                                      <p:cBhvr>
                                        <p:cTn id="398" dur="500" fill="hold"/>
                                        <p:tgtEl>
                                          <p:spTgt spid="85"/>
                                        </p:tgtEl>
                                        <p:attrNameLst>
                                          <p:attrName>ppt_w</p:attrName>
                                        </p:attrNameLst>
                                      </p:cBhvr>
                                      <p:tavLst>
                                        <p:tav tm="0">
                                          <p:val>
                                            <p:fltVal val="0"/>
                                          </p:val>
                                        </p:tav>
                                        <p:tav tm="100000">
                                          <p:val>
                                            <p:strVal val="#ppt_w"/>
                                          </p:val>
                                        </p:tav>
                                      </p:tavLst>
                                    </p:anim>
                                    <p:anim calcmode="lin" valueType="num">
                                      <p:cBhvr>
                                        <p:cTn id="399" dur="500" fill="hold"/>
                                        <p:tgtEl>
                                          <p:spTgt spid="85"/>
                                        </p:tgtEl>
                                        <p:attrNameLst>
                                          <p:attrName>ppt_h</p:attrName>
                                        </p:attrNameLst>
                                      </p:cBhvr>
                                      <p:tavLst>
                                        <p:tav tm="0">
                                          <p:val>
                                            <p:fltVal val="0"/>
                                          </p:val>
                                        </p:tav>
                                        <p:tav tm="100000">
                                          <p:val>
                                            <p:strVal val="#ppt_h"/>
                                          </p:val>
                                        </p:tav>
                                      </p:tavLst>
                                    </p:anim>
                                    <p:animEffect transition="in" filter="fade">
                                      <p:cBhvr>
                                        <p:cTn id="400"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4" grpId="0" animBg="1"/>
      <p:bldP spid="85" grpId="0" animBg="1"/>
      <p:bldP spid="51" grpId="0" animBg="1"/>
      <p:bldP spid="52" grpId="0" animBg="1"/>
      <p:bldP spid="53" grpId="0" animBg="1"/>
      <p:bldP spid="91" grpId="0" animBg="1"/>
      <p:bldP spid="92" grpId="0" animBg="1"/>
      <p:bldP spid="93" grpId="0" animBg="1"/>
      <p:bldP spid="94" grpId="0" animBg="1"/>
      <p:bldP spid="100" grpId="0" animBg="1"/>
      <p:bldP spid="104" grpId="0" animBg="1"/>
      <p:bldP spid="105" grpId="0" animBg="1"/>
      <p:bldP spid="106" grpId="0" animBg="1"/>
      <p:bldP spid="125" grpId="0" animBg="1"/>
      <p:bldP spid="126" grpId="0" animBg="1"/>
      <p:bldP spid="127" grpId="0" animBg="1"/>
      <p:bldP spid="128" grpId="0" animBg="1"/>
      <p:bldP spid="129" grpId="0" animBg="1"/>
      <p:bldP spid="135" grpId="0" animBg="1"/>
      <p:bldP spid="137" grpId="0" animBg="1"/>
      <p:bldP spid="138" grpId="0" animBg="1"/>
      <p:bldP spid="140" grpId="0" animBg="1"/>
      <p:bldP spid="149" grpId="0" animBg="1"/>
      <p:bldP spid="150" grpId="0" animBg="1"/>
      <p:bldP spid="153" grpId="0" animBg="1"/>
      <p:bldP spid="154" grpId="0" animBg="1"/>
      <p:bldP spid="155" grpId="0" animBg="1"/>
      <p:bldP spid="158" grpId="0" animBg="1"/>
      <p:bldP spid="183" grpId="0" animBg="1"/>
      <p:bldP spid="184" grpId="0" animBg="1"/>
      <p:bldP spid="186" grpId="0" animBg="1"/>
      <p:bldP spid="190" grpId="0" animBg="1"/>
      <p:bldP spid="191" grpId="0" animBg="1"/>
      <p:bldP spid="194" grpId="0" animBg="1"/>
      <p:bldP spid="195" grpId="0" animBg="1"/>
      <p:bldP spid="196" grpId="0" animBg="1"/>
      <p:bldP spid="199" grpId="0" animBg="1"/>
      <p:bldP spid="201" grpId="0" animBg="1"/>
      <p:bldP spid="205" grpId="0" animBg="1"/>
      <p:bldP spid="206" grpId="0" animBg="1"/>
      <p:bldP spid="20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a:xfrm>
            <a:off x="457200" y="2249424"/>
            <a:ext cx="8686800" cy="4325112"/>
          </a:xfrm>
        </p:spPr>
        <p:txBody>
          <a:bodyPr>
            <a:normAutofit fontScale="85000" lnSpcReduction="10000"/>
          </a:bodyPr>
          <a:lstStyle/>
          <a:p>
            <a:r>
              <a:rPr lang="en-US" altLang="ja-JP" dirty="0" smtClean="0"/>
              <a:t>Dynamic Class Loading in the Java Virtual Machine [Liang</a:t>
            </a:r>
            <a:r>
              <a:rPr lang="ja-JP" altLang="en-US" dirty="0" smtClean="0"/>
              <a:t>ら</a:t>
            </a:r>
            <a:r>
              <a:rPr lang="en-US" altLang="ja-JP" dirty="0" smtClean="0"/>
              <a:t>'98]</a:t>
            </a:r>
          </a:p>
          <a:p>
            <a:pPr lvl="1"/>
            <a:r>
              <a:rPr lang="ja-JP" altLang="en-US" dirty="0" smtClean="0">
                <a:solidFill>
                  <a:schemeClr val="tx1"/>
                </a:solidFill>
              </a:rPr>
              <a:t>クラスローダのアーキテクチャを提示</a:t>
            </a:r>
          </a:p>
          <a:p>
            <a:pPr lvl="1"/>
            <a:r>
              <a:rPr lang="ja-JP" altLang="en-US" dirty="0" smtClean="0">
                <a:solidFill>
                  <a:schemeClr val="tx1"/>
                </a:solidFill>
              </a:rPr>
              <a:t>ロードのメカニズムや型の安全性など</a:t>
            </a:r>
            <a:endParaRPr lang="en-US" altLang="ja-JP" dirty="0" smtClean="0">
              <a:solidFill>
                <a:schemeClr val="tx1"/>
              </a:solidFill>
            </a:endParaRPr>
          </a:p>
          <a:p>
            <a:pPr lvl="5"/>
            <a:endParaRPr lang="ja-JP" altLang="en-US" dirty="0" smtClean="0">
              <a:solidFill>
                <a:schemeClr val="tx1"/>
              </a:solidFill>
            </a:endParaRPr>
          </a:p>
          <a:p>
            <a:r>
              <a:rPr lang="en-US" altLang="ja-JP" dirty="0" err="1" smtClean="0"/>
              <a:t>JAsCo</a:t>
            </a:r>
            <a:r>
              <a:rPr lang="en-US" altLang="ja-JP" dirty="0" smtClean="0"/>
              <a:t> [</a:t>
            </a:r>
            <a:r>
              <a:rPr lang="en-US" altLang="ja-JP" dirty="0" err="1" smtClean="0"/>
              <a:t>Suvée</a:t>
            </a:r>
            <a:r>
              <a:rPr lang="ja-JP" altLang="en-US" dirty="0" smtClean="0"/>
              <a:t>ら</a:t>
            </a:r>
            <a:r>
              <a:rPr lang="en-US" altLang="ja-JP" dirty="0" smtClean="0"/>
              <a:t>'03]</a:t>
            </a:r>
          </a:p>
          <a:p>
            <a:pPr lvl="1"/>
            <a:r>
              <a:rPr lang="en-US" altLang="ja-JP" dirty="0" err="1" smtClean="0">
                <a:solidFill>
                  <a:schemeClr val="tx1"/>
                </a:solidFill>
              </a:rPr>
              <a:t>HotSwap</a:t>
            </a:r>
            <a:r>
              <a:rPr lang="en-US" altLang="ja-JP" dirty="0" smtClean="0">
                <a:solidFill>
                  <a:schemeClr val="tx1"/>
                </a:solidFill>
              </a:rPr>
              <a:t> </a:t>
            </a:r>
            <a:r>
              <a:rPr lang="ja-JP" altLang="en-US" dirty="0" smtClean="0">
                <a:solidFill>
                  <a:schemeClr val="tx1"/>
                </a:solidFill>
              </a:rPr>
              <a:t>を用いた </a:t>
            </a:r>
            <a:r>
              <a:rPr lang="en-US" altLang="ja-JP" dirty="0" smtClean="0">
                <a:solidFill>
                  <a:schemeClr val="tx1"/>
                </a:solidFill>
              </a:rPr>
              <a:t>DAOP </a:t>
            </a:r>
            <a:r>
              <a:rPr lang="ja-JP" altLang="en-US" dirty="0" smtClean="0">
                <a:solidFill>
                  <a:schemeClr val="tx1"/>
                </a:solidFill>
              </a:rPr>
              <a:t>システム</a:t>
            </a:r>
          </a:p>
          <a:p>
            <a:pPr lvl="1"/>
            <a:r>
              <a:rPr lang="en-US" altLang="ja-JP" dirty="0" smtClean="0">
                <a:solidFill>
                  <a:schemeClr val="tx1"/>
                </a:solidFill>
              </a:rPr>
              <a:t>JVM </a:t>
            </a:r>
            <a:r>
              <a:rPr lang="ja-JP" altLang="en-US" dirty="0" smtClean="0">
                <a:solidFill>
                  <a:schemeClr val="tx1"/>
                </a:solidFill>
              </a:rPr>
              <a:t>にロード済みの特定クラスの定義を置換可能</a:t>
            </a:r>
          </a:p>
          <a:p>
            <a:pPr lvl="1"/>
            <a:r>
              <a:rPr lang="ja-JP" altLang="en-US" dirty="0" smtClean="0">
                <a:solidFill>
                  <a:schemeClr val="tx1"/>
                </a:solidFill>
              </a:rPr>
              <a:t>メソッド本体しか変更できない</a:t>
            </a:r>
            <a:endParaRPr lang="en-US" altLang="ja-JP" dirty="0" smtClean="0">
              <a:solidFill>
                <a:schemeClr val="tx1"/>
              </a:solidFill>
            </a:endParaRPr>
          </a:p>
          <a:p>
            <a:pPr lvl="5"/>
            <a:endParaRPr lang="ja-JP" altLang="en-US" dirty="0" smtClean="0">
              <a:solidFill>
                <a:schemeClr val="tx1"/>
              </a:solidFill>
            </a:endParaRPr>
          </a:p>
          <a:p>
            <a:r>
              <a:rPr lang="en-US" altLang="ja-JP" dirty="0" smtClean="0"/>
              <a:t>Sister Namespace [</a:t>
            </a:r>
            <a:r>
              <a:rPr lang="ja-JP" altLang="en-US" dirty="0" smtClean="0"/>
              <a:t>佐藤ら</a:t>
            </a:r>
            <a:r>
              <a:rPr lang="en-US" altLang="ja-JP" dirty="0" smtClean="0"/>
              <a:t>'05]</a:t>
            </a:r>
          </a:p>
          <a:p>
            <a:pPr lvl="1"/>
            <a:r>
              <a:rPr lang="ja-JP" altLang="en-US" dirty="0" smtClean="0">
                <a:solidFill>
                  <a:schemeClr val="tx1"/>
                </a:solidFill>
              </a:rPr>
              <a:t>異なるローダでロードされたクラス間のバージョンバリアを緩和</a:t>
            </a:r>
          </a:p>
          <a:p>
            <a:pPr lvl="1"/>
            <a:r>
              <a:rPr lang="ja-JP" altLang="en-US" dirty="0" smtClean="0">
                <a:solidFill>
                  <a:schemeClr val="tx1"/>
                </a:solidFill>
              </a:rPr>
              <a:t>あるクラスの版のインスタンスを異なる版の変数に代入可能</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0728"/>
            <a:ext cx="8229600" cy="1066800"/>
          </a:xfrm>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a:xfrm>
            <a:off x="457200" y="2060848"/>
            <a:ext cx="8229600" cy="4608576"/>
          </a:xfrm>
        </p:spPr>
        <p:txBody>
          <a:bodyPr>
            <a:normAutofit fontScale="92500" lnSpcReduction="20000"/>
          </a:bodyPr>
          <a:lstStyle/>
          <a:p>
            <a:r>
              <a:rPr lang="ja-JP" altLang="en-US" dirty="0" smtClean="0"/>
              <a:t>再起動を高速化するための手法を提案</a:t>
            </a:r>
          </a:p>
          <a:p>
            <a:pPr lvl="1"/>
            <a:r>
              <a:rPr lang="ja-JP" altLang="en-US" dirty="0" smtClean="0">
                <a:solidFill>
                  <a:schemeClr val="tx1"/>
                </a:solidFill>
              </a:rPr>
              <a:t>変更対象クラスと依存しているクラスを再ロード</a:t>
            </a:r>
          </a:p>
          <a:p>
            <a:pPr lvl="1"/>
            <a:r>
              <a:rPr lang="ja-JP" altLang="en-US" dirty="0" smtClean="0">
                <a:solidFill>
                  <a:schemeClr val="tx1"/>
                </a:solidFill>
              </a:rPr>
              <a:t>旧版アプリを部分的に再利用</a:t>
            </a:r>
            <a:endParaRPr lang="en-US" altLang="ja-JP" dirty="0" smtClean="0">
              <a:solidFill>
                <a:schemeClr val="tx1"/>
              </a:solidFill>
            </a:endParaRPr>
          </a:p>
          <a:p>
            <a:pPr lvl="1"/>
            <a:r>
              <a:rPr lang="ja-JP" altLang="en-US" dirty="0" smtClean="0">
                <a:solidFill>
                  <a:schemeClr val="tx1"/>
                </a:solidFill>
              </a:rPr>
              <a:t>実験</a:t>
            </a:r>
            <a:endParaRPr lang="en-US" altLang="ja-JP" dirty="0" smtClean="0">
              <a:solidFill>
                <a:schemeClr val="tx1"/>
              </a:solidFill>
            </a:endParaRPr>
          </a:p>
          <a:p>
            <a:pPr lvl="2"/>
            <a:r>
              <a:rPr lang="ja-JP" altLang="en-US" dirty="0" smtClean="0">
                <a:solidFill>
                  <a:schemeClr val="tx1"/>
                </a:solidFill>
              </a:rPr>
              <a:t>既存手法のパフォーマンスを改善</a:t>
            </a:r>
            <a:endParaRPr lang="en-US" altLang="ja-JP" dirty="0" smtClean="0">
              <a:solidFill>
                <a:schemeClr val="tx1"/>
              </a:solidFill>
            </a:endParaRPr>
          </a:p>
          <a:p>
            <a:pPr lvl="2"/>
            <a:r>
              <a:rPr lang="en-US" altLang="ja-JP" dirty="0" smtClean="0">
                <a:solidFill>
                  <a:schemeClr val="tx1"/>
                </a:solidFill>
              </a:rPr>
              <a:t>2 </a:t>
            </a:r>
            <a:r>
              <a:rPr lang="ja-JP" altLang="en-US" dirty="0" smtClean="0">
                <a:solidFill>
                  <a:schemeClr val="tx1"/>
                </a:solidFill>
              </a:rPr>
              <a:t>手法の優劣が状況によってわかれることが判明</a:t>
            </a:r>
            <a:endParaRPr lang="en-US" altLang="ja-JP" dirty="0" smtClean="0">
              <a:solidFill>
                <a:schemeClr val="tx1"/>
              </a:solidFill>
            </a:endParaRPr>
          </a:p>
          <a:p>
            <a:pPr lvl="4"/>
            <a:endParaRPr lang="en-US" altLang="ja-JP" dirty="0" smtClean="0">
              <a:solidFill>
                <a:schemeClr val="tx1"/>
              </a:solidFill>
            </a:endParaRPr>
          </a:p>
          <a:p>
            <a:r>
              <a:rPr lang="ja-JP" altLang="en-US" dirty="0" smtClean="0"/>
              <a:t>これまでの活動</a:t>
            </a:r>
            <a:endParaRPr lang="en-US" altLang="ja-JP" dirty="0" smtClean="0"/>
          </a:p>
          <a:p>
            <a:pPr lvl="1"/>
            <a:r>
              <a:rPr lang="ja-JP" altLang="en-US" dirty="0" smtClean="0">
                <a:solidFill>
                  <a:schemeClr val="tx1"/>
                </a:solidFill>
              </a:rPr>
              <a:t>論文</a:t>
            </a:r>
            <a:endParaRPr lang="en-US" altLang="ja-JP" dirty="0" smtClean="0">
              <a:solidFill>
                <a:schemeClr val="tx1"/>
              </a:solidFill>
            </a:endParaRPr>
          </a:p>
          <a:p>
            <a:pPr lvl="2"/>
            <a:r>
              <a:rPr lang="en-US" altLang="ja-JP" dirty="0" err="1" smtClean="0">
                <a:solidFill>
                  <a:schemeClr val="tx1"/>
                </a:solidFill>
              </a:rPr>
              <a:t>SWoPP</a:t>
            </a:r>
            <a:r>
              <a:rPr lang="en-US" altLang="ja-JP" dirty="0" smtClean="0">
                <a:solidFill>
                  <a:schemeClr val="tx1"/>
                </a:solidFill>
              </a:rPr>
              <a:t> </a:t>
            </a:r>
            <a:r>
              <a:rPr lang="ja-JP" altLang="en-US" dirty="0" smtClean="0">
                <a:solidFill>
                  <a:schemeClr val="tx1"/>
                </a:solidFill>
              </a:rPr>
              <a:t> </a:t>
            </a:r>
            <a:r>
              <a:rPr lang="en-US" altLang="ja-JP" dirty="0" smtClean="0">
                <a:solidFill>
                  <a:schemeClr val="tx1"/>
                </a:solidFill>
              </a:rPr>
              <a:t>’09 @ </a:t>
            </a:r>
            <a:r>
              <a:rPr lang="ja-JP" altLang="en-US" dirty="0" smtClean="0">
                <a:solidFill>
                  <a:schemeClr val="tx1"/>
                </a:solidFill>
              </a:rPr>
              <a:t>仙台</a:t>
            </a:r>
            <a:endParaRPr lang="en-US" altLang="ja-JP" dirty="0" smtClean="0">
              <a:solidFill>
                <a:schemeClr val="tx1"/>
              </a:solidFill>
            </a:endParaRPr>
          </a:p>
          <a:p>
            <a:pPr lvl="2"/>
            <a:r>
              <a:rPr lang="en-US" altLang="ja-JP" dirty="0" smtClean="0">
                <a:solidFill>
                  <a:schemeClr val="tx1"/>
                </a:solidFill>
              </a:rPr>
              <a:t>PRO ’10 @ </a:t>
            </a:r>
            <a:r>
              <a:rPr lang="ja-JP" altLang="en-US" dirty="0" smtClean="0">
                <a:solidFill>
                  <a:schemeClr val="tx1"/>
                </a:solidFill>
              </a:rPr>
              <a:t>宮古島（投稿中）</a:t>
            </a:r>
            <a:endParaRPr lang="en-US" altLang="ja-JP" dirty="0" smtClean="0">
              <a:solidFill>
                <a:schemeClr val="tx1"/>
              </a:solidFill>
            </a:endParaRPr>
          </a:p>
          <a:p>
            <a:pPr lvl="1"/>
            <a:r>
              <a:rPr lang="ja-JP" altLang="en-US" dirty="0" smtClean="0">
                <a:solidFill>
                  <a:schemeClr val="tx1"/>
                </a:solidFill>
              </a:rPr>
              <a:t>ポスター</a:t>
            </a:r>
            <a:endParaRPr lang="en-US" altLang="ja-JP" dirty="0" smtClean="0">
              <a:solidFill>
                <a:schemeClr val="tx1"/>
              </a:solidFill>
            </a:endParaRPr>
          </a:p>
          <a:p>
            <a:pPr lvl="2"/>
            <a:r>
              <a:rPr lang="en-US" altLang="ja-JP" dirty="0" smtClean="0">
                <a:solidFill>
                  <a:schemeClr val="tx1"/>
                </a:solidFill>
              </a:rPr>
              <a:t>PPL ’09 @ </a:t>
            </a:r>
            <a:r>
              <a:rPr lang="ja-JP" altLang="en-US" dirty="0" smtClean="0">
                <a:solidFill>
                  <a:schemeClr val="tx1"/>
                </a:solidFill>
              </a:rPr>
              <a:t>高山</a:t>
            </a:r>
            <a:endParaRPr lang="en-US" altLang="ja-JP" dirty="0" smtClean="0">
              <a:solidFill>
                <a:schemeClr val="tx1"/>
              </a:solidFill>
            </a:endParaRPr>
          </a:p>
          <a:p>
            <a:pPr lvl="2"/>
            <a:r>
              <a:rPr lang="en-US" altLang="ja-JP" dirty="0" smtClean="0">
                <a:solidFill>
                  <a:schemeClr val="tx1"/>
                </a:solidFill>
              </a:rPr>
              <a:t>AOSD ’10 @ Saint-Malo</a:t>
            </a: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修正したアプリケーションの再ロード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新たに作成したクラスローダでロード</a:t>
            </a:r>
          </a:p>
          <a:p>
            <a:pPr lvl="1"/>
            <a:r>
              <a:rPr lang="ja-JP" altLang="en-US" dirty="0" smtClean="0">
                <a:solidFill>
                  <a:schemeClr val="tx1"/>
                </a:solidFill>
              </a:rPr>
              <a:t>同じローダで同一名のクラスの再ロード不可能</a:t>
            </a:r>
            <a:endParaRPr lang="en-US" altLang="ja-JP" dirty="0" smtClean="0">
              <a:solidFill>
                <a:schemeClr val="tx1"/>
              </a:solidFill>
            </a:endParaRPr>
          </a:p>
          <a:p>
            <a:pPr lvl="1"/>
            <a:endParaRPr lang="ja-JP" altLang="en-US" dirty="0" smtClean="0">
              <a:solidFill>
                <a:schemeClr val="tx1"/>
              </a:solidFill>
            </a:endParaRPr>
          </a:p>
          <a:p>
            <a:r>
              <a:rPr lang="ja-JP" altLang="en-US" dirty="0" smtClean="0"/>
              <a:t>全クラスを再ロード</a:t>
            </a:r>
            <a:endParaRPr lang="en-US" altLang="ja-JP" dirty="0" smtClean="0">
              <a:solidFill>
                <a:schemeClr val="tx1"/>
              </a:solidFill>
            </a:endParaRPr>
          </a:p>
          <a:p>
            <a:pPr lvl="1"/>
            <a:r>
              <a:rPr lang="ja-JP" altLang="en-US" dirty="0" smtClean="0">
                <a:solidFill>
                  <a:schemeClr val="tx1"/>
                </a:solidFill>
              </a:rPr>
              <a:t>サーバのパフォーマンスを低下させる</a:t>
            </a:r>
          </a:p>
          <a:p>
            <a:pPr lvl="1"/>
            <a:r>
              <a:rPr lang="en-US" altLang="ja-JP" dirty="0" err="1" smtClean="0">
                <a:solidFill>
                  <a:schemeClr val="tx1"/>
                </a:solidFill>
                <a:latin typeface="+mn-ea"/>
              </a:rPr>
              <a:t>HealthWatcher</a:t>
            </a:r>
            <a:r>
              <a:rPr lang="en-US" altLang="ja-JP" dirty="0" smtClean="0">
                <a:solidFill>
                  <a:schemeClr val="tx1"/>
                </a:solidFill>
                <a:latin typeface="+mn-ea"/>
              </a:rPr>
              <a:t> [Greenwood</a:t>
            </a:r>
            <a:r>
              <a:rPr lang="ja-JP" altLang="en-US" dirty="0" smtClean="0">
                <a:solidFill>
                  <a:schemeClr val="tx1"/>
                </a:solidFill>
                <a:latin typeface="+mn-ea"/>
              </a:rPr>
              <a:t>ら </a:t>
            </a:r>
            <a:r>
              <a:rPr lang="en-US" altLang="ja-JP" dirty="0" smtClean="0">
                <a:solidFill>
                  <a:schemeClr val="tx1"/>
                </a:solidFill>
                <a:latin typeface="+mn-ea"/>
              </a:rPr>
              <a:t>‘07]</a:t>
            </a:r>
            <a:r>
              <a:rPr lang="ja-JP" altLang="en-US" dirty="0" smtClean="0">
                <a:solidFill>
                  <a:schemeClr val="tx1"/>
                </a:solidFill>
                <a:latin typeface="+mn-ea"/>
              </a:rPr>
              <a:t> を使った実測値</a:t>
            </a:r>
            <a:endParaRPr lang="en-US" altLang="ja-JP" dirty="0" smtClean="0">
              <a:solidFill>
                <a:schemeClr val="tx1"/>
              </a:solidFill>
              <a:latin typeface="+mn-ea"/>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3</a:t>
            </a:fld>
            <a:endParaRPr kumimoji="1" lang="ja-JP" altLang="en-US"/>
          </a:p>
        </p:txBody>
      </p:sp>
      <p:graphicFrame>
        <p:nvGraphicFramePr>
          <p:cNvPr id="5" name="グラフ 4"/>
          <p:cNvGraphicFramePr/>
          <p:nvPr/>
        </p:nvGraphicFramePr>
        <p:xfrm>
          <a:off x="2699792" y="5085184"/>
          <a:ext cx="4752528" cy="1584176"/>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2699792" y="6228020"/>
            <a:ext cx="2160240"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平均応答時間</a:t>
            </a:r>
            <a:r>
              <a:rPr lang="en-US" altLang="ja-JP" dirty="0" smtClean="0">
                <a:latin typeface="ＭＳ Ｐゴシック" pitchFamily="50" charset="-128"/>
                <a:ea typeface="ＭＳ Ｐゴシック" pitchFamily="50" charset="-128"/>
              </a:rPr>
              <a:t>(ms)</a:t>
            </a:r>
            <a:endParaRPr kumimoji="1" lang="ja-JP" altLang="en-US" dirty="0">
              <a:latin typeface="ＭＳ Ｐゴシック" pitchFamily="50" charset="-128"/>
              <a:ea typeface="ＭＳ Ｐゴシック" pitchFamily="50" charset="-128"/>
            </a:endParaRPr>
          </a:p>
        </p:txBody>
      </p:sp>
      <p:sp>
        <p:nvSpPr>
          <p:cNvPr id="7" name="雲形吹き出し 6"/>
          <p:cNvSpPr/>
          <p:nvPr/>
        </p:nvSpPr>
        <p:spPr>
          <a:xfrm>
            <a:off x="611560" y="5661248"/>
            <a:ext cx="2592288" cy="576064"/>
          </a:xfrm>
          <a:prstGeom prst="cloudCallout">
            <a:avLst>
              <a:gd name="adj1" fmla="val 37006"/>
              <a:gd name="adj2" fmla="val -71335"/>
            </a:avLst>
          </a:prstGeom>
          <a:solidFill>
            <a:schemeClr val="accent2">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テキスト ボックス 7"/>
          <p:cNvSpPr txBox="1"/>
          <p:nvPr/>
        </p:nvSpPr>
        <p:spPr>
          <a:xfrm>
            <a:off x="967405" y="5733256"/>
            <a:ext cx="2020419"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リクエストの度に</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ロード済みクラスの再利用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solidFill>
                  <a:schemeClr val="tx1"/>
                </a:solidFill>
              </a:rPr>
              <a:t>ローダは親ローダにクラスのロードを委譲可能</a:t>
            </a:r>
            <a:endParaRPr lang="en-US" altLang="ja-JP" dirty="0" smtClean="0">
              <a:solidFill>
                <a:schemeClr val="tx1"/>
              </a:solidFill>
            </a:endParaRPr>
          </a:p>
          <a:p>
            <a:pPr lvl="1"/>
            <a:r>
              <a:rPr lang="ja-JP" altLang="en-US" dirty="0" smtClean="0">
                <a:solidFill>
                  <a:schemeClr val="tx1"/>
                </a:solidFill>
              </a:rPr>
              <a:t>親ローダがクラスをロード済みなら子ローダは</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ロードせずに済む</a:t>
            </a:r>
            <a:endParaRPr lang="en-US" altLang="ja-JP" dirty="0" smtClean="0">
              <a:solidFill>
                <a:schemeClr val="tx1"/>
              </a:solidFill>
            </a:endParaRPr>
          </a:p>
          <a:p>
            <a:pPr lvl="1"/>
            <a:endParaRPr lang="en-US" altLang="ja-JP" dirty="0" smtClean="0">
              <a:solidFill>
                <a:schemeClr val="tx1"/>
              </a:solidFill>
            </a:endParaRPr>
          </a:p>
          <a:p>
            <a:r>
              <a:rPr lang="ja-JP" altLang="en-US" dirty="0" smtClean="0">
                <a:solidFill>
                  <a:schemeClr val="tx1"/>
                </a:solidFill>
              </a:rPr>
              <a:t>クラスのロード手順</a:t>
            </a:r>
            <a:endParaRPr lang="en-US" altLang="ja-JP"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4</a:t>
            </a:fld>
            <a:endParaRPr kumimoji="1" lang="ja-JP" altLang="en-US" dirty="0"/>
          </a:p>
        </p:txBody>
      </p:sp>
      <p:sp>
        <p:nvSpPr>
          <p:cNvPr id="7" name="横巻き 6"/>
          <p:cNvSpPr/>
          <p:nvPr/>
        </p:nvSpPr>
        <p:spPr>
          <a:xfrm>
            <a:off x="1043608" y="4365104"/>
            <a:ext cx="6264696" cy="1800200"/>
          </a:xfrm>
          <a:prstGeom prst="horizontalScroll">
            <a:avLst/>
          </a:prstGeom>
          <a:solidFill>
            <a:schemeClr val="accent1">
              <a:alpha val="2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buFont typeface="+mj-lt"/>
              <a:buAutoNum type="arabicPeriod"/>
            </a:pPr>
            <a:r>
              <a:rPr lang="ja-JP" altLang="en-US" sz="2200" dirty="0" smtClean="0">
                <a:solidFill>
                  <a:schemeClr val="tx1"/>
                </a:solidFill>
              </a:rPr>
              <a:t>自身でロード済みならば、そのクラスを使用</a:t>
            </a:r>
            <a:endParaRPr lang="en-US" altLang="ja-JP" sz="2200" dirty="0" smtClean="0">
              <a:solidFill>
                <a:schemeClr val="tx1"/>
              </a:solidFill>
            </a:endParaRPr>
          </a:p>
          <a:p>
            <a:pPr lvl="1" indent="-457200">
              <a:buFont typeface="+mj-lt"/>
              <a:buAutoNum type="arabicPeriod"/>
            </a:pPr>
            <a:r>
              <a:rPr lang="ja-JP" altLang="en-US" sz="2200" dirty="0" smtClean="0">
                <a:solidFill>
                  <a:schemeClr val="tx1"/>
                </a:solidFill>
              </a:rPr>
              <a:t>独自の探索方法でクラスを探索する</a:t>
            </a:r>
            <a:endParaRPr lang="en-US" altLang="ja-JP" sz="2200" dirty="0" smtClean="0">
              <a:solidFill>
                <a:schemeClr val="tx1"/>
              </a:solidFill>
            </a:endParaRPr>
          </a:p>
          <a:p>
            <a:pPr lvl="1" indent="-457200">
              <a:buFont typeface="+mj-lt"/>
              <a:buAutoNum type="arabicPeriod"/>
            </a:pPr>
            <a:r>
              <a:rPr lang="ja-JP" altLang="en-US" sz="2200" dirty="0" smtClean="0">
                <a:solidFill>
                  <a:schemeClr val="tx1"/>
                </a:solidFill>
              </a:rPr>
              <a:t>親ローダの </a:t>
            </a:r>
            <a:r>
              <a:rPr lang="en-US" altLang="ja-JP" sz="2200" dirty="0" err="1" smtClean="0">
                <a:solidFill>
                  <a:schemeClr val="tx1"/>
                </a:solidFill>
              </a:rPr>
              <a:t>loadClass</a:t>
            </a:r>
            <a:r>
              <a:rPr lang="en-US" altLang="ja-JP" sz="2200" dirty="0" smtClean="0">
                <a:solidFill>
                  <a:schemeClr val="tx1"/>
                </a:solidFill>
              </a:rPr>
              <a:t> </a:t>
            </a:r>
            <a:r>
              <a:rPr lang="ja-JP" altLang="en-US" sz="2200" dirty="0" smtClean="0">
                <a:solidFill>
                  <a:schemeClr val="tx1"/>
                </a:solidFill>
              </a:rPr>
              <a:t>メソッドを呼び出す</a:t>
            </a:r>
            <a:endParaRPr lang="en-US" altLang="ja-JP" sz="22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変更したクラスと依存しているクラスのみを</a:t>
            </a:r>
            <a:r>
              <a:rPr lang="en-US" altLang="ja-JP" dirty="0" smtClean="0"/>
              <a:t/>
            </a:r>
            <a:br>
              <a:rPr lang="en-US" altLang="ja-JP" dirty="0" smtClean="0"/>
            </a:br>
            <a:r>
              <a:rPr lang="ja-JP" altLang="en-US" dirty="0" smtClean="0"/>
              <a:t>新ローダでロード</a:t>
            </a:r>
          </a:p>
          <a:p>
            <a:pPr lvl="1"/>
            <a:r>
              <a:rPr lang="ja-JP" altLang="en-US" dirty="0" smtClean="0">
                <a:solidFill>
                  <a:schemeClr val="tx1"/>
                </a:solidFill>
              </a:rPr>
              <a:t>その他は親ローダでロード済みのクラスを再利用</a:t>
            </a:r>
            <a:endParaRPr lang="en-US" altLang="ja-JP" dirty="0" smtClean="0">
              <a:solidFill>
                <a:schemeClr val="tx1"/>
              </a:solidFill>
            </a:endParaRPr>
          </a:p>
          <a:p>
            <a:pPr lvl="1"/>
            <a:endParaRPr lang="ja-JP" altLang="en-US" dirty="0" smtClean="0">
              <a:solidFill>
                <a:schemeClr val="tx1"/>
              </a:solidFill>
            </a:endParaRPr>
          </a:p>
          <a:p>
            <a:r>
              <a:rPr lang="ja-JP" altLang="en-US" dirty="0" smtClean="0"/>
              <a:t>旧版アプリの部分的な再利用</a:t>
            </a:r>
          </a:p>
          <a:p>
            <a:pPr lvl="1"/>
            <a:r>
              <a:rPr lang="ja-JP" altLang="en-US" dirty="0" smtClean="0">
                <a:solidFill>
                  <a:schemeClr val="tx1"/>
                </a:solidFill>
              </a:rPr>
              <a:t>アプリのロードを複数ローダに分割</a:t>
            </a:r>
            <a:endParaRPr lang="en-US" altLang="ja-JP" dirty="0" smtClean="0">
              <a:solidFill>
                <a:schemeClr val="tx1"/>
              </a:solidFill>
            </a:endParaRPr>
          </a:p>
          <a:p>
            <a:pPr lvl="1"/>
            <a:endParaRPr lang="ja-JP" altLang="en-US" dirty="0" smtClean="0">
              <a:solidFill>
                <a:schemeClr val="tx1"/>
              </a:solidFill>
            </a:endParaRPr>
          </a:p>
          <a:p>
            <a:r>
              <a:rPr lang="ja-JP" altLang="en-US" dirty="0" smtClean="0"/>
              <a:t>ロード済みのクラスを出来るだけ再利用</a:t>
            </a:r>
          </a:p>
          <a:p>
            <a:pPr lvl="1"/>
            <a:r>
              <a:rPr lang="ja-JP" altLang="en-US" dirty="0" smtClean="0">
                <a:solidFill>
                  <a:schemeClr val="tx1"/>
                </a:solidFill>
              </a:rPr>
              <a:t>アプリの再起動を高速化</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5</a:t>
            </a:fld>
            <a:endParaRPr kumimoji="1" lang="ja-JP" altLang="en-US"/>
          </a:p>
        </p:txBody>
      </p:sp>
      <p:sp>
        <p:nvSpPr>
          <p:cNvPr id="5" name="正方形/長方形 4"/>
          <p:cNvSpPr/>
          <p:nvPr/>
        </p:nvSpPr>
        <p:spPr>
          <a:xfrm>
            <a:off x="323528" y="1916832"/>
            <a:ext cx="864096" cy="360040"/>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Ｐゴシック" pitchFamily="50" charset="-128"/>
                <a:ea typeface="ＭＳ Ｐゴシック" pitchFamily="50" charset="-128"/>
              </a:rPr>
              <a:t>手法 </a:t>
            </a:r>
            <a:r>
              <a:rPr kumimoji="1" lang="en-US" altLang="ja-JP" dirty="0" smtClean="0">
                <a:solidFill>
                  <a:schemeClr val="tx1"/>
                </a:solidFill>
                <a:latin typeface="ＭＳ Ｐゴシック" pitchFamily="50" charset="-128"/>
                <a:ea typeface="ＭＳ Ｐゴシック" pitchFamily="50" charset="-128"/>
              </a:rPr>
              <a:t>1</a:t>
            </a:r>
            <a:endParaRPr kumimoji="1" lang="ja-JP" altLang="en-US" dirty="0">
              <a:solidFill>
                <a:schemeClr val="tx1"/>
              </a:solidFill>
              <a:latin typeface="ＭＳ Ｐゴシック" pitchFamily="50" charset="-128"/>
              <a:ea typeface="ＭＳ Ｐゴシック" pitchFamily="50" charset="-128"/>
            </a:endParaRPr>
          </a:p>
        </p:txBody>
      </p:sp>
      <p:sp>
        <p:nvSpPr>
          <p:cNvPr id="6" name="正方形/長方形 5"/>
          <p:cNvSpPr/>
          <p:nvPr/>
        </p:nvSpPr>
        <p:spPr>
          <a:xfrm>
            <a:off x="323528" y="3645024"/>
            <a:ext cx="864096" cy="360040"/>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Ｐゴシック" pitchFamily="50" charset="-128"/>
                <a:ea typeface="ＭＳ Ｐゴシック" pitchFamily="50" charset="-128"/>
              </a:rPr>
              <a:t>手法 </a:t>
            </a:r>
            <a:r>
              <a:rPr lang="en-US" altLang="ja-JP" dirty="0">
                <a:solidFill>
                  <a:schemeClr val="tx1"/>
                </a:solidFill>
                <a:latin typeface="ＭＳ Ｐゴシック" pitchFamily="50" charset="-128"/>
                <a:ea typeface="ＭＳ Ｐゴシック" pitchFamily="50" charset="-128"/>
              </a:rPr>
              <a:t>2</a:t>
            </a:r>
            <a:endParaRPr kumimoji="1" lang="ja-JP" altLang="en-US" dirty="0">
              <a:solidFill>
                <a:schemeClr val="tx1"/>
              </a:solidFill>
              <a:latin typeface="ＭＳ Ｐゴシック" pitchFamily="50" charset="-128"/>
              <a:ea typeface="ＭＳ Ｐゴシック" pitchFamily="50" charset="-128"/>
            </a:endParaRPr>
          </a:p>
        </p:txBody>
      </p:sp>
      <p:sp>
        <p:nvSpPr>
          <p:cNvPr id="7" name="タイトル 1"/>
          <p:cNvSpPr txBox="1">
            <a:spLocks/>
          </p:cNvSpPr>
          <p:nvPr/>
        </p:nvSpPr>
        <p:spPr>
          <a:xfrm>
            <a:off x="457200" y="994048"/>
            <a:ext cx="8229600" cy="1066800"/>
          </a:xfrm>
          <a:prstGeom prst="rect">
            <a:avLst/>
          </a:prstGeom>
        </p:spPr>
        <p:txBody>
          <a:bodyPr vert="horz" anchor="ctr">
            <a:normAutofit/>
          </a:bodyPr>
          <a:lstStyle/>
          <a:p>
            <a:pPr lvl="0">
              <a:spcBef>
                <a:spcPct val="0"/>
              </a:spcBef>
            </a:pPr>
            <a:r>
              <a:rPr lang="ja-JP" altLang="en-US" sz="4000" dirty="0" smtClean="0"/>
              <a:t>再ロードするクラス数の削減法</a:t>
            </a:r>
            <a:endParaRPr kumimoji="1" lang="ja-JP" altLang="en-US"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依存しているクラスもロード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クラス内の参照はそのクラスをロードした</a:t>
            </a:r>
            <a:r>
              <a:rPr lang="en-US" altLang="ja-JP" dirty="0" smtClean="0"/>
              <a:t/>
            </a:r>
            <a:br>
              <a:rPr lang="en-US" altLang="ja-JP" dirty="0" smtClean="0"/>
            </a:br>
            <a:r>
              <a:rPr lang="ja-JP" altLang="en-US" dirty="0" smtClean="0"/>
              <a:t>ローダが動的に解決</a:t>
            </a:r>
          </a:p>
          <a:p>
            <a:pPr lvl="1"/>
            <a:r>
              <a:rPr lang="ja-JP" altLang="en-US" dirty="0" smtClean="0">
                <a:solidFill>
                  <a:schemeClr val="tx1"/>
                </a:solidFill>
              </a:rPr>
              <a:t>シンプルな実装では期待する動作は得られない</a:t>
            </a:r>
            <a:endParaRPr lang="en-US" altLang="ja-JP" dirty="0" smtClean="0">
              <a:solidFill>
                <a:schemeClr val="tx1"/>
              </a:solidFill>
            </a:endParaRPr>
          </a:p>
          <a:p>
            <a:pPr lvl="1"/>
            <a:endParaRPr lang="ja-JP" altLang="en-US" dirty="0" smtClean="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6</a:t>
            </a:fld>
            <a:endParaRPr kumimoji="1" lang="ja-JP" altLang="en-US"/>
          </a:p>
        </p:txBody>
      </p:sp>
      <p:sp>
        <p:nvSpPr>
          <p:cNvPr id="5" name="角丸四角形 4"/>
          <p:cNvSpPr/>
          <p:nvPr/>
        </p:nvSpPr>
        <p:spPr>
          <a:xfrm>
            <a:off x="3563888" y="5877272"/>
            <a:ext cx="1944216" cy="648072"/>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右矢印 5"/>
          <p:cNvSpPr/>
          <p:nvPr/>
        </p:nvSpPr>
        <p:spPr>
          <a:xfrm rot="17603984">
            <a:off x="4529783" y="5499884"/>
            <a:ext cx="1310128" cy="140909"/>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419872" y="4365104"/>
            <a:ext cx="2520280" cy="648072"/>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角丸四角形 7"/>
          <p:cNvSpPr/>
          <p:nvPr/>
        </p:nvSpPr>
        <p:spPr>
          <a:xfrm>
            <a:off x="3563888" y="5877272"/>
            <a:ext cx="1944216" cy="648072"/>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右矢印 8"/>
          <p:cNvSpPr/>
          <p:nvPr/>
        </p:nvSpPr>
        <p:spPr>
          <a:xfrm>
            <a:off x="4067944" y="4624664"/>
            <a:ext cx="360040" cy="144016"/>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4942088" y="4622992"/>
            <a:ext cx="360040" cy="144016"/>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7603984">
            <a:off x="4529783" y="5499884"/>
            <a:ext cx="1310128" cy="140909"/>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958576" y="4509120"/>
            <a:ext cx="504056"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ja-JP" altLang="en-US" dirty="0" smtClean="0">
                <a:latin typeface="ＭＳ Ｐゴシック" pitchFamily="50" charset="-128"/>
                <a:ea typeface="ＭＳ Ｐゴシック" pitchFamily="50" charset="-128"/>
              </a:rPr>
              <a:t>親</a:t>
            </a:r>
            <a:endParaRPr kumimoji="1" lang="ja-JP" altLang="en-US" dirty="0">
              <a:latin typeface="ＭＳ Ｐゴシック" pitchFamily="50" charset="-128"/>
              <a:ea typeface="ＭＳ Ｐゴシック" pitchFamily="50" charset="-128"/>
            </a:endParaRPr>
          </a:p>
        </p:txBody>
      </p:sp>
      <p:sp>
        <p:nvSpPr>
          <p:cNvPr id="13" name="テキスト ボックス 12"/>
          <p:cNvSpPr txBox="1"/>
          <p:nvPr/>
        </p:nvSpPr>
        <p:spPr>
          <a:xfrm>
            <a:off x="5508104" y="6021288"/>
            <a:ext cx="504056"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ja-JP" altLang="en-US" dirty="0" smtClean="0">
                <a:latin typeface="ＭＳ Ｐゴシック" pitchFamily="50" charset="-128"/>
                <a:ea typeface="ＭＳ Ｐゴシック" pitchFamily="50" charset="-128"/>
              </a:rPr>
              <a:t>子</a:t>
            </a:r>
            <a:endParaRPr kumimoji="1" lang="ja-JP" altLang="en-US" dirty="0">
              <a:latin typeface="ＭＳ Ｐゴシック" pitchFamily="50" charset="-128"/>
              <a:ea typeface="ＭＳ Ｐゴシック" pitchFamily="50" charset="-128"/>
            </a:endParaRPr>
          </a:p>
        </p:txBody>
      </p:sp>
      <p:sp>
        <p:nvSpPr>
          <p:cNvPr id="14" name="四角形吹き出し 13"/>
          <p:cNvSpPr/>
          <p:nvPr/>
        </p:nvSpPr>
        <p:spPr>
          <a:xfrm>
            <a:off x="4211960" y="3789040"/>
            <a:ext cx="3240360" cy="360040"/>
          </a:xfrm>
          <a:prstGeom prst="wedgeRectCallout">
            <a:avLst>
              <a:gd name="adj1" fmla="val -49034"/>
              <a:gd name="adj2" fmla="val 129514"/>
            </a:avLst>
          </a:prstGeom>
          <a:solidFill>
            <a:schemeClr val="bg1"/>
          </a:solidFill>
          <a:ln>
            <a:solidFill>
              <a:schemeClr val="bg1"/>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A </a:t>
            </a:r>
            <a:r>
              <a:rPr kumimoji="1" lang="ja-JP" altLang="en-US" dirty="0" smtClean="0">
                <a:solidFill>
                  <a:schemeClr val="tx1"/>
                </a:solidFill>
                <a:latin typeface="ＭＳ Ｐゴシック" pitchFamily="50" charset="-128"/>
                <a:ea typeface="ＭＳ Ｐゴシック" pitchFamily="50" charset="-128"/>
              </a:rPr>
              <a:t>は親がロードした </a:t>
            </a:r>
            <a:r>
              <a:rPr kumimoji="1" lang="en-US" altLang="ja-JP" dirty="0" smtClean="0">
                <a:solidFill>
                  <a:schemeClr val="tx1"/>
                </a:solidFill>
                <a:latin typeface="ＭＳ Ｐゴシック" pitchFamily="50" charset="-128"/>
                <a:ea typeface="ＭＳ Ｐゴシック" pitchFamily="50" charset="-128"/>
              </a:rPr>
              <a:t>B </a:t>
            </a:r>
            <a:r>
              <a:rPr kumimoji="1" lang="ja-JP" altLang="en-US" dirty="0" smtClean="0">
                <a:solidFill>
                  <a:schemeClr val="tx1"/>
                </a:solidFill>
                <a:latin typeface="ＭＳ Ｐゴシック" pitchFamily="50" charset="-128"/>
                <a:ea typeface="ＭＳ Ｐゴシック" pitchFamily="50" charset="-128"/>
              </a:rPr>
              <a:t>を参照</a:t>
            </a:r>
            <a:endParaRPr kumimoji="1" lang="ja-JP" altLang="en-US" dirty="0">
              <a:solidFill>
                <a:schemeClr val="tx1"/>
              </a:solidFill>
              <a:latin typeface="ＭＳ Ｐゴシック" pitchFamily="50" charset="-128"/>
              <a:ea typeface="ＭＳ Ｐゴシック" pitchFamily="50" charset="-128"/>
            </a:endParaRPr>
          </a:p>
        </p:txBody>
      </p:sp>
      <p:sp>
        <p:nvSpPr>
          <p:cNvPr id="15" name="爆発 1 14"/>
          <p:cNvSpPr/>
          <p:nvPr/>
        </p:nvSpPr>
        <p:spPr>
          <a:xfrm>
            <a:off x="5335952" y="4941168"/>
            <a:ext cx="2771800" cy="1296144"/>
          </a:xfrm>
          <a:prstGeom prst="irregularSeal1">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Ｐゴシック" pitchFamily="50" charset="-128"/>
                <a:ea typeface="ＭＳ Ｐゴシック" pitchFamily="50" charset="-128"/>
              </a:rPr>
              <a:t>変更した</a:t>
            </a:r>
            <a:r>
              <a:rPr kumimoji="1" lang="en-US" altLang="ja-JP" dirty="0" smtClean="0">
                <a:solidFill>
                  <a:schemeClr val="tx1"/>
                </a:solidFill>
                <a:latin typeface="ＭＳ Ｐゴシック" pitchFamily="50" charset="-128"/>
                <a:ea typeface="ＭＳ Ｐゴシック" pitchFamily="50" charset="-128"/>
              </a:rPr>
              <a:t>B</a:t>
            </a:r>
            <a:r>
              <a:rPr lang="ja-JP" altLang="en-US" dirty="0" smtClean="0">
                <a:solidFill>
                  <a:schemeClr val="tx1"/>
                </a:solidFill>
                <a:latin typeface="ＭＳ Ｐゴシック" pitchFamily="50" charset="-128"/>
                <a:ea typeface="ＭＳ Ｐゴシック" pitchFamily="50" charset="-128"/>
              </a:rPr>
              <a:t>は</a:t>
            </a:r>
            <a:r>
              <a:rPr lang="en-US" altLang="ja-JP" dirty="0" smtClean="0">
                <a:solidFill>
                  <a:schemeClr val="tx1"/>
                </a:solidFill>
                <a:latin typeface="ＭＳ Ｐゴシック" pitchFamily="50" charset="-128"/>
                <a:ea typeface="ＭＳ Ｐゴシック" pitchFamily="50" charset="-128"/>
              </a:rPr>
              <a:t/>
            </a:r>
            <a:br>
              <a:rPr lang="en-US" altLang="ja-JP" dirty="0" smtClean="0">
                <a:solidFill>
                  <a:schemeClr val="tx1"/>
                </a:solidFill>
                <a:latin typeface="ＭＳ Ｐゴシック" pitchFamily="50" charset="-128"/>
                <a:ea typeface="ＭＳ Ｐゴシック" pitchFamily="50" charset="-128"/>
              </a:rPr>
            </a:br>
            <a:r>
              <a:rPr kumimoji="1" lang="ja-JP" altLang="en-US" dirty="0" smtClean="0">
                <a:solidFill>
                  <a:schemeClr val="tx1"/>
                </a:solidFill>
                <a:latin typeface="ＭＳ Ｐゴシック" pitchFamily="50" charset="-128"/>
                <a:ea typeface="ＭＳ Ｐゴシック" pitchFamily="50" charset="-128"/>
              </a:rPr>
              <a:t>参照不可</a:t>
            </a:r>
            <a:endParaRPr kumimoji="1" lang="ja-JP" altLang="en-US" dirty="0">
              <a:solidFill>
                <a:schemeClr val="tx1"/>
              </a:solidFill>
              <a:latin typeface="ＭＳ Ｐゴシック" pitchFamily="50" charset="-128"/>
              <a:ea typeface="ＭＳ Ｐゴシック" pitchFamily="50" charset="-128"/>
            </a:endParaRPr>
          </a:p>
        </p:txBody>
      </p:sp>
      <p:sp>
        <p:nvSpPr>
          <p:cNvPr id="16" name="フローチャート : 結合子 15"/>
          <p:cNvSpPr/>
          <p:nvPr/>
        </p:nvSpPr>
        <p:spPr>
          <a:xfrm>
            <a:off x="3523696" y="439524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sp>
        <p:nvSpPr>
          <p:cNvPr id="17" name="フローチャート : 結合子 16"/>
          <p:cNvSpPr/>
          <p:nvPr/>
        </p:nvSpPr>
        <p:spPr>
          <a:xfrm>
            <a:off x="4417936" y="439524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B</a:t>
            </a:r>
            <a:endParaRPr kumimoji="1" lang="ja-JP" altLang="en-US" dirty="0">
              <a:solidFill>
                <a:schemeClr val="tx1"/>
              </a:solidFill>
              <a:latin typeface="ＭＳ Ｐゴシック" pitchFamily="50" charset="-128"/>
              <a:ea typeface="ＭＳ Ｐゴシック" pitchFamily="50" charset="-128"/>
            </a:endParaRPr>
          </a:p>
        </p:txBody>
      </p:sp>
      <p:sp>
        <p:nvSpPr>
          <p:cNvPr id="18" name="フローチャート : 結合子 17"/>
          <p:cNvSpPr/>
          <p:nvPr/>
        </p:nvSpPr>
        <p:spPr>
          <a:xfrm>
            <a:off x="5282032" y="439524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C</a:t>
            </a:r>
            <a:endParaRPr kumimoji="1" lang="ja-JP" altLang="en-US" dirty="0">
              <a:solidFill>
                <a:schemeClr val="tx1"/>
              </a:solidFill>
              <a:latin typeface="ＭＳ Ｐゴシック" pitchFamily="50" charset="-128"/>
              <a:ea typeface="ＭＳ Ｐゴシック" pitchFamily="50" charset="-128"/>
            </a:endParaRPr>
          </a:p>
        </p:txBody>
      </p:sp>
      <p:sp>
        <p:nvSpPr>
          <p:cNvPr id="19" name="フローチャート : 結合子 18"/>
          <p:cNvSpPr/>
          <p:nvPr/>
        </p:nvSpPr>
        <p:spPr>
          <a:xfrm>
            <a:off x="4644008" y="590908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rPr>
              <a:t>B</a:t>
            </a:r>
            <a:endParaRPr kumimoji="1" lang="ja-JP" altLang="en-US" dirty="0">
              <a:solidFill>
                <a:srgbClr val="FF0000"/>
              </a:solidFill>
            </a:endParaRPr>
          </a:p>
        </p:txBody>
      </p:sp>
      <p:sp>
        <p:nvSpPr>
          <p:cNvPr id="20" name="フローチャート : 結合子 19"/>
          <p:cNvSpPr/>
          <p:nvPr/>
        </p:nvSpPr>
        <p:spPr>
          <a:xfrm>
            <a:off x="4644008" y="590908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B</a:t>
            </a:r>
            <a:endParaRPr kumimoji="1" lang="ja-JP" altLang="en-US" dirty="0">
              <a:solidFill>
                <a:srgbClr val="FF0000"/>
              </a:solidFill>
              <a:latin typeface="ＭＳ Ｐゴシック" pitchFamily="50" charset="-128"/>
              <a:ea typeface="ＭＳ Ｐゴシック" pitchFamily="50" charset="-128"/>
            </a:endParaRPr>
          </a:p>
        </p:txBody>
      </p:sp>
      <p:sp>
        <p:nvSpPr>
          <p:cNvPr id="21" name="右矢印 20"/>
          <p:cNvSpPr/>
          <p:nvPr/>
        </p:nvSpPr>
        <p:spPr>
          <a:xfrm>
            <a:off x="4355976" y="6136832"/>
            <a:ext cx="360040" cy="144016"/>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雲形吹き出し 21"/>
          <p:cNvSpPr/>
          <p:nvPr/>
        </p:nvSpPr>
        <p:spPr>
          <a:xfrm>
            <a:off x="755576" y="4581128"/>
            <a:ext cx="2088232" cy="864096"/>
          </a:xfrm>
          <a:prstGeom prst="cloudCallout">
            <a:avLst>
              <a:gd name="adj1" fmla="val 82013"/>
              <a:gd name="adj2" fmla="val -41168"/>
            </a:avLst>
          </a:prstGeom>
          <a:solidFill>
            <a:schemeClr val="accent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アプリの</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開始ノード</a:t>
            </a:r>
            <a:endParaRPr kumimoji="1" lang="ja-JP" altLang="en-US" dirty="0">
              <a:solidFill>
                <a:schemeClr val="tx1"/>
              </a:solidFill>
            </a:endParaRPr>
          </a:p>
        </p:txBody>
      </p:sp>
      <p:sp>
        <p:nvSpPr>
          <p:cNvPr id="23" name="四角形吹き出し 22"/>
          <p:cNvSpPr/>
          <p:nvPr/>
        </p:nvSpPr>
        <p:spPr>
          <a:xfrm>
            <a:off x="539552" y="6237312"/>
            <a:ext cx="2461442" cy="360040"/>
          </a:xfrm>
          <a:prstGeom prst="wedgeRectCallout">
            <a:avLst>
              <a:gd name="adj1" fmla="val 99894"/>
              <a:gd name="adj2" fmla="val 28"/>
            </a:avLst>
          </a:prstGeom>
          <a:solidFill>
            <a:schemeClr val="bg1"/>
          </a:solidFill>
          <a:ln>
            <a:solidFill>
              <a:schemeClr val="bg1"/>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A </a:t>
            </a:r>
            <a:r>
              <a:rPr kumimoji="1" lang="ja-JP" altLang="en-US" dirty="0" smtClean="0">
                <a:solidFill>
                  <a:schemeClr val="tx1"/>
                </a:solidFill>
                <a:latin typeface="ＭＳ Ｐゴシック" pitchFamily="50" charset="-128"/>
                <a:ea typeface="ＭＳ Ｐゴシック" pitchFamily="50" charset="-128"/>
              </a:rPr>
              <a:t>は変更した </a:t>
            </a:r>
            <a:r>
              <a:rPr kumimoji="1" lang="en-US" altLang="ja-JP" dirty="0" smtClean="0">
                <a:solidFill>
                  <a:schemeClr val="tx1"/>
                </a:solidFill>
                <a:latin typeface="ＭＳ Ｐゴシック" pitchFamily="50" charset="-128"/>
                <a:ea typeface="ＭＳ Ｐゴシック" pitchFamily="50" charset="-128"/>
              </a:rPr>
              <a:t>B </a:t>
            </a:r>
            <a:r>
              <a:rPr kumimoji="1" lang="ja-JP" altLang="en-US" dirty="0" smtClean="0">
                <a:solidFill>
                  <a:schemeClr val="tx1"/>
                </a:solidFill>
                <a:latin typeface="ＭＳ Ｐゴシック" pitchFamily="50" charset="-128"/>
                <a:ea typeface="ＭＳ Ｐゴシック" pitchFamily="50" charset="-128"/>
              </a:rPr>
              <a:t>を</a:t>
            </a:r>
            <a:r>
              <a:rPr lang="ja-JP" altLang="en-US" dirty="0" smtClean="0">
                <a:solidFill>
                  <a:schemeClr val="tx1"/>
                </a:solidFill>
                <a:latin typeface="ＭＳ Ｐゴシック" pitchFamily="50" charset="-128"/>
                <a:ea typeface="ＭＳ Ｐゴシック" pitchFamily="50" charset="-128"/>
              </a:rPr>
              <a:t>参照</a:t>
            </a:r>
            <a:endParaRPr kumimoji="1" lang="ja-JP" altLang="en-US" dirty="0">
              <a:solidFill>
                <a:schemeClr val="tx1"/>
              </a:solidFill>
              <a:latin typeface="ＭＳ Ｐゴシック" pitchFamily="50" charset="-128"/>
              <a:ea typeface="ＭＳ Ｐゴシック" pitchFamily="50" charset="-128"/>
            </a:endParaRPr>
          </a:p>
        </p:txBody>
      </p:sp>
      <p:sp>
        <p:nvSpPr>
          <p:cNvPr id="24" name="フローチャート : 結合子 23"/>
          <p:cNvSpPr/>
          <p:nvPr/>
        </p:nvSpPr>
        <p:spPr>
          <a:xfrm>
            <a:off x="3779912" y="5919607"/>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A</a:t>
            </a:r>
            <a:endParaRPr kumimoji="1" lang="ja-JP" altLang="en-US" dirty="0">
              <a:solidFill>
                <a:schemeClr val="tx1"/>
              </a:solidFill>
              <a:latin typeface="ＭＳ Ｐゴシック" pitchFamily="50" charset="-128"/>
              <a:ea typeface="ＭＳ Ｐゴシック" pitchFamily="50" charset="-128"/>
            </a:endParaRPr>
          </a:p>
        </p:txBody>
      </p:sp>
      <p:sp>
        <p:nvSpPr>
          <p:cNvPr id="25" name="雲形吹き出し 24"/>
          <p:cNvSpPr/>
          <p:nvPr/>
        </p:nvSpPr>
        <p:spPr>
          <a:xfrm>
            <a:off x="755576" y="4581128"/>
            <a:ext cx="2088232" cy="864096"/>
          </a:xfrm>
          <a:prstGeom prst="cloudCallout">
            <a:avLst>
              <a:gd name="adj1" fmla="val 94069"/>
              <a:gd name="adj2" fmla="val 115691"/>
            </a:avLst>
          </a:prstGeom>
          <a:solidFill>
            <a:schemeClr val="accent2">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Ｐゴシック" pitchFamily="50" charset="-128"/>
                <a:ea typeface="ＭＳ Ｐゴシック" pitchFamily="50" charset="-128"/>
              </a:rPr>
              <a:t>アプリの</a:t>
            </a:r>
            <a:r>
              <a:rPr kumimoji="1" lang="en-US" altLang="ja-JP" dirty="0" smtClean="0">
                <a:solidFill>
                  <a:schemeClr val="tx1"/>
                </a:solidFill>
                <a:latin typeface="ＭＳ Ｐゴシック" pitchFamily="50" charset="-128"/>
                <a:ea typeface="ＭＳ Ｐゴシック" pitchFamily="50" charset="-128"/>
              </a:rPr>
              <a:t/>
            </a:r>
            <a:br>
              <a:rPr kumimoji="1" lang="en-US" altLang="ja-JP" dirty="0" smtClean="0">
                <a:solidFill>
                  <a:schemeClr val="tx1"/>
                </a:solidFill>
                <a:latin typeface="ＭＳ Ｐゴシック" pitchFamily="50" charset="-128"/>
                <a:ea typeface="ＭＳ Ｐゴシック" pitchFamily="50" charset="-128"/>
              </a:rPr>
            </a:br>
            <a:r>
              <a:rPr kumimoji="1" lang="ja-JP" altLang="en-US" dirty="0" smtClean="0">
                <a:solidFill>
                  <a:schemeClr val="tx1"/>
                </a:solidFill>
                <a:latin typeface="ＭＳ Ｐゴシック" pitchFamily="50" charset="-128"/>
                <a:ea typeface="ＭＳ Ｐゴシック" pitchFamily="50" charset="-128"/>
              </a:rPr>
              <a:t>開始ノード</a:t>
            </a:r>
            <a:endParaRPr kumimoji="1" lang="ja-JP" altLang="en-US" dirty="0">
              <a:solidFill>
                <a:schemeClr val="tx1"/>
              </a:solidFill>
              <a:latin typeface="ＭＳ Ｐゴシック" pitchFamily="50" charset="-128"/>
              <a:ea typeface="ＭＳ Ｐゴシック" pitchFamily="50" charset="-128"/>
            </a:endParaRPr>
          </a:p>
        </p:txBody>
      </p:sp>
      <p:sp>
        <p:nvSpPr>
          <p:cNvPr id="26" name="円/楕円 25"/>
          <p:cNvSpPr/>
          <p:nvPr/>
        </p:nvSpPr>
        <p:spPr>
          <a:xfrm>
            <a:off x="5478300" y="5041312"/>
            <a:ext cx="2448272" cy="1008112"/>
          </a:xfrm>
          <a:prstGeom prst="ellipse">
            <a:avLst/>
          </a:prstGeom>
          <a:no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ＭＳ Ｐゴシック" pitchFamily="50" charset="-128"/>
                <a:ea typeface="ＭＳ Ｐゴシック" pitchFamily="50" charset="-128"/>
              </a:rPr>
              <a:t>変更した</a:t>
            </a:r>
            <a:r>
              <a:rPr lang="en-US" altLang="ja-JP" dirty="0" smtClean="0">
                <a:solidFill>
                  <a:schemeClr val="tx1"/>
                </a:solidFill>
                <a:latin typeface="ＭＳ Ｐゴシック" pitchFamily="50" charset="-128"/>
                <a:ea typeface="ＭＳ Ｐゴシック" pitchFamily="50" charset="-128"/>
              </a:rPr>
              <a:t>B</a:t>
            </a:r>
            <a:r>
              <a:rPr lang="ja-JP" altLang="en-US" dirty="0" smtClean="0">
                <a:solidFill>
                  <a:schemeClr val="tx1"/>
                </a:solidFill>
                <a:latin typeface="ＭＳ Ｐゴシック" pitchFamily="50" charset="-128"/>
                <a:ea typeface="ＭＳ Ｐゴシック" pitchFamily="50" charset="-128"/>
              </a:rPr>
              <a:t>を</a:t>
            </a:r>
            <a:r>
              <a:rPr lang="en-US" altLang="ja-JP" dirty="0" smtClean="0">
                <a:solidFill>
                  <a:schemeClr val="tx1"/>
                </a:solidFill>
                <a:latin typeface="ＭＳ Ｐゴシック" pitchFamily="50" charset="-128"/>
                <a:ea typeface="ＭＳ Ｐゴシック" pitchFamily="50" charset="-128"/>
              </a:rPr>
              <a:t/>
            </a:r>
            <a:br>
              <a:rPr lang="en-US" altLang="ja-JP" dirty="0" smtClean="0">
                <a:solidFill>
                  <a:schemeClr val="tx1"/>
                </a:solidFill>
                <a:latin typeface="ＭＳ Ｐゴシック" pitchFamily="50" charset="-128"/>
                <a:ea typeface="ＭＳ Ｐゴシック" pitchFamily="50" charset="-128"/>
              </a:rPr>
            </a:br>
            <a:r>
              <a:rPr lang="ja-JP" altLang="en-US" dirty="0" smtClean="0">
                <a:solidFill>
                  <a:schemeClr val="tx1"/>
                </a:solidFill>
                <a:latin typeface="ＭＳ Ｐゴシック" pitchFamily="50" charset="-128"/>
                <a:ea typeface="ＭＳ Ｐゴシック" pitchFamily="50" charset="-128"/>
              </a:rPr>
              <a:t>参照可能</a:t>
            </a:r>
            <a:endParaRPr lang="ja-JP" altLang="en-US" dirty="0">
              <a:solidFill>
                <a:schemeClr val="tx1"/>
              </a:solidFill>
              <a:latin typeface="ＭＳ Ｐゴシック" pitchFamily="50" charset="-128"/>
              <a:ea typeface="ＭＳ Ｐゴシック" pitchFamily="50" charset="-128"/>
            </a:endParaRPr>
          </a:p>
        </p:txBody>
      </p:sp>
      <p:sp>
        <p:nvSpPr>
          <p:cNvPr id="31" name="正方形/長方形 30"/>
          <p:cNvSpPr/>
          <p:nvPr/>
        </p:nvSpPr>
        <p:spPr>
          <a:xfrm>
            <a:off x="179512" y="548680"/>
            <a:ext cx="1152128" cy="432048"/>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kumimoji="1" lang="en-US" altLang="ja-JP" sz="2400" dirty="0" smtClean="0">
                <a:solidFill>
                  <a:schemeClr val="tx1"/>
                </a:solidFill>
                <a:latin typeface="ＭＳ Ｐゴシック" pitchFamily="50" charset="-128"/>
                <a:ea typeface="ＭＳ Ｐゴシック" pitchFamily="50" charset="-128"/>
              </a:rPr>
              <a:t>1</a:t>
            </a:r>
            <a:endParaRPr kumimoji="1" lang="ja-JP" altLang="en-US" sz="2400" dirty="0">
              <a:solidFill>
                <a:schemeClr val="tx1"/>
              </a:solidFill>
              <a:latin typeface="ＭＳ Ｐゴシック" pitchFamily="50" charset="-128"/>
              <a:ea typeface="ＭＳ Ｐゴシック" pitchFamily="50" charset="-128"/>
            </a:endParaRPr>
          </a:p>
        </p:txBody>
      </p:sp>
      <p:sp>
        <p:nvSpPr>
          <p:cNvPr id="28" name="右矢印 27"/>
          <p:cNvSpPr/>
          <p:nvPr/>
        </p:nvSpPr>
        <p:spPr>
          <a:xfrm rot="3329442">
            <a:off x="3717091" y="5378416"/>
            <a:ext cx="1310128" cy="140909"/>
          </a:xfrm>
          <a:prstGeom prst="rightArrow">
            <a:avLst/>
          </a:prstGeom>
          <a:solidFill>
            <a:schemeClr val="bg1"/>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十字形 28"/>
          <p:cNvSpPr/>
          <p:nvPr/>
        </p:nvSpPr>
        <p:spPr>
          <a:xfrm rot="2543127">
            <a:off x="4157451" y="5241302"/>
            <a:ext cx="404621" cy="399975"/>
          </a:xfrm>
          <a:prstGeom prst="plus">
            <a:avLst>
              <a:gd name="adj" fmla="val 37025"/>
            </a:avLst>
          </a:prstGeom>
          <a:solidFill>
            <a:srgbClr val="FF0000"/>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 fill="hold"/>
                                        <p:tgtEl>
                                          <p:spTgt spid="15"/>
                                        </p:tgtEl>
                                        <p:attrNameLst>
                                          <p:attrName>ppt_w</p:attrName>
                                        </p:attrNameLst>
                                      </p:cBhvr>
                                      <p:tavLst>
                                        <p:tav tm="0">
                                          <p:val>
                                            <p:fltVal val="0"/>
                                          </p:val>
                                        </p:tav>
                                        <p:tav tm="100000">
                                          <p:val>
                                            <p:strVal val="#ppt_w"/>
                                          </p:val>
                                        </p:tav>
                                      </p:tavLst>
                                    </p:anim>
                                    <p:anim calcmode="lin" valueType="num">
                                      <p:cBhvr>
                                        <p:cTn id="8" dur="10" fill="hold"/>
                                        <p:tgtEl>
                                          <p:spTgt spid="15"/>
                                        </p:tgtEl>
                                        <p:attrNameLst>
                                          <p:attrName>ppt_h</p:attrName>
                                        </p:attrNameLst>
                                      </p:cBhvr>
                                      <p:tavLst>
                                        <p:tav tm="0">
                                          <p:val>
                                            <p:fltVal val="0"/>
                                          </p:val>
                                        </p:tav>
                                        <p:tav tm="100000">
                                          <p:val>
                                            <p:strVal val="#ppt_h"/>
                                          </p:val>
                                        </p:tav>
                                      </p:tavLst>
                                    </p:anim>
                                    <p:animEffect transition="in" filter="fade">
                                      <p:cBhvr>
                                        <p:cTn id="9" dur="1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 fill="hold"/>
                                        <p:tgtEl>
                                          <p:spTgt spid="8"/>
                                        </p:tgtEl>
                                        <p:attrNameLst>
                                          <p:attrName>ppt_w</p:attrName>
                                        </p:attrNameLst>
                                      </p:cBhvr>
                                      <p:tavLst>
                                        <p:tav tm="0">
                                          <p:val>
                                            <p:fltVal val="0"/>
                                          </p:val>
                                        </p:tav>
                                        <p:tav tm="100000">
                                          <p:val>
                                            <p:strVal val="#ppt_w"/>
                                          </p:val>
                                        </p:tav>
                                      </p:tavLst>
                                    </p:anim>
                                    <p:anim calcmode="lin" valueType="num">
                                      <p:cBhvr>
                                        <p:cTn id="13" dur="10" fill="hold"/>
                                        <p:tgtEl>
                                          <p:spTgt spid="8"/>
                                        </p:tgtEl>
                                        <p:attrNameLst>
                                          <p:attrName>ppt_h</p:attrName>
                                        </p:attrNameLst>
                                      </p:cBhvr>
                                      <p:tavLst>
                                        <p:tav tm="0">
                                          <p:val>
                                            <p:fltVal val="0"/>
                                          </p:val>
                                        </p:tav>
                                        <p:tav tm="100000">
                                          <p:val>
                                            <p:strVal val="#ppt_h"/>
                                          </p:val>
                                        </p:tav>
                                      </p:tavLst>
                                    </p:anim>
                                    <p:animEffect transition="in" filter="fade">
                                      <p:cBhvr>
                                        <p:cTn id="14" dur="1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15" presetID="53"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 fill="hold"/>
                                        <p:tgtEl>
                                          <p:spTgt spid="11"/>
                                        </p:tgtEl>
                                        <p:attrNameLst>
                                          <p:attrName>ppt_w</p:attrName>
                                        </p:attrNameLst>
                                      </p:cBhvr>
                                      <p:tavLst>
                                        <p:tav tm="0">
                                          <p:val>
                                            <p:fltVal val="0"/>
                                          </p:val>
                                        </p:tav>
                                        <p:tav tm="100000">
                                          <p:val>
                                            <p:strVal val="#ppt_w"/>
                                          </p:val>
                                        </p:tav>
                                      </p:tavLst>
                                    </p:anim>
                                    <p:anim calcmode="lin" valueType="num">
                                      <p:cBhvr>
                                        <p:cTn id="18" dur="10" fill="hold"/>
                                        <p:tgtEl>
                                          <p:spTgt spid="11"/>
                                        </p:tgtEl>
                                        <p:attrNameLst>
                                          <p:attrName>ppt_h</p:attrName>
                                        </p:attrNameLst>
                                      </p:cBhvr>
                                      <p:tavLst>
                                        <p:tav tm="0">
                                          <p:val>
                                            <p:fltVal val="0"/>
                                          </p:val>
                                        </p:tav>
                                        <p:tav tm="100000">
                                          <p:val>
                                            <p:strVal val="#ppt_h"/>
                                          </p:val>
                                        </p:tav>
                                      </p:tavLst>
                                    </p:anim>
                                    <p:animEffect transition="in" filter="fade">
                                      <p:cBhvr>
                                        <p:cTn id="19" dur="1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20" presetID="5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 fill="hold"/>
                                        <p:tgtEl>
                                          <p:spTgt spid="19"/>
                                        </p:tgtEl>
                                        <p:attrNameLst>
                                          <p:attrName>ppt_w</p:attrName>
                                        </p:attrNameLst>
                                      </p:cBhvr>
                                      <p:tavLst>
                                        <p:tav tm="0">
                                          <p:val>
                                            <p:fltVal val="0"/>
                                          </p:val>
                                        </p:tav>
                                        <p:tav tm="100000">
                                          <p:val>
                                            <p:strVal val="#ppt_w"/>
                                          </p:val>
                                        </p:tav>
                                      </p:tavLst>
                                    </p:anim>
                                    <p:anim calcmode="lin" valueType="num">
                                      <p:cBhvr>
                                        <p:cTn id="23" dur="10" fill="hold"/>
                                        <p:tgtEl>
                                          <p:spTgt spid="19"/>
                                        </p:tgtEl>
                                        <p:attrNameLst>
                                          <p:attrName>ppt_h</p:attrName>
                                        </p:attrNameLst>
                                      </p:cBhvr>
                                      <p:tavLst>
                                        <p:tav tm="0">
                                          <p:val>
                                            <p:fltVal val="0"/>
                                          </p:val>
                                        </p:tav>
                                        <p:tav tm="100000">
                                          <p:val>
                                            <p:strVal val="#ppt_h"/>
                                          </p:val>
                                        </p:tav>
                                      </p:tavLst>
                                    </p:anim>
                                    <p:animEffect transition="in" filter="fade">
                                      <p:cBhvr>
                                        <p:cTn id="24" dur="1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par>
                                <p:cTn id="25" presetID="53"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 fill="hold"/>
                                        <p:tgtEl>
                                          <p:spTgt spid="13"/>
                                        </p:tgtEl>
                                        <p:attrNameLst>
                                          <p:attrName>ppt_w</p:attrName>
                                        </p:attrNameLst>
                                      </p:cBhvr>
                                      <p:tavLst>
                                        <p:tav tm="0">
                                          <p:val>
                                            <p:fltVal val="0"/>
                                          </p:val>
                                        </p:tav>
                                        <p:tav tm="100000">
                                          <p:val>
                                            <p:strVal val="#ppt_w"/>
                                          </p:val>
                                        </p:tav>
                                      </p:tavLst>
                                    </p:anim>
                                    <p:anim calcmode="lin" valueType="num">
                                      <p:cBhvr>
                                        <p:cTn id="28" dur="10" fill="hold"/>
                                        <p:tgtEl>
                                          <p:spTgt spid="13"/>
                                        </p:tgtEl>
                                        <p:attrNameLst>
                                          <p:attrName>ppt_h</p:attrName>
                                        </p:attrNameLst>
                                      </p:cBhvr>
                                      <p:tavLst>
                                        <p:tav tm="0">
                                          <p:val>
                                            <p:fltVal val="0"/>
                                          </p:val>
                                        </p:tav>
                                        <p:tav tm="100000">
                                          <p:val>
                                            <p:strVal val="#ppt_h"/>
                                          </p:val>
                                        </p:tav>
                                      </p:tavLst>
                                    </p:anim>
                                    <p:animEffect transition="in" filter="fade">
                                      <p:cBhvr>
                                        <p:cTn id="29" dur="10"/>
                                        <p:tgtEl>
                                          <p:spTgt spid="1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 fill="hold"/>
                                        <p:tgtEl>
                                          <p:spTgt spid="14"/>
                                        </p:tgtEl>
                                        <p:attrNameLst>
                                          <p:attrName>ppt_w</p:attrName>
                                        </p:attrNameLst>
                                      </p:cBhvr>
                                      <p:tavLst>
                                        <p:tav tm="0">
                                          <p:val>
                                            <p:fltVal val="0"/>
                                          </p:val>
                                        </p:tav>
                                        <p:tav tm="100000">
                                          <p:val>
                                            <p:strVal val="#ppt_w"/>
                                          </p:val>
                                        </p:tav>
                                      </p:tavLst>
                                    </p:anim>
                                    <p:anim calcmode="lin" valueType="num">
                                      <p:cBhvr>
                                        <p:cTn id="33" dur="10" fill="hold"/>
                                        <p:tgtEl>
                                          <p:spTgt spid="14"/>
                                        </p:tgtEl>
                                        <p:attrNameLst>
                                          <p:attrName>ppt_h</p:attrName>
                                        </p:attrNameLst>
                                      </p:cBhvr>
                                      <p:tavLst>
                                        <p:tav tm="0">
                                          <p:val>
                                            <p:fltVal val="0"/>
                                          </p:val>
                                        </p:tav>
                                        <p:tav tm="100000">
                                          <p:val>
                                            <p:strVal val="#ppt_h"/>
                                          </p:val>
                                        </p:tav>
                                      </p:tavLst>
                                    </p:anim>
                                    <p:animEffect transition="in" filter="fade">
                                      <p:cBhvr>
                                        <p:cTn id="34" dur="1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par>
                                <p:cTn id="35" presetID="53"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10" fill="hold"/>
                                        <p:tgtEl>
                                          <p:spTgt spid="22"/>
                                        </p:tgtEl>
                                        <p:attrNameLst>
                                          <p:attrName>ppt_w</p:attrName>
                                        </p:attrNameLst>
                                      </p:cBhvr>
                                      <p:tavLst>
                                        <p:tav tm="0">
                                          <p:val>
                                            <p:fltVal val="0"/>
                                          </p:val>
                                        </p:tav>
                                        <p:tav tm="100000">
                                          <p:val>
                                            <p:strVal val="#ppt_w"/>
                                          </p:val>
                                        </p:tav>
                                      </p:tavLst>
                                    </p:anim>
                                    <p:anim calcmode="lin" valueType="num">
                                      <p:cBhvr>
                                        <p:cTn id="38" dur="10" fill="hold"/>
                                        <p:tgtEl>
                                          <p:spTgt spid="22"/>
                                        </p:tgtEl>
                                        <p:attrNameLst>
                                          <p:attrName>ppt_h</p:attrName>
                                        </p:attrNameLst>
                                      </p:cBhvr>
                                      <p:tavLst>
                                        <p:tav tm="0">
                                          <p:val>
                                            <p:fltVal val="0"/>
                                          </p:val>
                                        </p:tav>
                                        <p:tav tm="100000">
                                          <p:val>
                                            <p:strVal val="#ppt_h"/>
                                          </p:val>
                                        </p:tav>
                                      </p:tavLst>
                                    </p:anim>
                                    <p:animEffect transition="in" filter="fade">
                                      <p:cBhvr>
                                        <p:cTn id="39" dur="1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par>
                                <p:cTn id="40" presetID="53" presetClass="entr" presetSubtype="0"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10" fill="hold"/>
                                        <p:tgtEl>
                                          <p:spTgt spid="5"/>
                                        </p:tgtEl>
                                        <p:attrNameLst>
                                          <p:attrName>ppt_w</p:attrName>
                                        </p:attrNameLst>
                                      </p:cBhvr>
                                      <p:tavLst>
                                        <p:tav tm="0">
                                          <p:val>
                                            <p:fltVal val="0"/>
                                          </p:val>
                                        </p:tav>
                                        <p:tav tm="100000">
                                          <p:val>
                                            <p:strVal val="#ppt_w"/>
                                          </p:val>
                                        </p:tav>
                                      </p:tavLst>
                                    </p:anim>
                                    <p:anim calcmode="lin" valueType="num">
                                      <p:cBhvr>
                                        <p:cTn id="43" dur="10" fill="hold"/>
                                        <p:tgtEl>
                                          <p:spTgt spid="5"/>
                                        </p:tgtEl>
                                        <p:attrNameLst>
                                          <p:attrName>ppt_h</p:attrName>
                                        </p:attrNameLst>
                                      </p:cBhvr>
                                      <p:tavLst>
                                        <p:tav tm="0">
                                          <p:val>
                                            <p:fltVal val="0"/>
                                          </p:val>
                                        </p:tav>
                                        <p:tav tm="100000">
                                          <p:val>
                                            <p:strVal val="#ppt_h"/>
                                          </p:val>
                                        </p:tav>
                                      </p:tavLst>
                                    </p:anim>
                                    <p:animEffect transition="in" filter="fade">
                                      <p:cBhvr>
                                        <p:cTn id="44" dur="10"/>
                                        <p:tgtEl>
                                          <p:spTgt spid="5"/>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 fill="hold"/>
                                        <p:tgtEl>
                                          <p:spTgt spid="6"/>
                                        </p:tgtEl>
                                        <p:attrNameLst>
                                          <p:attrName>ppt_w</p:attrName>
                                        </p:attrNameLst>
                                      </p:cBhvr>
                                      <p:tavLst>
                                        <p:tav tm="0">
                                          <p:val>
                                            <p:fltVal val="0"/>
                                          </p:val>
                                        </p:tav>
                                        <p:tav tm="100000">
                                          <p:val>
                                            <p:strVal val="#ppt_w"/>
                                          </p:val>
                                        </p:tav>
                                      </p:tavLst>
                                    </p:anim>
                                    <p:anim calcmode="lin" valueType="num">
                                      <p:cBhvr>
                                        <p:cTn id="48" dur="10" fill="hold"/>
                                        <p:tgtEl>
                                          <p:spTgt spid="6"/>
                                        </p:tgtEl>
                                        <p:attrNameLst>
                                          <p:attrName>ppt_h</p:attrName>
                                        </p:attrNameLst>
                                      </p:cBhvr>
                                      <p:tavLst>
                                        <p:tav tm="0">
                                          <p:val>
                                            <p:fltVal val="0"/>
                                          </p:val>
                                        </p:tav>
                                        <p:tav tm="100000">
                                          <p:val>
                                            <p:strVal val="#ppt_h"/>
                                          </p:val>
                                        </p:tav>
                                      </p:tavLst>
                                    </p:anim>
                                    <p:animEffect transition="in" filter="fade">
                                      <p:cBhvr>
                                        <p:cTn id="49" dur="10"/>
                                        <p:tgtEl>
                                          <p:spTgt spid="6"/>
                                        </p:tgtEl>
                                      </p:cBhvr>
                                    </p:animEffect>
                                  </p:childTnLst>
                                </p:cTn>
                              </p:par>
                              <p:par>
                                <p:cTn id="50" presetID="53"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10" fill="hold"/>
                                        <p:tgtEl>
                                          <p:spTgt spid="20"/>
                                        </p:tgtEl>
                                        <p:attrNameLst>
                                          <p:attrName>ppt_w</p:attrName>
                                        </p:attrNameLst>
                                      </p:cBhvr>
                                      <p:tavLst>
                                        <p:tav tm="0">
                                          <p:val>
                                            <p:fltVal val="0"/>
                                          </p:val>
                                        </p:tav>
                                        <p:tav tm="100000">
                                          <p:val>
                                            <p:strVal val="#ppt_w"/>
                                          </p:val>
                                        </p:tav>
                                      </p:tavLst>
                                    </p:anim>
                                    <p:anim calcmode="lin" valueType="num">
                                      <p:cBhvr>
                                        <p:cTn id="53" dur="10" fill="hold"/>
                                        <p:tgtEl>
                                          <p:spTgt spid="20"/>
                                        </p:tgtEl>
                                        <p:attrNameLst>
                                          <p:attrName>ppt_h</p:attrName>
                                        </p:attrNameLst>
                                      </p:cBhvr>
                                      <p:tavLst>
                                        <p:tav tm="0">
                                          <p:val>
                                            <p:fltVal val="0"/>
                                          </p:val>
                                        </p:tav>
                                        <p:tav tm="100000">
                                          <p:val>
                                            <p:strVal val="#ppt_h"/>
                                          </p:val>
                                        </p:tav>
                                      </p:tavLst>
                                    </p:anim>
                                    <p:animEffect transition="in" filter="fade">
                                      <p:cBhvr>
                                        <p:cTn id="54" dur="10"/>
                                        <p:tgtEl>
                                          <p:spTgt spid="20"/>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10" fill="hold"/>
                                        <p:tgtEl>
                                          <p:spTgt spid="28"/>
                                        </p:tgtEl>
                                        <p:attrNameLst>
                                          <p:attrName>ppt_w</p:attrName>
                                        </p:attrNameLst>
                                      </p:cBhvr>
                                      <p:tavLst>
                                        <p:tav tm="0">
                                          <p:val>
                                            <p:fltVal val="0"/>
                                          </p:val>
                                        </p:tav>
                                        <p:tav tm="100000">
                                          <p:val>
                                            <p:strVal val="#ppt_w"/>
                                          </p:val>
                                        </p:tav>
                                      </p:tavLst>
                                    </p:anim>
                                    <p:anim calcmode="lin" valueType="num">
                                      <p:cBhvr>
                                        <p:cTn id="58" dur="10" fill="hold"/>
                                        <p:tgtEl>
                                          <p:spTgt spid="28"/>
                                        </p:tgtEl>
                                        <p:attrNameLst>
                                          <p:attrName>ppt_h</p:attrName>
                                        </p:attrNameLst>
                                      </p:cBhvr>
                                      <p:tavLst>
                                        <p:tav tm="0">
                                          <p:val>
                                            <p:fltVal val="0"/>
                                          </p:val>
                                        </p:tav>
                                        <p:tav tm="100000">
                                          <p:val>
                                            <p:strVal val="#ppt_h"/>
                                          </p:val>
                                        </p:tav>
                                      </p:tavLst>
                                    </p:anim>
                                    <p:animEffect transition="in" filter="fade">
                                      <p:cBhvr>
                                        <p:cTn id="59" dur="10"/>
                                        <p:tgtEl>
                                          <p:spTgt spid="28"/>
                                        </p:tgtEl>
                                      </p:cBhvr>
                                    </p:animEffect>
                                  </p:childTnLst>
                                  <p:subTnLst>
                                    <p:set>
                                      <p:cBhvr override="childStyle">
                                        <p:cTn dur="1" fill="hold" display="0" masterRel="nextClick" afterEffect="1"/>
                                        <p:tgtEl>
                                          <p:spTgt spid="28"/>
                                        </p:tgtEl>
                                        <p:attrNameLst>
                                          <p:attrName>style.visibility</p:attrName>
                                        </p:attrNameLst>
                                      </p:cBhvr>
                                      <p:to>
                                        <p:strVal val="hidden"/>
                                      </p:to>
                                    </p:set>
                                  </p:subTnLst>
                                </p:cTn>
                              </p:par>
                              <p:par>
                                <p:cTn id="60" presetID="53"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p:cTn id="62" dur="10" fill="hold"/>
                                        <p:tgtEl>
                                          <p:spTgt spid="29"/>
                                        </p:tgtEl>
                                        <p:attrNameLst>
                                          <p:attrName>ppt_w</p:attrName>
                                        </p:attrNameLst>
                                      </p:cBhvr>
                                      <p:tavLst>
                                        <p:tav tm="0">
                                          <p:val>
                                            <p:fltVal val="0"/>
                                          </p:val>
                                        </p:tav>
                                        <p:tav tm="100000">
                                          <p:val>
                                            <p:strVal val="#ppt_w"/>
                                          </p:val>
                                        </p:tav>
                                      </p:tavLst>
                                    </p:anim>
                                    <p:anim calcmode="lin" valueType="num">
                                      <p:cBhvr>
                                        <p:cTn id="63" dur="10" fill="hold"/>
                                        <p:tgtEl>
                                          <p:spTgt spid="29"/>
                                        </p:tgtEl>
                                        <p:attrNameLst>
                                          <p:attrName>ppt_h</p:attrName>
                                        </p:attrNameLst>
                                      </p:cBhvr>
                                      <p:tavLst>
                                        <p:tav tm="0">
                                          <p:val>
                                            <p:fltVal val="0"/>
                                          </p:val>
                                        </p:tav>
                                        <p:tav tm="100000">
                                          <p:val>
                                            <p:strVal val="#ppt_h"/>
                                          </p:val>
                                        </p:tav>
                                      </p:tavLst>
                                    </p:anim>
                                    <p:animEffect transition="in" filter="fade">
                                      <p:cBhvr>
                                        <p:cTn id="64" dur="1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10" fill="hold"/>
                                        <p:tgtEl>
                                          <p:spTgt spid="26"/>
                                        </p:tgtEl>
                                        <p:attrNameLst>
                                          <p:attrName>ppt_w</p:attrName>
                                        </p:attrNameLst>
                                      </p:cBhvr>
                                      <p:tavLst>
                                        <p:tav tm="0">
                                          <p:val>
                                            <p:fltVal val="0"/>
                                          </p:val>
                                        </p:tav>
                                        <p:tav tm="100000">
                                          <p:val>
                                            <p:strVal val="#ppt_w"/>
                                          </p:val>
                                        </p:tav>
                                      </p:tavLst>
                                    </p:anim>
                                    <p:anim calcmode="lin" valueType="num">
                                      <p:cBhvr>
                                        <p:cTn id="70" dur="10" fill="hold"/>
                                        <p:tgtEl>
                                          <p:spTgt spid="26"/>
                                        </p:tgtEl>
                                        <p:attrNameLst>
                                          <p:attrName>ppt_h</p:attrName>
                                        </p:attrNameLst>
                                      </p:cBhvr>
                                      <p:tavLst>
                                        <p:tav tm="0">
                                          <p:val>
                                            <p:fltVal val="0"/>
                                          </p:val>
                                        </p:tav>
                                        <p:tav tm="100000">
                                          <p:val>
                                            <p:strVal val="#ppt_h"/>
                                          </p:val>
                                        </p:tav>
                                      </p:tavLst>
                                    </p:anim>
                                    <p:animEffect transition="in" filter="fade">
                                      <p:cBhvr>
                                        <p:cTn id="71" dur="10"/>
                                        <p:tgtEl>
                                          <p:spTgt spid="26"/>
                                        </p:tgtEl>
                                      </p:cBhvr>
                                    </p:animEffect>
                                  </p:childTnLst>
                                </p:cTn>
                              </p:par>
                              <p:par>
                                <p:cTn id="72" presetID="53" presetClass="entr" presetSubtype="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10" fill="hold"/>
                                        <p:tgtEl>
                                          <p:spTgt spid="24"/>
                                        </p:tgtEl>
                                        <p:attrNameLst>
                                          <p:attrName>ppt_w</p:attrName>
                                        </p:attrNameLst>
                                      </p:cBhvr>
                                      <p:tavLst>
                                        <p:tav tm="0">
                                          <p:val>
                                            <p:fltVal val="0"/>
                                          </p:val>
                                        </p:tav>
                                        <p:tav tm="100000">
                                          <p:val>
                                            <p:strVal val="#ppt_w"/>
                                          </p:val>
                                        </p:tav>
                                      </p:tavLst>
                                    </p:anim>
                                    <p:anim calcmode="lin" valueType="num">
                                      <p:cBhvr>
                                        <p:cTn id="75" dur="10" fill="hold"/>
                                        <p:tgtEl>
                                          <p:spTgt spid="24"/>
                                        </p:tgtEl>
                                        <p:attrNameLst>
                                          <p:attrName>ppt_h</p:attrName>
                                        </p:attrNameLst>
                                      </p:cBhvr>
                                      <p:tavLst>
                                        <p:tav tm="0">
                                          <p:val>
                                            <p:fltVal val="0"/>
                                          </p:val>
                                        </p:tav>
                                        <p:tav tm="100000">
                                          <p:val>
                                            <p:strVal val="#ppt_h"/>
                                          </p:val>
                                        </p:tav>
                                      </p:tavLst>
                                    </p:anim>
                                    <p:animEffect transition="in" filter="fade">
                                      <p:cBhvr>
                                        <p:cTn id="76" dur="10"/>
                                        <p:tgtEl>
                                          <p:spTgt spid="24"/>
                                        </p:tgtEl>
                                      </p:cBhvr>
                                    </p:animEffect>
                                  </p:childTnLst>
                                </p:cTn>
                              </p:par>
                              <p:par>
                                <p:cTn id="77" presetID="53" presetClass="entr" presetSubtype="0" fill="hold" nodeType="with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10" fill="hold"/>
                                        <p:tgtEl>
                                          <p:spTgt spid="23"/>
                                        </p:tgtEl>
                                        <p:attrNameLst>
                                          <p:attrName>ppt_w</p:attrName>
                                        </p:attrNameLst>
                                      </p:cBhvr>
                                      <p:tavLst>
                                        <p:tav tm="0">
                                          <p:val>
                                            <p:fltVal val="0"/>
                                          </p:val>
                                        </p:tav>
                                        <p:tav tm="100000">
                                          <p:val>
                                            <p:strVal val="#ppt_w"/>
                                          </p:val>
                                        </p:tav>
                                      </p:tavLst>
                                    </p:anim>
                                    <p:anim calcmode="lin" valueType="num">
                                      <p:cBhvr>
                                        <p:cTn id="80" dur="10" fill="hold"/>
                                        <p:tgtEl>
                                          <p:spTgt spid="23"/>
                                        </p:tgtEl>
                                        <p:attrNameLst>
                                          <p:attrName>ppt_h</p:attrName>
                                        </p:attrNameLst>
                                      </p:cBhvr>
                                      <p:tavLst>
                                        <p:tav tm="0">
                                          <p:val>
                                            <p:fltVal val="0"/>
                                          </p:val>
                                        </p:tav>
                                        <p:tav tm="100000">
                                          <p:val>
                                            <p:strVal val="#ppt_h"/>
                                          </p:val>
                                        </p:tav>
                                      </p:tavLst>
                                    </p:anim>
                                    <p:animEffect transition="in" filter="fade">
                                      <p:cBhvr>
                                        <p:cTn id="81" dur="10"/>
                                        <p:tgtEl>
                                          <p:spTgt spid="23"/>
                                        </p:tgtEl>
                                      </p:cBhvr>
                                    </p:animEffect>
                                  </p:childTnLst>
                                </p:cTn>
                              </p:par>
                              <p:par>
                                <p:cTn id="82" presetID="53" presetClass="entr" presetSubtype="0" fill="hold" grpId="0" nodeType="with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 fill="hold"/>
                                        <p:tgtEl>
                                          <p:spTgt spid="25"/>
                                        </p:tgtEl>
                                        <p:attrNameLst>
                                          <p:attrName>ppt_w</p:attrName>
                                        </p:attrNameLst>
                                      </p:cBhvr>
                                      <p:tavLst>
                                        <p:tav tm="0">
                                          <p:val>
                                            <p:fltVal val="0"/>
                                          </p:val>
                                        </p:tav>
                                        <p:tav tm="100000">
                                          <p:val>
                                            <p:strVal val="#ppt_w"/>
                                          </p:val>
                                        </p:tav>
                                      </p:tavLst>
                                    </p:anim>
                                    <p:anim calcmode="lin" valueType="num">
                                      <p:cBhvr>
                                        <p:cTn id="85" dur="10" fill="hold"/>
                                        <p:tgtEl>
                                          <p:spTgt spid="25"/>
                                        </p:tgtEl>
                                        <p:attrNameLst>
                                          <p:attrName>ppt_h</p:attrName>
                                        </p:attrNameLst>
                                      </p:cBhvr>
                                      <p:tavLst>
                                        <p:tav tm="0">
                                          <p:val>
                                            <p:fltVal val="0"/>
                                          </p:val>
                                        </p:tav>
                                        <p:tav tm="100000">
                                          <p:val>
                                            <p:strVal val="#ppt_h"/>
                                          </p:val>
                                        </p:tav>
                                      </p:tavLst>
                                    </p:anim>
                                    <p:animEffect transition="in" filter="fade">
                                      <p:cBhvr>
                                        <p:cTn id="86" dur="10"/>
                                        <p:tgtEl>
                                          <p:spTgt spid="25"/>
                                        </p:tgtEl>
                                      </p:cBhvr>
                                    </p:animEffect>
                                  </p:childTnLst>
                                </p:cTn>
                              </p:par>
                              <p:par>
                                <p:cTn id="87" presetID="53" presetClass="entr" presetSubtype="0" fill="hold" grpId="0" nodeType="with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10" fill="hold"/>
                                        <p:tgtEl>
                                          <p:spTgt spid="21"/>
                                        </p:tgtEl>
                                        <p:attrNameLst>
                                          <p:attrName>ppt_w</p:attrName>
                                        </p:attrNameLst>
                                      </p:cBhvr>
                                      <p:tavLst>
                                        <p:tav tm="0">
                                          <p:val>
                                            <p:fltVal val="0"/>
                                          </p:val>
                                        </p:tav>
                                        <p:tav tm="100000">
                                          <p:val>
                                            <p:strVal val="#ppt_w"/>
                                          </p:val>
                                        </p:tav>
                                      </p:tavLst>
                                    </p:anim>
                                    <p:anim calcmode="lin" valueType="num">
                                      <p:cBhvr>
                                        <p:cTn id="90" dur="10" fill="hold"/>
                                        <p:tgtEl>
                                          <p:spTgt spid="21"/>
                                        </p:tgtEl>
                                        <p:attrNameLst>
                                          <p:attrName>ppt_h</p:attrName>
                                        </p:attrNameLst>
                                      </p:cBhvr>
                                      <p:tavLst>
                                        <p:tav tm="0">
                                          <p:val>
                                            <p:fltVal val="0"/>
                                          </p:val>
                                        </p:tav>
                                        <p:tav tm="100000">
                                          <p:val>
                                            <p:strVal val="#ppt_h"/>
                                          </p:val>
                                        </p:tav>
                                      </p:tavLst>
                                    </p:anim>
                                    <p:animEffect transition="in" filter="fade">
                                      <p:cBhvr>
                                        <p:cTn id="91" dur="1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1" grpId="0" animBg="1"/>
      <p:bldP spid="13" grpId="0"/>
      <p:bldP spid="14" grpId="0" animBg="1"/>
      <p:bldP spid="15" grpId="0" animBg="1"/>
      <p:bldP spid="19" grpId="0" animBg="1"/>
      <p:bldP spid="21" grpId="0" animBg="1"/>
      <p:bldP spid="22" grpId="0" animBg="1"/>
      <p:bldP spid="25" grpId="0" animBg="1"/>
      <p:bldP spid="26"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旧版アプリの部分的な再利用</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前提</a:t>
            </a:r>
          </a:p>
          <a:p>
            <a:pPr marL="925830" lvl="1" indent="-514350">
              <a:buFont typeface="+mj-lt"/>
              <a:buAutoNum type="arabicPeriod"/>
            </a:pPr>
            <a:r>
              <a:rPr lang="ja-JP" altLang="en-US" dirty="0" smtClean="0">
                <a:solidFill>
                  <a:schemeClr val="tx1"/>
                </a:solidFill>
              </a:rPr>
              <a:t>各クラスに異なる機能を実現する複数の版がある</a:t>
            </a:r>
          </a:p>
          <a:p>
            <a:pPr marL="925830" lvl="1" indent="-514350">
              <a:buFont typeface="+mj-lt"/>
              <a:buAutoNum type="arabicPeriod"/>
            </a:pPr>
            <a:r>
              <a:rPr lang="ja-JP" altLang="en-US" dirty="0" smtClean="0">
                <a:solidFill>
                  <a:schemeClr val="tx1"/>
                </a:solidFill>
              </a:rPr>
              <a:t>各クラス異なる版の組み合わせで何度も再起動</a:t>
            </a:r>
          </a:p>
          <a:p>
            <a:pPr lvl="2"/>
            <a:r>
              <a:rPr lang="ja-JP" altLang="en-US" dirty="0" smtClean="0">
                <a:solidFill>
                  <a:schemeClr val="tx1"/>
                </a:solidFill>
              </a:rPr>
              <a:t>例）クラス </a:t>
            </a:r>
            <a:r>
              <a:rPr lang="en-US" altLang="ja-JP" dirty="0" smtClean="0">
                <a:solidFill>
                  <a:schemeClr val="tx1"/>
                </a:solidFill>
              </a:rPr>
              <a:t>A </a:t>
            </a:r>
            <a:r>
              <a:rPr lang="ja-JP" altLang="en-US" dirty="0" smtClean="0">
                <a:solidFill>
                  <a:schemeClr val="tx1"/>
                </a:solidFill>
              </a:rPr>
              <a:t>は版 </a:t>
            </a:r>
            <a:r>
              <a:rPr lang="en-US" altLang="ja-JP" dirty="0" smtClean="0">
                <a:solidFill>
                  <a:schemeClr val="tx1"/>
                </a:solidFill>
              </a:rPr>
              <a:t>1</a:t>
            </a:r>
            <a:r>
              <a:rPr lang="ja-JP" altLang="en-US" dirty="0" err="1" smtClean="0">
                <a:solidFill>
                  <a:schemeClr val="tx1"/>
                </a:solidFill>
              </a:rPr>
              <a:t>、</a:t>
            </a:r>
            <a:r>
              <a:rPr lang="ja-JP" altLang="en-US" dirty="0" smtClean="0">
                <a:solidFill>
                  <a:schemeClr val="tx1"/>
                </a:solidFill>
              </a:rPr>
              <a:t>クラス </a:t>
            </a:r>
            <a:r>
              <a:rPr lang="en-US" altLang="ja-JP" dirty="0" smtClean="0">
                <a:solidFill>
                  <a:schemeClr val="tx1"/>
                </a:solidFill>
              </a:rPr>
              <a:t>B </a:t>
            </a:r>
            <a:r>
              <a:rPr lang="ja-JP" altLang="en-US" dirty="0" smtClean="0">
                <a:solidFill>
                  <a:schemeClr val="tx1"/>
                </a:solidFill>
              </a:rPr>
              <a:t>は版 </a:t>
            </a:r>
            <a:r>
              <a:rPr lang="en-US" altLang="ja-JP" dirty="0" smtClean="0">
                <a:solidFill>
                  <a:schemeClr val="tx1"/>
                </a:solidFill>
              </a:rPr>
              <a:t>2 </a:t>
            </a:r>
            <a:r>
              <a:rPr lang="ja-JP" altLang="en-US" dirty="0" smtClean="0">
                <a:solidFill>
                  <a:schemeClr val="tx1"/>
                </a:solidFill>
              </a:rPr>
              <a:t>で再起動</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　　 次は </a:t>
            </a:r>
            <a:r>
              <a:rPr lang="en-US" altLang="ja-JP" dirty="0" smtClean="0">
                <a:solidFill>
                  <a:schemeClr val="tx1"/>
                </a:solidFill>
              </a:rPr>
              <a:t>A </a:t>
            </a:r>
            <a:r>
              <a:rPr lang="ja-JP" altLang="en-US" dirty="0" smtClean="0">
                <a:solidFill>
                  <a:schemeClr val="tx1"/>
                </a:solidFill>
              </a:rPr>
              <a:t>は版 </a:t>
            </a:r>
            <a:r>
              <a:rPr lang="en-US" altLang="ja-JP" dirty="0" smtClean="0">
                <a:solidFill>
                  <a:schemeClr val="tx1"/>
                </a:solidFill>
              </a:rPr>
              <a:t>2</a:t>
            </a:r>
            <a:r>
              <a:rPr lang="ja-JP" altLang="en-US" dirty="0" err="1" smtClean="0">
                <a:solidFill>
                  <a:schemeClr val="tx1"/>
                </a:solidFill>
              </a:rPr>
              <a:t>、</a:t>
            </a:r>
            <a:r>
              <a:rPr lang="en-US" altLang="ja-JP" dirty="0" smtClean="0">
                <a:solidFill>
                  <a:schemeClr val="tx1"/>
                </a:solidFill>
              </a:rPr>
              <a:t>B </a:t>
            </a:r>
            <a:r>
              <a:rPr lang="ja-JP" altLang="en-US" dirty="0" smtClean="0">
                <a:solidFill>
                  <a:schemeClr val="tx1"/>
                </a:solidFill>
              </a:rPr>
              <a:t>は版 </a:t>
            </a:r>
            <a:r>
              <a:rPr lang="en-US" altLang="ja-JP" dirty="0" smtClean="0">
                <a:solidFill>
                  <a:schemeClr val="tx1"/>
                </a:solidFill>
              </a:rPr>
              <a:t>1 </a:t>
            </a:r>
            <a:r>
              <a:rPr lang="ja-JP" altLang="en-US" dirty="0" smtClean="0">
                <a:solidFill>
                  <a:schemeClr val="tx1"/>
                </a:solidFill>
              </a:rPr>
              <a:t>で再起動</a:t>
            </a:r>
            <a:endParaRPr lang="en-US" altLang="ja-JP" dirty="0" smtClean="0">
              <a:solidFill>
                <a:schemeClr val="tx1"/>
              </a:solidFill>
            </a:endParaRPr>
          </a:p>
          <a:p>
            <a:pPr marL="925830" lvl="1" indent="-514350">
              <a:buFont typeface="+mj-lt"/>
              <a:buAutoNum type="arabicPeriod"/>
            </a:pPr>
            <a:r>
              <a:rPr lang="ja-JP" altLang="en-US" dirty="0" smtClean="0">
                <a:solidFill>
                  <a:schemeClr val="tx1"/>
                </a:solidFill>
              </a:rPr>
              <a:t>ユーザによるヒント</a:t>
            </a:r>
          </a:p>
          <a:p>
            <a:pPr lvl="2"/>
            <a:r>
              <a:rPr lang="ja-JP" altLang="en-US" dirty="0" smtClean="0">
                <a:solidFill>
                  <a:schemeClr val="tx1"/>
                </a:solidFill>
              </a:rPr>
              <a:t>どのクラスの版を変更するか</a:t>
            </a:r>
            <a:endParaRPr lang="en-US" altLang="ja-JP" dirty="0" smtClean="0">
              <a:solidFill>
                <a:schemeClr val="tx1"/>
              </a:solidFill>
            </a:endParaRPr>
          </a:p>
          <a:p>
            <a:pPr lvl="1"/>
            <a:endParaRPr lang="ja-JP" altLang="en-US" dirty="0" smtClean="0">
              <a:solidFill>
                <a:schemeClr val="tx1"/>
              </a:solidFill>
            </a:endParaRPr>
          </a:p>
          <a:p>
            <a:r>
              <a:rPr lang="ja-JP" altLang="en-US" dirty="0" smtClean="0"/>
              <a:t>アイデア</a:t>
            </a:r>
          </a:p>
          <a:p>
            <a:pPr lvl="1"/>
            <a:r>
              <a:rPr lang="ja-JP" altLang="en-US" dirty="0" smtClean="0">
                <a:solidFill>
                  <a:schemeClr val="tx1"/>
                </a:solidFill>
              </a:rPr>
              <a:t>クラスの版毎にクラスローダを作成</a:t>
            </a:r>
          </a:p>
          <a:p>
            <a:pPr lvl="1"/>
            <a:r>
              <a:rPr lang="ja-JP" altLang="en-US" dirty="0" smtClean="0">
                <a:solidFill>
                  <a:schemeClr val="tx1"/>
                </a:solidFill>
              </a:rPr>
              <a:t>再起動時に親ローダとして活用</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7</a:t>
            </a:fld>
            <a:endParaRPr kumimoji="1" lang="ja-JP" altLang="en-US"/>
          </a:p>
        </p:txBody>
      </p:sp>
      <p:sp>
        <p:nvSpPr>
          <p:cNvPr id="5" name="正方形/長方形 4"/>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クラスの版の集合とそれぞれの優先度</a:t>
            </a:r>
          </a:p>
          <a:p>
            <a:pPr lvl="1"/>
            <a:r>
              <a:rPr lang="ja-JP" altLang="en-US" dirty="0" smtClean="0">
                <a:solidFill>
                  <a:schemeClr val="tx1"/>
                </a:solidFill>
              </a:rPr>
              <a:t>優先度は事前に計算しておく</a:t>
            </a:r>
          </a:p>
          <a:p>
            <a:pPr lvl="2"/>
            <a:r>
              <a:rPr lang="ja-JP" altLang="en-US" dirty="0" smtClean="0">
                <a:solidFill>
                  <a:schemeClr val="tx1"/>
                </a:solidFill>
              </a:rPr>
              <a:t>例 </a:t>
            </a:r>
            <a:r>
              <a:rPr lang="en-US" altLang="ja-JP" dirty="0" smtClean="0">
                <a:solidFill>
                  <a:schemeClr val="tx1"/>
                </a:solidFill>
              </a:rPr>
              <a:t>1</a:t>
            </a:r>
            <a:r>
              <a:rPr lang="ja-JP" altLang="en-US" dirty="0" smtClean="0">
                <a:solidFill>
                  <a:schemeClr val="tx1"/>
                </a:solidFill>
              </a:rPr>
              <a:t>）クラスの版と依存するクラスのサイズの合計</a:t>
            </a:r>
            <a:endParaRPr lang="en-US" altLang="ja-JP" dirty="0" smtClean="0">
              <a:solidFill>
                <a:schemeClr val="tx1"/>
              </a:solidFill>
            </a:endParaRPr>
          </a:p>
          <a:p>
            <a:pPr lvl="2"/>
            <a:r>
              <a:rPr lang="ja-JP" altLang="en-US" dirty="0" smtClean="0">
                <a:solidFill>
                  <a:schemeClr val="tx1"/>
                </a:solidFill>
              </a:rPr>
              <a:t>例 </a:t>
            </a:r>
            <a:r>
              <a:rPr lang="en-US" altLang="ja-JP" dirty="0" smtClean="0">
                <a:solidFill>
                  <a:schemeClr val="tx1"/>
                </a:solidFill>
              </a:rPr>
              <a:t>2</a:t>
            </a:r>
            <a:r>
              <a:rPr lang="ja-JP" altLang="en-US" dirty="0" smtClean="0">
                <a:solidFill>
                  <a:schemeClr val="tx1"/>
                </a:solidFill>
              </a:rPr>
              <a:t>）クラスの版の利用されやすさ</a:t>
            </a:r>
            <a:endParaRPr lang="en-US" altLang="ja-JP" dirty="0" smtClean="0">
              <a:solidFill>
                <a:schemeClr val="tx1"/>
              </a:solidFill>
            </a:endParaRPr>
          </a:p>
          <a:p>
            <a:pPr lvl="1"/>
            <a:endParaRPr lang="ja-JP" altLang="en-US" dirty="0" smtClean="0">
              <a:solidFill>
                <a:schemeClr val="tx1"/>
              </a:solidFill>
            </a:endParaRPr>
          </a:p>
          <a:p>
            <a:r>
              <a:rPr lang="ja-JP" altLang="en-US" dirty="0" smtClean="0"/>
              <a:t>アプリケーションを再ロードするクラスローダ</a:t>
            </a:r>
          </a:p>
          <a:p>
            <a:pPr lvl="1"/>
            <a:r>
              <a:rPr lang="ja-JP" altLang="en-US" dirty="0" smtClean="0">
                <a:solidFill>
                  <a:schemeClr val="tx1"/>
                </a:solidFill>
              </a:rPr>
              <a:t>旧版アプリのローダ群を親ローダとして活用</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EC20A09A-2FA9-49B2-A0E8-E081320FB37C}" type="slidenum">
              <a:rPr kumimoji="1" lang="ja-JP" altLang="en-US" smtClean="0"/>
              <a:pPr/>
              <a:t>8</a:t>
            </a:fld>
            <a:endParaRPr kumimoji="1" lang="ja-JP" altLang="en-US"/>
          </a:p>
        </p:txBody>
      </p:sp>
      <p:sp>
        <p:nvSpPr>
          <p:cNvPr id="5" name="正方形/長方形 4"/>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
        <p:nvSpPr>
          <p:cNvPr id="6" name="雲形吹き出し 5"/>
          <p:cNvSpPr/>
          <p:nvPr/>
        </p:nvSpPr>
        <p:spPr>
          <a:xfrm>
            <a:off x="81378" y="1916832"/>
            <a:ext cx="1034238" cy="471560"/>
          </a:xfrm>
          <a:prstGeom prst="cloudCallout">
            <a:avLst>
              <a:gd name="adj1" fmla="val 79820"/>
              <a:gd name="adj2" fmla="val 366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入力</a:t>
            </a:r>
            <a:endParaRPr kumimoji="1" lang="ja-JP" altLang="en-US" dirty="0">
              <a:latin typeface="ＭＳ Ｐゴシック" pitchFamily="50" charset="-128"/>
              <a:ea typeface="ＭＳ Ｐゴシック" pitchFamily="50" charset="-128"/>
            </a:endParaRPr>
          </a:p>
        </p:txBody>
      </p:sp>
      <p:sp>
        <p:nvSpPr>
          <p:cNvPr id="7" name="雲形吹き出し 6"/>
          <p:cNvSpPr/>
          <p:nvPr/>
        </p:nvSpPr>
        <p:spPr>
          <a:xfrm>
            <a:off x="81378" y="3965552"/>
            <a:ext cx="1034238" cy="471560"/>
          </a:xfrm>
          <a:prstGeom prst="cloudCallout">
            <a:avLst>
              <a:gd name="adj1" fmla="val 79820"/>
              <a:gd name="adj2" fmla="val 4560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出力</a:t>
            </a:r>
            <a:endParaRPr kumimoji="1" lang="ja-JP" altLang="en-US" dirty="0">
              <a:latin typeface="ＭＳ Ｐゴシック" pitchFamily="50" charset="-128"/>
              <a:ea typeface="ＭＳ Ｐゴシック" pitchFamily="50" charset="-128"/>
            </a:endParaRPr>
          </a:p>
        </p:txBody>
      </p:sp>
      <p:sp>
        <p:nvSpPr>
          <p:cNvPr id="9" name="タイトル 1"/>
          <p:cNvSpPr txBox="1">
            <a:spLocks/>
          </p:cNvSpPr>
          <p:nvPr/>
        </p:nvSpPr>
        <p:spPr>
          <a:xfrm>
            <a:off x="323528" y="1143000"/>
            <a:ext cx="8424936"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2"/>
                </a:solidFill>
                <a:effectLst/>
                <a:uLnTx/>
                <a:uFillTx/>
                <a:latin typeface="+mj-lt"/>
                <a:ea typeface="+mj-ea"/>
                <a:cs typeface="+mj-cs"/>
              </a:rPr>
              <a:t>再起動時に使用する子ローダの作成 （</a:t>
            </a:r>
            <a:r>
              <a:rPr lang="en-US" altLang="ja-JP" sz="3600" dirty="0" smtClean="0">
                <a:solidFill>
                  <a:schemeClr val="tx2"/>
                </a:solidFill>
                <a:latin typeface="+mj-lt"/>
                <a:ea typeface="+mj-ea"/>
                <a:cs typeface="+mj-cs"/>
              </a:rPr>
              <a:t>1</a:t>
            </a:r>
            <a:r>
              <a:rPr kumimoji="1" lang="ja-JP" altLang="en-US" sz="3600" b="0" i="0" u="none" strike="noStrike" kern="1200" cap="none" spc="0" normalizeH="0" baseline="0" noProof="0" dirty="0" smtClean="0">
                <a:ln>
                  <a:noFill/>
                </a:ln>
                <a:solidFill>
                  <a:schemeClr val="tx2"/>
                </a:solidFill>
                <a:effectLst/>
                <a:uLnTx/>
                <a:uFillTx/>
                <a:latin typeface="+mj-lt"/>
                <a:ea typeface="+mj-ea"/>
                <a:cs typeface="+mj-cs"/>
              </a:rPr>
              <a:t>）</a:t>
            </a:r>
            <a:endParaRPr kumimoji="1" lang="ja-JP" altLang="en-US" sz="36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smtClean="0">
                <a:latin typeface="ＭＳ Ｐゴシック" pitchFamily="50" charset="-128"/>
                <a:ea typeface="ＭＳ Ｐゴシック" pitchFamily="50" charset="-128"/>
              </a:rPr>
              <a:t> [</a:t>
            </a:r>
            <a:r>
              <a:rPr kumimoji="1" lang="ja-JP" altLang="en-US" dirty="0" smtClean="0">
                <a:latin typeface="ＭＳ Ｐゴシック" pitchFamily="50" charset="-128"/>
                <a:ea typeface="ＭＳ Ｐゴシック" pitchFamily="50" charset="-128"/>
              </a:rPr>
              <a:t>初期状態</a:t>
            </a:r>
            <a:r>
              <a:rPr kumimoji="1" lang="en-US" altLang="ja-JP" dirty="0" smtClean="0">
                <a:latin typeface="ＭＳ Ｐゴシック" pitchFamily="50" charset="-128"/>
                <a:ea typeface="ＭＳ Ｐゴシック" pitchFamily="50" charset="-128"/>
              </a:rPr>
              <a:t>] </a:t>
            </a:r>
            <a:r>
              <a:rPr kumimoji="1" lang="ja-JP" altLang="en-US" dirty="0" smtClean="0">
                <a:latin typeface="ＭＳ Ｐゴシック" pitchFamily="50" charset="-128"/>
                <a:ea typeface="ＭＳ Ｐゴシック" pitchFamily="50" charset="-128"/>
              </a:rPr>
              <a:t>システムクラスローダ１個</a:t>
            </a:r>
            <a:endParaRPr kumimoji="1" lang="en-US" altLang="ja-JP" dirty="0" smtClean="0">
              <a:latin typeface="ＭＳ Ｐゴシック" pitchFamily="50" charset="-128"/>
              <a:ea typeface="ＭＳ Ｐゴシック" pitchFamily="50" charset="-128"/>
            </a:endParaRPr>
          </a:p>
          <a:p>
            <a:pPr lvl="1"/>
            <a:r>
              <a:rPr lang="ja-JP" altLang="en-US" dirty="0" smtClean="0">
                <a:solidFill>
                  <a:schemeClr val="tx1"/>
                </a:solidFill>
                <a:latin typeface="ＭＳ Ｐゴシック" pitchFamily="50" charset="-128"/>
                <a:ea typeface="ＭＳ Ｐゴシック" pitchFamily="50" charset="-128"/>
              </a:rPr>
              <a:t>原版クラス（</a:t>
            </a:r>
            <a:r>
              <a:rPr lang="en-US" altLang="ja-JP" dirty="0" smtClean="0">
                <a:solidFill>
                  <a:schemeClr val="tx1"/>
                </a:solidFill>
                <a:latin typeface="ＭＳ Ｐゴシック" pitchFamily="50" charset="-128"/>
                <a:ea typeface="ＭＳ Ｐゴシック" pitchFamily="50" charset="-128"/>
              </a:rPr>
              <a:t>A</a:t>
            </a:r>
            <a:r>
              <a:rPr lang="en-US" altLang="ja-JP" sz="1600" dirty="0" smtClean="0">
                <a:solidFill>
                  <a:schemeClr val="tx1"/>
                </a:solidFill>
                <a:latin typeface="ＭＳ Ｐゴシック" pitchFamily="50" charset="-128"/>
                <a:ea typeface="ＭＳ Ｐゴシック" pitchFamily="50" charset="-128"/>
              </a:rPr>
              <a:t>0</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B</a:t>
            </a:r>
            <a:r>
              <a:rPr lang="en-US" altLang="ja-JP" sz="1600" dirty="0" smtClean="0">
                <a:solidFill>
                  <a:schemeClr val="tx1"/>
                </a:solidFill>
                <a:latin typeface="ＭＳ Ｐゴシック" pitchFamily="50" charset="-128"/>
                <a:ea typeface="ＭＳ Ｐゴシック" pitchFamily="50" charset="-128"/>
              </a:rPr>
              <a:t>0</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C</a:t>
            </a:r>
            <a:r>
              <a:rPr lang="en-US" altLang="ja-JP" sz="1600" dirty="0" smtClean="0">
                <a:solidFill>
                  <a:schemeClr val="tx1"/>
                </a:solidFill>
                <a:latin typeface="ＭＳ Ｐゴシック" pitchFamily="50" charset="-128"/>
                <a:ea typeface="ＭＳ Ｐゴシック" pitchFamily="50" charset="-128"/>
              </a:rPr>
              <a:t>0</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a:t>
            </a:r>
            <a:r>
              <a:rPr lang="ja-JP" altLang="en-US" dirty="0" smtClean="0">
                <a:solidFill>
                  <a:schemeClr val="tx1"/>
                </a:solidFill>
                <a:latin typeface="ＭＳ Ｐゴシック" pitchFamily="50" charset="-128"/>
                <a:ea typeface="ＭＳ Ｐゴシック" pitchFamily="50" charset="-128"/>
              </a:rPr>
              <a:t>）をロード済み</a:t>
            </a:r>
            <a:endParaRPr kumimoji="1" lang="ja-JP" altLang="en-US" dirty="0">
              <a:solidFill>
                <a:schemeClr val="tx1"/>
              </a:solidFill>
              <a:latin typeface="ＭＳ Ｐゴシック" pitchFamily="50" charset="-128"/>
              <a:ea typeface="ＭＳ Ｐゴシック" pitchFamily="50" charset="-128"/>
            </a:endParaRPr>
          </a:p>
        </p:txBody>
      </p:sp>
      <p:sp>
        <p:nvSpPr>
          <p:cNvPr id="4" name="角丸四角形 3"/>
          <p:cNvSpPr/>
          <p:nvPr/>
        </p:nvSpPr>
        <p:spPr>
          <a:xfrm>
            <a:off x="2452101" y="4063820"/>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0" name="角丸四角形 9"/>
          <p:cNvSpPr/>
          <p:nvPr/>
        </p:nvSpPr>
        <p:spPr>
          <a:xfrm>
            <a:off x="1835696" y="5013176"/>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1" name="角丸四角形 10"/>
          <p:cNvSpPr/>
          <p:nvPr/>
        </p:nvSpPr>
        <p:spPr>
          <a:xfrm>
            <a:off x="2555776" y="6021288"/>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3" name="角丸四角形 12"/>
          <p:cNvSpPr/>
          <p:nvPr/>
        </p:nvSpPr>
        <p:spPr>
          <a:xfrm>
            <a:off x="3059832" y="5085184"/>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4" name="角丸四角形 13"/>
          <p:cNvSpPr/>
          <p:nvPr/>
        </p:nvSpPr>
        <p:spPr>
          <a:xfrm>
            <a:off x="2195736" y="3284984"/>
            <a:ext cx="1152128" cy="432048"/>
          </a:xfrm>
          <a:prstGeom prst="roundRect">
            <a:avLst/>
          </a:prstGeom>
          <a:solidFill>
            <a:schemeClr val="accent1">
              <a:alpha val="59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System</a:t>
            </a:r>
            <a:endParaRPr kumimoji="1" lang="ja-JP" altLang="en-US" dirty="0">
              <a:solidFill>
                <a:schemeClr val="tx1"/>
              </a:solidFill>
              <a:latin typeface="ＭＳ Ｐゴシック" pitchFamily="50" charset="-128"/>
              <a:ea typeface="ＭＳ Ｐゴシック" pitchFamily="50" charset="-128"/>
            </a:endParaRPr>
          </a:p>
        </p:txBody>
      </p:sp>
      <p:cxnSp>
        <p:nvCxnSpPr>
          <p:cNvPr id="16" name="直線コネクタ 15"/>
          <p:cNvCxnSpPr>
            <a:stCxn id="14" idx="2"/>
            <a:endCxn id="4" idx="0"/>
          </p:cNvCxnSpPr>
          <p:nvPr/>
        </p:nvCxnSpPr>
        <p:spPr>
          <a:xfrm rot="16200000" flipH="1">
            <a:off x="2600574" y="3888257"/>
            <a:ext cx="346788" cy="4337"/>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4" idx="2"/>
            <a:endCxn id="10" idx="0"/>
          </p:cNvCxnSpPr>
          <p:nvPr/>
        </p:nvCxnSpPr>
        <p:spPr>
          <a:xfrm rot="5400000">
            <a:off x="2281289" y="4518328"/>
            <a:ext cx="373292" cy="616405"/>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4" idx="2"/>
            <a:endCxn id="13" idx="0"/>
          </p:cNvCxnSpPr>
          <p:nvPr/>
        </p:nvCxnSpPr>
        <p:spPr>
          <a:xfrm rot="16200000" flipH="1">
            <a:off x="2857352" y="4558668"/>
            <a:ext cx="445300" cy="607731"/>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13" idx="2"/>
            <a:endCxn id="11" idx="0"/>
          </p:cNvCxnSpPr>
          <p:nvPr/>
        </p:nvCxnSpPr>
        <p:spPr>
          <a:xfrm rot="5400000">
            <a:off x="2951820" y="5589240"/>
            <a:ext cx="360040" cy="504056"/>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雲形吹き出し 31"/>
          <p:cNvSpPr/>
          <p:nvPr/>
        </p:nvSpPr>
        <p:spPr>
          <a:xfrm>
            <a:off x="179512" y="3847796"/>
            <a:ext cx="2088232" cy="864096"/>
          </a:xfrm>
          <a:prstGeom prst="cloudCallout">
            <a:avLst>
              <a:gd name="adj1" fmla="val 26580"/>
              <a:gd name="adj2" fmla="val 89069"/>
            </a:avLst>
          </a:prstGeom>
          <a:solidFill>
            <a:schemeClr val="accent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A</a:t>
            </a:r>
            <a:r>
              <a:rPr kumimoji="1" lang="ja-JP" altLang="en-US" dirty="0" smtClean="0">
                <a:solidFill>
                  <a:schemeClr val="tx1"/>
                </a:solidFill>
                <a:latin typeface="ＭＳ Ｐゴシック" pitchFamily="50" charset="-128"/>
                <a:ea typeface="ＭＳ Ｐゴシック" pitchFamily="50" charset="-128"/>
              </a:rPr>
              <a:t>の版 </a:t>
            </a:r>
            <a:r>
              <a:rPr kumimoji="1" lang="en-US" altLang="ja-JP" dirty="0" smtClean="0">
                <a:solidFill>
                  <a:schemeClr val="tx1"/>
                </a:solidFill>
                <a:latin typeface="ＭＳ Ｐゴシック" pitchFamily="50" charset="-128"/>
                <a:ea typeface="ＭＳ Ｐゴシック" pitchFamily="50" charset="-128"/>
              </a:rPr>
              <a:t>1 </a:t>
            </a:r>
            <a:r>
              <a:rPr kumimoji="1" lang="ja-JP" altLang="en-US" dirty="0" smtClean="0">
                <a:solidFill>
                  <a:schemeClr val="tx1"/>
                </a:solidFill>
                <a:latin typeface="ＭＳ Ｐゴシック" pitchFamily="50" charset="-128"/>
                <a:ea typeface="ＭＳ Ｐゴシック" pitchFamily="50" charset="-128"/>
              </a:rPr>
              <a:t>をロード</a:t>
            </a:r>
            <a:endParaRPr kumimoji="1" lang="ja-JP" altLang="en-US" dirty="0">
              <a:solidFill>
                <a:schemeClr val="tx1"/>
              </a:solidFill>
              <a:latin typeface="ＭＳ Ｐゴシック" pitchFamily="50" charset="-128"/>
              <a:ea typeface="ＭＳ Ｐゴシック" pitchFamily="50" charset="-128"/>
            </a:endParaRPr>
          </a:p>
        </p:txBody>
      </p:sp>
      <p:sp>
        <p:nvSpPr>
          <p:cNvPr id="35" name="角丸四角形 34"/>
          <p:cNvSpPr/>
          <p:nvPr/>
        </p:nvSpPr>
        <p:spPr>
          <a:xfrm>
            <a:off x="3563888" y="6029673"/>
            <a:ext cx="648072" cy="576064"/>
          </a:xfrm>
          <a:prstGeom prst="roundRect">
            <a:avLst/>
          </a:prstGeom>
          <a:solidFill>
            <a:schemeClr val="accent4">
              <a:lumMod val="60000"/>
              <a:lumOff val="40000"/>
              <a:alpha val="59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cxnSp>
        <p:nvCxnSpPr>
          <p:cNvPr id="36" name="直線コネクタ 35"/>
          <p:cNvCxnSpPr>
            <a:stCxn id="13" idx="2"/>
            <a:endCxn id="35" idx="0"/>
          </p:cNvCxnSpPr>
          <p:nvPr/>
        </p:nvCxnSpPr>
        <p:spPr>
          <a:xfrm rot="16200000" flipH="1">
            <a:off x="3451684" y="5593432"/>
            <a:ext cx="368425" cy="504056"/>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円/楕円 40"/>
          <p:cNvSpPr/>
          <p:nvPr/>
        </p:nvSpPr>
        <p:spPr>
          <a:xfrm>
            <a:off x="4788024" y="4639884"/>
            <a:ext cx="2664296" cy="64807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r>
              <a:rPr kumimoji="1" lang="en-US" altLang="ja-JP" sz="1200" dirty="0" smtClean="0">
                <a:solidFill>
                  <a:schemeClr val="tx1"/>
                </a:solidFill>
                <a:latin typeface="ＭＳ Ｐゴシック" pitchFamily="50" charset="-128"/>
                <a:ea typeface="ＭＳ Ｐゴシック" pitchFamily="50" charset="-128"/>
              </a:rPr>
              <a:t>2</a:t>
            </a:r>
            <a:r>
              <a:rPr kumimoji="1" lang="ja-JP" altLang="en-US" dirty="0" err="1" smtClean="0">
                <a:solidFill>
                  <a:schemeClr val="tx1"/>
                </a:solidFill>
                <a:latin typeface="ＭＳ Ｐゴシック" pitchFamily="50" charset="-128"/>
                <a:ea typeface="ＭＳ Ｐゴシック" pitchFamily="50" charset="-128"/>
              </a:rPr>
              <a:t>、</a:t>
            </a:r>
            <a:r>
              <a:rPr kumimoji="1" lang="en-US" altLang="ja-JP" dirty="0" smtClean="0">
                <a:solidFill>
                  <a:schemeClr val="tx1"/>
                </a:solidFill>
                <a:latin typeface="ＭＳ Ｐゴシック" pitchFamily="50" charset="-128"/>
                <a:ea typeface="ＭＳ Ｐゴシック" pitchFamily="50" charset="-128"/>
              </a:rPr>
              <a:t>A</a:t>
            </a:r>
            <a:r>
              <a:rPr kumimoji="1" lang="en-US" altLang="ja-JP" sz="1200" dirty="0" smtClean="0">
                <a:solidFill>
                  <a:schemeClr val="tx1"/>
                </a:solidFill>
                <a:latin typeface="ＭＳ Ｐゴシック" pitchFamily="50" charset="-128"/>
                <a:ea typeface="ＭＳ Ｐゴシック" pitchFamily="50" charset="-128"/>
              </a:rPr>
              <a:t>1</a:t>
            </a:r>
          </a:p>
          <a:p>
            <a:pPr algn="ctr"/>
            <a:r>
              <a:rPr lang="en-US" altLang="ja-JP" dirty="0" smtClean="0">
                <a:solidFill>
                  <a:schemeClr val="tx1"/>
                </a:solidFill>
                <a:latin typeface="ＭＳ Ｐゴシック" pitchFamily="50" charset="-128"/>
                <a:ea typeface="ＭＳ Ｐゴシック" pitchFamily="50" charset="-128"/>
              </a:rPr>
              <a:t>(</a:t>
            </a:r>
            <a:r>
              <a:rPr kumimoji="1" lang="ja-JP" altLang="en-US" dirty="0" smtClean="0">
                <a:solidFill>
                  <a:schemeClr val="tx1"/>
                </a:solidFill>
                <a:latin typeface="ＭＳ Ｐゴシック" pitchFamily="50" charset="-128"/>
                <a:ea typeface="ＭＳ Ｐゴシック" pitchFamily="50" charset="-128"/>
              </a:rPr>
              <a:t>優先度</a:t>
            </a:r>
            <a:r>
              <a:rPr kumimoji="1" lang="en-US" altLang="ja-JP" dirty="0" smtClean="0">
                <a:solidFill>
                  <a:schemeClr val="tx1"/>
                </a:solidFill>
                <a:latin typeface="ＭＳ Ｐゴシック" pitchFamily="50" charset="-128"/>
                <a:ea typeface="ＭＳ Ｐゴシック" pitchFamily="50" charset="-128"/>
              </a:rPr>
              <a:t>: B</a:t>
            </a:r>
            <a:r>
              <a:rPr kumimoji="1" lang="en-US" altLang="ja-JP" sz="1200" dirty="0" smtClean="0">
                <a:solidFill>
                  <a:schemeClr val="tx1"/>
                </a:solidFill>
                <a:latin typeface="ＭＳ Ｐゴシック" pitchFamily="50" charset="-128"/>
                <a:ea typeface="ＭＳ Ｐゴシック" pitchFamily="50" charset="-128"/>
              </a:rPr>
              <a:t>2</a:t>
            </a:r>
            <a:r>
              <a:rPr kumimoji="1" lang="en-US" altLang="ja-JP" dirty="0" smtClean="0">
                <a:solidFill>
                  <a:schemeClr val="tx1"/>
                </a:solidFill>
                <a:latin typeface="ＭＳ Ｐゴシック" pitchFamily="50" charset="-128"/>
                <a:ea typeface="ＭＳ Ｐゴシック" pitchFamily="50" charset="-128"/>
              </a:rPr>
              <a:t> &gt; A</a:t>
            </a:r>
            <a:r>
              <a:rPr kumimoji="1" lang="en-US" altLang="ja-JP" sz="1200" dirty="0" smtClean="0">
                <a:solidFill>
                  <a:schemeClr val="tx1"/>
                </a:solidFill>
                <a:latin typeface="ＭＳ Ｐゴシック" pitchFamily="50" charset="-128"/>
                <a:ea typeface="ＭＳ Ｐゴシック" pitchFamily="50" charset="-128"/>
              </a:rPr>
              <a:t>1</a:t>
            </a:r>
            <a:r>
              <a:rPr kumimoji="1" lang="en-US" altLang="ja-JP" dirty="0" smtClean="0">
                <a:solidFill>
                  <a:schemeClr val="tx1"/>
                </a:solidFill>
                <a:latin typeface="ＭＳ Ｐゴシック" pitchFamily="50" charset="-128"/>
                <a:ea typeface="ＭＳ Ｐゴシック" pitchFamily="50" charset="-128"/>
              </a:rPr>
              <a:t>)</a:t>
            </a:r>
            <a:endParaRPr kumimoji="1" lang="ja-JP" altLang="en-US" dirty="0">
              <a:solidFill>
                <a:schemeClr val="tx1"/>
              </a:solidFill>
              <a:latin typeface="ＭＳ Ｐゴシック" pitchFamily="50" charset="-128"/>
              <a:ea typeface="ＭＳ Ｐゴシック" pitchFamily="50" charset="-128"/>
            </a:endParaRPr>
          </a:p>
        </p:txBody>
      </p:sp>
      <p:sp>
        <p:nvSpPr>
          <p:cNvPr id="47" name="円/楕円 46"/>
          <p:cNvSpPr/>
          <p:nvPr/>
        </p:nvSpPr>
        <p:spPr>
          <a:xfrm>
            <a:off x="4499992" y="4639884"/>
            <a:ext cx="3240360" cy="64807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B</a:t>
            </a:r>
            <a:r>
              <a:rPr lang="en-US" altLang="ja-JP" sz="1200" dirty="0" smtClean="0">
                <a:solidFill>
                  <a:schemeClr val="tx1"/>
                </a:solidFill>
                <a:latin typeface="ＭＳ Ｐゴシック" pitchFamily="50" charset="-128"/>
                <a:ea typeface="ＭＳ Ｐゴシック" pitchFamily="50" charset="-128"/>
              </a:rPr>
              <a:t>2</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E</a:t>
            </a:r>
            <a:r>
              <a:rPr lang="en-US" altLang="ja-JP" sz="1200" dirty="0" smtClean="0">
                <a:solidFill>
                  <a:schemeClr val="tx1"/>
                </a:solidFill>
                <a:latin typeface="ＭＳ Ｐゴシック" pitchFamily="50" charset="-128"/>
                <a:ea typeface="ＭＳ Ｐゴシック" pitchFamily="50" charset="-128"/>
              </a:rPr>
              <a:t>3</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D</a:t>
            </a:r>
            <a:r>
              <a:rPr lang="en-US" altLang="ja-JP" sz="1200" dirty="0" smtClean="0">
                <a:solidFill>
                  <a:schemeClr val="tx1"/>
                </a:solidFill>
                <a:latin typeface="ＭＳ Ｐゴシック" pitchFamily="50" charset="-128"/>
                <a:ea typeface="ＭＳ Ｐゴシック" pitchFamily="50" charset="-128"/>
              </a:rPr>
              <a:t>2</a:t>
            </a:r>
            <a:endParaRPr kumimoji="1" lang="en-US" altLang="ja-JP" sz="1200" dirty="0" smtClean="0">
              <a:solidFill>
                <a:schemeClr val="tx1"/>
              </a:solidFill>
              <a:latin typeface="ＭＳ Ｐゴシック" pitchFamily="50" charset="-128"/>
              <a:ea typeface="ＭＳ Ｐゴシック" pitchFamily="50" charset="-128"/>
            </a:endParaRPr>
          </a:p>
          <a:p>
            <a:pPr algn="ctr"/>
            <a:r>
              <a:rPr lang="en-US" altLang="ja-JP" dirty="0" smtClean="0">
                <a:solidFill>
                  <a:schemeClr val="tx1"/>
                </a:solidFill>
                <a:latin typeface="ＭＳ Ｐゴシック" pitchFamily="50" charset="-128"/>
                <a:ea typeface="ＭＳ Ｐゴシック" pitchFamily="50" charset="-128"/>
              </a:rPr>
              <a:t>(</a:t>
            </a:r>
            <a:r>
              <a:rPr kumimoji="1" lang="ja-JP" altLang="en-US" dirty="0" smtClean="0">
                <a:solidFill>
                  <a:schemeClr val="tx1"/>
                </a:solidFill>
                <a:latin typeface="ＭＳ Ｐゴシック" pitchFamily="50" charset="-128"/>
                <a:ea typeface="ＭＳ Ｐゴシック" pitchFamily="50" charset="-128"/>
              </a:rPr>
              <a:t>優先度</a:t>
            </a:r>
            <a:r>
              <a:rPr kumimoji="1" lang="en-US" altLang="ja-JP" dirty="0" smtClean="0">
                <a:solidFill>
                  <a:schemeClr val="tx1"/>
                </a:solidFill>
                <a:latin typeface="ＭＳ Ｐゴシック" pitchFamily="50" charset="-128"/>
                <a:ea typeface="ＭＳ Ｐゴシック" pitchFamily="50" charset="-128"/>
              </a:rPr>
              <a:t>: B</a:t>
            </a:r>
            <a:r>
              <a:rPr kumimoji="1" lang="en-US" altLang="ja-JP" sz="1200" dirty="0" smtClean="0">
                <a:solidFill>
                  <a:schemeClr val="tx1"/>
                </a:solidFill>
                <a:latin typeface="ＭＳ Ｐゴシック" pitchFamily="50" charset="-128"/>
                <a:ea typeface="ＭＳ Ｐゴシック" pitchFamily="50" charset="-128"/>
              </a:rPr>
              <a:t>2</a:t>
            </a:r>
            <a:r>
              <a:rPr kumimoji="1" lang="en-US" altLang="ja-JP" dirty="0" smtClean="0">
                <a:solidFill>
                  <a:schemeClr val="tx1"/>
                </a:solidFill>
                <a:latin typeface="ＭＳ Ｐゴシック" pitchFamily="50" charset="-128"/>
                <a:ea typeface="ＭＳ Ｐゴシック" pitchFamily="50" charset="-128"/>
              </a:rPr>
              <a:t> &gt; E</a:t>
            </a:r>
            <a:r>
              <a:rPr kumimoji="1" lang="en-US" altLang="ja-JP" sz="1200" dirty="0" smtClean="0">
                <a:solidFill>
                  <a:schemeClr val="tx1"/>
                </a:solidFill>
                <a:latin typeface="ＭＳ Ｐゴシック" pitchFamily="50" charset="-128"/>
                <a:ea typeface="ＭＳ Ｐゴシック" pitchFamily="50" charset="-128"/>
              </a:rPr>
              <a:t>3</a:t>
            </a:r>
            <a:r>
              <a:rPr kumimoji="1" lang="en-US" altLang="ja-JP" dirty="0" smtClean="0">
                <a:solidFill>
                  <a:schemeClr val="tx1"/>
                </a:solidFill>
                <a:latin typeface="ＭＳ Ｐゴシック" pitchFamily="50" charset="-128"/>
                <a:ea typeface="ＭＳ Ｐゴシック" pitchFamily="50" charset="-128"/>
              </a:rPr>
              <a:t> &gt; D</a:t>
            </a:r>
            <a:r>
              <a:rPr kumimoji="1" lang="en-US" altLang="ja-JP" sz="1200" dirty="0" smtClean="0">
                <a:solidFill>
                  <a:schemeClr val="tx1"/>
                </a:solidFill>
                <a:latin typeface="ＭＳ Ｐゴシック" pitchFamily="50" charset="-128"/>
                <a:ea typeface="ＭＳ Ｐゴシック" pitchFamily="50" charset="-128"/>
              </a:rPr>
              <a:t>2</a:t>
            </a:r>
            <a:r>
              <a:rPr kumimoji="1" lang="en-US" altLang="ja-JP" dirty="0" smtClean="0">
                <a:solidFill>
                  <a:schemeClr val="tx1"/>
                </a:solidFill>
                <a:latin typeface="ＭＳ Ｐゴシック" pitchFamily="50" charset="-128"/>
                <a:ea typeface="ＭＳ Ｐゴシック" pitchFamily="50" charset="-128"/>
              </a:rPr>
              <a:t>)</a:t>
            </a:r>
            <a:endParaRPr kumimoji="1" lang="ja-JP" altLang="en-US" dirty="0">
              <a:solidFill>
                <a:schemeClr val="tx1"/>
              </a:solidFill>
              <a:latin typeface="ＭＳ Ｐゴシック" pitchFamily="50" charset="-128"/>
              <a:ea typeface="ＭＳ Ｐゴシック" pitchFamily="50" charset="-128"/>
            </a:endParaRPr>
          </a:p>
        </p:txBody>
      </p:sp>
      <p:sp>
        <p:nvSpPr>
          <p:cNvPr id="49" name="円/楕円 48"/>
          <p:cNvSpPr/>
          <p:nvPr/>
        </p:nvSpPr>
        <p:spPr>
          <a:xfrm>
            <a:off x="4427984" y="4639884"/>
            <a:ext cx="3240360" cy="64807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B</a:t>
            </a:r>
            <a:r>
              <a:rPr kumimoji="1" lang="en-US" altLang="ja-JP" sz="1200" dirty="0" smtClean="0">
                <a:solidFill>
                  <a:schemeClr val="tx1"/>
                </a:solidFill>
                <a:latin typeface="ＭＳ Ｐゴシック" pitchFamily="50" charset="-128"/>
                <a:ea typeface="ＭＳ Ｐゴシック" pitchFamily="50" charset="-128"/>
              </a:rPr>
              <a:t>2</a:t>
            </a:r>
            <a:r>
              <a:rPr kumimoji="1"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E</a:t>
            </a:r>
            <a:r>
              <a:rPr lang="en-US" altLang="ja-JP" sz="1200" dirty="0" smtClean="0">
                <a:solidFill>
                  <a:schemeClr val="tx1"/>
                </a:solidFill>
                <a:latin typeface="ＭＳ Ｐゴシック" pitchFamily="50" charset="-128"/>
                <a:ea typeface="ＭＳ Ｐゴシック" pitchFamily="50" charset="-128"/>
              </a:rPr>
              <a:t>3</a:t>
            </a:r>
            <a:r>
              <a:rPr lang="ja-JP" altLang="en-US" dirty="0" err="1" smtClean="0">
                <a:solidFill>
                  <a:schemeClr val="tx1"/>
                </a:solidFill>
                <a:latin typeface="ＭＳ Ｐゴシック" pitchFamily="50" charset="-128"/>
                <a:ea typeface="ＭＳ Ｐゴシック" pitchFamily="50" charset="-128"/>
              </a:rPr>
              <a:t>、</a:t>
            </a:r>
            <a:r>
              <a:rPr lang="en-US" altLang="ja-JP" dirty="0" smtClean="0">
                <a:solidFill>
                  <a:schemeClr val="tx1"/>
                </a:solidFill>
                <a:latin typeface="ＭＳ Ｐゴシック" pitchFamily="50" charset="-128"/>
                <a:ea typeface="ＭＳ Ｐゴシック" pitchFamily="50" charset="-128"/>
              </a:rPr>
              <a:t>C</a:t>
            </a:r>
            <a:r>
              <a:rPr lang="en-US" altLang="ja-JP" sz="1200" dirty="0" smtClean="0">
                <a:solidFill>
                  <a:schemeClr val="tx1"/>
                </a:solidFill>
                <a:latin typeface="ＭＳ Ｐゴシック" pitchFamily="50" charset="-128"/>
                <a:ea typeface="ＭＳ Ｐゴシック" pitchFamily="50" charset="-128"/>
              </a:rPr>
              <a:t>1</a:t>
            </a:r>
            <a:endParaRPr kumimoji="1" lang="en-US" altLang="ja-JP" sz="1200" dirty="0" smtClean="0">
              <a:solidFill>
                <a:schemeClr val="tx1"/>
              </a:solidFill>
              <a:latin typeface="ＭＳ Ｐゴシック" pitchFamily="50" charset="-128"/>
              <a:ea typeface="ＭＳ Ｐゴシック" pitchFamily="50" charset="-128"/>
            </a:endParaRPr>
          </a:p>
          <a:p>
            <a:pPr algn="ctr"/>
            <a:r>
              <a:rPr lang="en-US" altLang="ja-JP" dirty="0" smtClean="0">
                <a:solidFill>
                  <a:schemeClr val="tx1"/>
                </a:solidFill>
                <a:latin typeface="ＭＳ Ｐゴシック" pitchFamily="50" charset="-128"/>
                <a:ea typeface="ＭＳ Ｐゴシック" pitchFamily="50" charset="-128"/>
              </a:rPr>
              <a:t>(</a:t>
            </a:r>
            <a:r>
              <a:rPr kumimoji="1" lang="ja-JP" altLang="en-US" dirty="0" smtClean="0">
                <a:solidFill>
                  <a:schemeClr val="tx1"/>
                </a:solidFill>
                <a:latin typeface="ＭＳ Ｐゴシック" pitchFamily="50" charset="-128"/>
                <a:ea typeface="ＭＳ Ｐゴシック" pitchFamily="50" charset="-128"/>
              </a:rPr>
              <a:t>優先度</a:t>
            </a:r>
            <a:r>
              <a:rPr kumimoji="1" lang="en-US" altLang="ja-JP" dirty="0" smtClean="0">
                <a:solidFill>
                  <a:schemeClr val="tx1"/>
                </a:solidFill>
                <a:latin typeface="ＭＳ Ｐゴシック" pitchFamily="50" charset="-128"/>
                <a:ea typeface="ＭＳ Ｐゴシック" pitchFamily="50" charset="-128"/>
              </a:rPr>
              <a:t>: B</a:t>
            </a:r>
            <a:r>
              <a:rPr kumimoji="1" lang="en-US" altLang="ja-JP" sz="1200" dirty="0" smtClean="0">
                <a:solidFill>
                  <a:schemeClr val="tx1"/>
                </a:solidFill>
                <a:latin typeface="ＭＳ Ｐゴシック" pitchFamily="50" charset="-128"/>
                <a:ea typeface="ＭＳ Ｐゴシック" pitchFamily="50" charset="-128"/>
              </a:rPr>
              <a:t>2</a:t>
            </a:r>
            <a:r>
              <a:rPr kumimoji="1" lang="en-US" altLang="ja-JP" dirty="0" smtClean="0">
                <a:solidFill>
                  <a:schemeClr val="tx1"/>
                </a:solidFill>
                <a:latin typeface="ＭＳ Ｐゴシック" pitchFamily="50" charset="-128"/>
                <a:ea typeface="ＭＳ Ｐゴシック" pitchFamily="50" charset="-128"/>
              </a:rPr>
              <a:t> &gt; E</a:t>
            </a:r>
            <a:r>
              <a:rPr kumimoji="1" lang="en-US" altLang="ja-JP" sz="1200" dirty="0" smtClean="0">
                <a:solidFill>
                  <a:schemeClr val="tx1"/>
                </a:solidFill>
                <a:latin typeface="ＭＳ Ｐゴシック" pitchFamily="50" charset="-128"/>
                <a:ea typeface="ＭＳ Ｐゴシック" pitchFamily="50" charset="-128"/>
              </a:rPr>
              <a:t>3</a:t>
            </a:r>
            <a:r>
              <a:rPr kumimoji="1" lang="en-US" altLang="ja-JP" dirty="0" smtClean="0">
                <a:solidFill>
                  <a:schemeClr val="tx1"/>
                </a:solidFill>
                <a:latin typeface="ＭＳ Ｐゴシック" pitchFamily="50" charset="-128"/>
                <a:ea typeface="ＭＳ Ｐゴシック" pitchFamily="50" charset="-128"/>
              </a:rPr>
              <a:t> &gt; C</a:t>
            </a:r>
            <a:r>
              <a:rPr kumimoji="1" lang="en-US" altLang="ja-JP" sz="1200" dirty="0" smtClean="0">
                <a:solidFill>
                  <a:schemeClr val="tx1"/>
                </a:solidFill>
                <a:latin typeface="ＭＳ Ｐゴシック" pitchFamily="50" charset="-128"/>
                <a:ea typeface="ＭＳ Ｐゴシック" pitchFamily="50" charset="-128"/>
              </a:rPr>
              <a:t>1</a:t>
            </a:r>
            <a:r>
              <a:rPr kumimoji="1" lang="en-US" altLang="ja-JP" dirty="0" smtClean="0">
                <a:solidFill>
                  <a:schemeClr val="tx1"/>
                </a:solidFill>
                <a:latin typeface="ＭＳ Ｐゴシック" pitchFamily="50" charset="-128"/>
                <a:ea typeface="ＭＳ Ｐゴシック" pitchFamily="50" charset="-128"/>
              </a:rPr>
              <a:t>)</a:t>
            </a:r>
            <a:endParaRPr kumimoji="1" lang="ja-JP" altLang="en-US" dirty="0">
              <a:solidFill>
                <a:schemeClr val="tx1"/>
              </a:solidFill>
              <a:latin typeface="ＭＳ Ｐゴシック" pitchFamily="50" charset="-128"/>
              <a:ea typeface="ＭＳ Ｐゴシック" pitchFamily="50" charset="-128"/>
            </a:endParaRPr>
          </a:p>
        </p:txBody>
      </p:sp>
      <p:sp>
        <p:nvSpPr>
          <p:cNvPr id="50" name="雲形吹き出し 49"/>
          <p:cNvSpPr/>
          <p:nvPr/>
        </p:nvSpPr>
        <p:spPr>
          <a:xfrm>
            <a:off x="6948264" y="3949784"/>
            <a:ext cx="2016224" cy="615576"/>
          </a:xfrm>
          <a:prstGeom prst="cloudCallout">
            <a:avLst>
              <a:gd name="adj1" fmla="val -52455"/>
              <a:gd name="adj2" fmla="val 6738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1" name="雲形吹き出し 50"/>
          <p:cNvSpPr/>
          <p:nvPr/>
        </p:nvSpPr>
        <p:spPr>
          <a:xfrm>
            <a:off x="6588224" y="3952300"/>
            <a:ext cx="2448272" cy="615576"/>
          </a:xfrm>
          <a:prstGeom prst="cloudCallout">
            <a:avLst>
              <a:gd name="adj1" fmla="val -52455"/>
              <a:gd name="adj2" fmla="val 6738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2" name="フローチャート : 結合子 51"/>
          <p:cNvSpPr/>
          <p:nvPr/>
        </p:nvSpPr>
        <p:spPr>
          <a:xfrm>
            <a:off x="3589356" y="6034540"/>
            <a:ext cx="608316"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C</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53" name="フローチャート : 結合子 52"/>
          <p:cNvSpPr/>
          <p:nvPr/>
        </p:nvSpPr>
        <p:spPr>
          <a:xfrm>
            <a:off x="2601280" y="6021288"/>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D</a:t>
            </a:r>
            <a:r>
              <a:rPr lang="en-US" altLang="ja-JP" sz="1200" dirty="0" smtClean="0">
                <a:solidFill>
                  <a:srgbClr val="FF0000"/>
                </a:solidFill>
                <a:latin typeface="ＭＳ Ｐゴシック" pitchFamily="50" charset="-128"/>
                <a:ea typeface="ＭＳ Ｐゴシック" pitchFamily="50" charset="-128"/>
              </a:rPr>
              <a:t>2</a:t>
            </a:r>
            <a:endParaRPr lang="ja-JP" altLang="en-US" sz="1200" dirty="0">
              <a:solidFill>
                <a:srgbClr val="FF0000"/>
              </a:solidFill>
              <a:latin typeface="ＭＳ Ｐゴシック" pitchFamily="50" charset="-128"/>
              <a:ea typeface="ＭＳ Ｐゴシック" pitchFamily="50" charset="-128"/>
            </a:endParaRPr>
          </a:p>
        </p:txBody>
      </p:sp>
      <p:sp>
        <p:nvSpPr>
          <p:cNvPr id="54" name="フローチャート : 結合子 53"/>
          <p:cNvSpPr/>
          <p:nvPr/>
        </p:nvSpPr>
        <p:spPr>
          <a:xfrm>
            <a:off x="3112840" y="5085184"/>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E</a:t>
            </a:r>
            <a:r>
              <a:rPr lang="en-US" altLang="ja-JP" sz="1200" dirty="0" smtClean="0">
                <a:solidFill>
                  <a:srgbClr val="FF0000"/>
                </a:solidFill>
                <a:latin typeface="ＭＳ Ｐゴシック" pitchFamily="50" charset="-128"/>
                <a:ea typeface="ＭＳ Ｐゴシック" pitchFamily="50" charset="-128"/>
              </a:rPr>
              <a:t>3</a:t>
            </a:r>
            <a:endParaRPr lang="ja-JP" altLang="en-US" sz="1200" dirty="0">
              <a:solidFill>
                <a:srgbClr val="FF0000"/>
              </a:solidFill>
              <a:latin typeface="ＭＳ Ｐゴシック" pitchFamily="50" charset="-128"/>
              <a:ea typeface="ＭＳ Ｐゴシック" pitchFamily="50" charset="-128"/>
            </a:endParaRPr>
          </a:p>
        </p:txBody>
      </p:sp>
      <p:sp>
        <p:nvSpPr>
          <p:cNvPr id="55" name="フローチャート : 結合子 54"/>
          <p:cNvSpPr/>
          <p:nvPr/>
        </p:nvSpPr>
        <p:spPr>
          <a:xfrm>
            <a:off x="2497020" y="4077072"/>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B</a:t>
            </a:r>
            <a:r>
              <a:rPr lang="en-US" altLang="ja-JP" sz="1200" dirty="0" smtClean="0">
                <a:solidFill>
                  <a:srgbClr val="FF0000"/>
                </a:solidFill>
                <a:latin typeface="ＭＳ Ｐゴシック" pitchFamily="50" charset="-128"/>
                <a:ea typeface="ＭＳ Ｐゴシック" pitchFamily="50" charset="-128"/>
              </a:rPr>
              <a:t>2</a:t>
            </a:r>
            <a:endParaRPr lang="ja-JP" altLang="en-US" sz="1200" dirty="0">
              <a:solidFill>
                <a:srgbClr val="FF0000"/>
              </a:solidFill>
              <a:latin typeface="ＭＳ Ｐゴシック" pitchFamily="50" charset="-128"/>
              <a:ea typeface="ＭＳ Ｐゴシック" pitchFamily="50" charset="-128"/>
            </a:endParaRPr>
          </a:p>
        </p:txBody>
      </p:sp>
      <p:sp>
        <p:nvSpPr>
          <p:cNvPr id="56" name="フローチャート : 結合子 55"/>
          <p:cNvSpPr/>
          <p:nvPr/>
        </p:nvSpPr>
        <p:spPr>
          <a:xfrm>
            <a:off x="1862200" y="5013176"/>
            <a:ext cx="576064" cy="576064"/>
          </a:xfrm>
          <a:prstGeom prst="flowChartConnector">
            <a:avLst/>
          </a:prstGeom>
          <a:solidFill>
            <a:srgbClr val="FFC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ＭＳ Ｐゴシック" pitchFamily="50" charset="-128"/>
                <a:ea typeface="ＭＳ Ｐゴシック" pitchFamily="50" charset="-128"/>
              </a:rPr>
              <a:t>A</a:t>
            </a:r>
            <a:r>
              <a:rPr lang="en-US" altLang="ja-JP" sz="1200" dirty="0" smtClean="0">
                <a:solidFill>
                  <a:srgbClr val="FF0000"/>
                </a:solidFill>
                <a:latin typeface="ＭＳ Ｐゴシック" pitchFamily="50" charset="-128"/>
                <a:ea typeface="ＭＳ Ｐゴシック" pitchFamily="50" charset="-128"/>
              </a:rPr>
              <a:t>1</a:t>
            </a:r>
            <a:endParaRPr lang="ja-JP" altLang="en-US" sz="1200" dirty="0">
              <a:solidFill>
                <a:srgbClr val="FF0000"/>
              </a:solidFill>
              <a:latin typeface="ＭＳ Ｐゴシック" pitchFamily="50" charset="-128"/>
              <a:ea typeface="ＭＳ Ｐゴシック" pitchFamily="50" charset="-128"/>
            </a:endParaRPr>
          </a:p>
        </p:txBody>
      </p:sp>
      <p:sp>
        <p:nvSpPr>
          <p:cNvPr id="34" name="タイトル 1"/>
          <p:cNvSpPr>
            <a:spLocks noGrp="1"/>
          </p:cNvSpPr>
          <p:nvPr>
            <p:ph type="title"/>
          </p:nvPr>
        </p:nvSpPr>
        <p:spPr>
          <a:xfrm>
            <a:off x="323528" y="1143000"/>
            <a:ext cx="8424936" cy="1066800"/>
          </a:xfrm>
        </p:spPr>
        <p:txBody>
          <a:bodyPr>
            <a:normAutofit/>
          </a:bodyPr>
          <a:lstStyle/>
          <a:p>
            <a:r>
              <a:rPr lang="ja-JP" altLang="en-US" sz="3600" dirty="0" smtClean="0"/>
              <a:t>再起動時に使用する子ローダの作成 （</a:t>
            </a:r>
            <a:r>
              <a:rPr lang="en-US" altLang="ja-JP" sz="3600" dirty="0" smtClean="0"/>
              <a:t>2</a:t>
            </a:r>
            <a:r>
              <a:rPr lang="ja-JP" altLang="en-US" sz="3600" dirty="0" smtClean="0"/>
              <a:t>）</a:t>
            </a:r>
            <a:endParaRPr kumimoji="1" lang="ja-JP" altLang="en-US" sz="3600" dirty="0"/>
          </a:p>
        </p:txBody>
      </p:sp>
      <p:sp>
        <p:nvSpPr>
          <p:cNvPr id="38" name="テキスト ボックス 37"/>
          <p:cNvSpPr txBox="1"/>
          <p:nvPr/>
        </p:nvSpPr>
        <p:spPr>
          <a:xfrm>
            <a:off x="6672894" y="4049709"/>
            <a:ext cx="2304256" cy="369332"/>
          </a:xfrm>
          <a:prstGeom prst="rect">
            <a:avLst/>
          </a:prstGeom>
          <a:noFill/>
        </p:spPr>
        <p:txBody>
          <a:bodyPr wrap="square" rtlCol="0">
            <a:spAutoFit/>
          </a:bodyPr>
          <a:lstStyle/>
          <a:p>
            <a:pPr algn="ctr"/>
            <a:r>
              <a:rPr lang="en-US" altLang="ja-JP" dirty="0" smtClean="0">
                <a:latin typeface="ＭＳ Ｐゴシック" pitchFamily="50" charset="-128"/>
                <a:ea typeface="ＭＳ Ｐゴシック" pitchFamily="50" charset="-128"/>
              </a:rPr>
              <a:t>B</a:t>
            </a:r>
            <a:r>
              <a:rPr lang="en-US" altLang="ja-JP" sz="1200" dirty="0" smtClean="0">
                <a:latin typeface="ＭＳ Ｐゴシック" pitchFamily="50" charset="-128"/>
                <a:ea typeface="ＭＳ Ｐゴシック" pitchFamily="50" charset="-128"/>
              </a:rPr>
              <a:t>2</a:t>
            </a:r>
            <a:r>
              <a:rPr lang="ja-JP" altLang="en-US" dirty="0" err="1" smtClean="0">
                <a:latin typeface="ＭＳ Ｐゴシック" pitchFamily="50" charset="-128"/>
                <a:ea typeface="ＭＳ Ｐゴシック" pitchFamily="50" charset="-128"/>
              </a:rPr>
              <a:t>、</a:t>
            </a:r>
            <a:r>
              <a:rPr lang="en-US" altLang="ja-JP" dirty="0" smtClean="0">
                <a:latin typeface="ＭＳ Ｐゴシック" pitchFamily="50" charset="-128"/>
                <a:ea typeface="ＭＳ Ｐゴシック" pitchFamily="50" charset="-128"/>
              </a:rPr>
              <a:t>E</a:t>
            </a:r>
            <a:r>
              <a:rPr lang="en-US" altLang="ja-JP" sz="1200" dirty="0" smtClean="0">
                <a:latin typeface="ＭＳ Ｐゴシック" pitchFamily="50" charset="-128"/>
                <a:ea typeface="ＭＳ Ｐゴシック" pitchFamily="50" charset="-128"/>
              </a:rPr>
              <a:t>3</a:t>
            </a:r>
            <a:r>
              <a:rPr lang="ja-JP" altLang="en-US" dirty="0" smtClean="0">
                <a:latin typeface="ＭＳ Ｐゴシック" pitchFamily="50" charset="-128"/>
                <a:ea typeface="ＭＳ Ｐゴシック" pitchFamily="50" charset="-128"/>
              </a:rPr>
              <a:t>は親に依頼</a:t>
            </a:r>
            <a:endParaRPr lang="ja-JP" altLang="en-US" dirty="0">
              <a:latin typeface="ＭＳ Ｐゴシック" pitchFamily="50" charset="-128"/>
              <a:ea typeface="ＭＳ Ｐゴシック" pitchFamily="50" charset="-128"/>
            </a:endParaRPr>
          </a:p>
        </p:txBody>
      </p:sp>
      <p:sp>
        <p:nvSpPr>
          <p:cNvPr id="39" name="テキスト ボックス 38"/>
          <p:cNvSpPr txBox="1"/>
          <p:nvPr/>
        </p:nvSpPr>
        <p:spPr>
          <a:xfrm>
            <a:off x="6847112" y="4040240"/>
            <a:ext cx="2304256" cy="369332"/>
          </a:xfrm>
          <a:prstGeom prst="rect">
            <a:avLst/>
          </a:prstGeom>
          <a:noFill/>
        </p:spPr>
        <p:txBody>
          <a:bodyPr wrap="square" rtlCol="0">
            <a:spAutoFit/>
          </a:bodyPr>
          <a:lstStyle/>
          <a:p>
            <a:pPr algn="ctr"/>
            <a:r>
              <a:rPr lang="en-US" altLang="ja-JP" dirty="0" smtClean="0">
                <a:latin typeface="ＭＳ Ｐゴシック" pitchFamily="50" charset="-128"/>
                <a:ea typeface="ＭＳ Ｐゴシック" pitchFamily="50" charset="-128"/>
              </a:rPr>
              <a:t>B</a:t>
            </a:r>
            <a:r>
              <a:rPr lang="en-US" altLang="ja-JP" sz="1200" dirty="0">
                <a:latin typeface="ＭＳ Ｐゴシック" pitchFamily="50" charset="-128"/>
                <a:ea typeface="ＭＳ Ｐゴシック" pitchFamily="50" charset="-128"/>
              </a:rPr>
              <a:t>2</a:t>
            </a:r>
            <a:r>
              <a:rPr lang="ja-JP" altLang="en-US" dirty="0" smtClean="0">
                <a:latin typeface="ＭＳ Ｐゴシック" pitchFamily="50" charset="-128"/>
                <a:ea typeface="ＭＳ Ｐゴシック" pitchFamily="50" charset="-128"/>
              </a:rPr>
              <a:t>は親に依頼</a:t>
            </a:r>
            <a:endParaRPr lang="ja-JP" altLang="en-US" dirty="0">
              <a:latin typeface="ＭＳ Ｐゴシック" pitchFamily="50" charset="-128"/>
              <a:ea typeface="ＭＳ Ｐゴシック" pitchFamily="50" charset="-128"/>
            </a:endParaRPr>
          </a:p>
        </p:txBody>
      </p:sp>
      <p:sp>
        <p:nvSpPr>
          <p:cNvPr id="28" name="テキスト ボックス 27"/>
          <p:cNvSpPr txBox="1"/>
          <p:nvPr/>
        </p:nvSpPr>
        <p:spPr>
          <a:xfrm>
            <a:off x="1229828" y="5229200"/>
            <a:ext cx="648072" cy="369332"/>
          </a:xfrm>
          <a:prstGeom prst="rect">
            <a:avLst/>
          </a:prstGeom>
          <a:noFill/>
        </p:spPr>
        <p:txBody>
          <a:bodyPr wrap="square" rtlCol="0">
            <a:spAutoFit/>
          </a:bodyPr>
          <a:lstStyle/>
          <a:p>
            <a:r>
              <a:rPr kumimoji="1" lang="ja-JP" altLang="en-US" dirty="0" smtClean="0"/>
              <a:t>出力</a:t>
            </a:r>
            <a:endParaRPr kumimoji="1" lang="ja-JP" altLang="en-US" dirty="0"/>
          </a:p>
        </p:txBody>
      </p:sp>
      <p:sp>
        <p:nvSpPr>
          <p:cNvPr id="30" name="テキスト ボックス 29"/>
          <p:cNvSpPr txBox="1"/>
          <p:nvPr/>
        </p:nvSpPr>
        <p:spPr>
          <a:xfrm>
            <a:off x="1979712" y="6237312"/>
            <a:ext cx="648072" cy="369332"/>
          </a:xfrm>
          <a:prstGeom prst="rect">
            <a:avLst/>
          </a:prstGeom>
          <a:noFill/>
        </p:spPr>
        <p:txBody>
          <a:bodyPr wrap="square" rtlCol="0">
            <a:spAutoFit/>
          </a:bodyPr>
          <a:lstStyle/>
          <a:p>
            <a:r>
              <a:rPr kumimoji="1" lang="ja-JP" altLang="en-US" dirty="0" smtClean="0"/>
              <a:t>出力</a:t>
            </a:r>
            <a:endParaRPr kumimoji="1" lang="ja-JP" altLang="en-US" dirty="0"/>
          </a:p>
        </p:txBody>
      </p:sp>
      <p:sp>
        <p:nvSpPr>
          <p:cNvPr id="31" name="テキスト ボックス 30"/>
          <p:cNvSpPr txBox="1"/>
          <p:nvPr/>
        </p:nvSpPr>
        <p:spPr>
          <a:xfrm>
            <a:off x="4211960" y="6237312"/>
            <a:ext cx="648072" cy="369332"/>
          </a:xfrm>
          <a:prstGeom prst="rect">
            <a:avLst/>
          </a:prstGeom>
          <a:noFill/>
        </p:spPr>
        <p:txBody>
          <a:bodyPr wrap="square" rtlCol="0">
            <a:spAutoFit/>
          </a:bodyPr>
          <a:lstStyle/>
          <a:p>
            <a:r>
              <a:rPr kumimoji="1" lang="ja-JP" altLang="en-US" dirty="0" smtClean="0"/>
              <a:t>出力</a:t>
            </a:r>
            <a:endParaRPr kumimoji="1" lang="ja-JP" altLang="en-US" dirty="0"/>
          </a:p>
        </p:txBody>
      </p:sp>
      <p:sp>
        <p:nvSpPr>
          <p:cNvPr id="33" name="テキスト ボックス 32"/>
          <p:cNvSpPr txBox="1"/>
          <p:nvPr/>
        </p:nvSpPr>
        <p:spPr>
          <a:xfrm>
            <a:off x="4788024" y="4279844"/>
            <a:ext cx="648072" cy="369332"/>
          </a:xfrm>
          <a:prstGeom prst="rect">
            <a:avLst/>
          </a:prstGeom>
          <a:noFill/>
        </p:spPr>
        <p:txBody>
          <a:bodyPr wrap="square" rtlCol="0">
            <a:spAutoFit/>
          </a:bodyPr>
          <a:lstStyle/>
          <a:p>
            <a:r>
              <a:rPr lang="ja-JP" altLang="en-US" dirty="0" smtClean="0"/>
              <a:t>入力</a:t>
            </a:r>
            <a:endParaRPr kumimoji="1" lang="ja-JP" altLang="en-US" dirty="0"/>
          </a:p>
        </p:txBody>
      </p:sp>
      <p:sp>
        <p:nvSpPr>
          <p:cNvPr id="37" name="スライド番号プレースホルダ 36"/>
          <p:cNvSpPr>
            <a:spLocks noGrp="1"/>
          </p:cNvSpPr>
          <p:nvPr>
            <p:ph type="sldNum" sz="quarter" idx="12"/>
          </p:nvPr>
        </p:nvSpPr>
        <p:spPr/>
        <p:txBody>
          <a:bodyPr/>
          <a:lstStyle/>
          <a:p>
            <a:fld id="{11C2E49A-6640-42C2-9B6A-3EEEB110D8A5}" type="slidenum">
              <a:rPr kumimoji="1" lang="ja-JP" altLang="en-US" smtClean="0"/>
              <a:pPr/>
              <a:t>9</a:t>
            </a:fld>
            <a:endParaRPr kumimoji="1" lang="ja-JP" altLang="en-US"/>
          </a:p>
        </p:txBody>
      </p:sp>
      <p:sp>
        <p:nvSpPr>
          <p:cNvPr id="40" name="正方形/長方形 39"/>
          <p:cNvSpPr/>
          <p:nvPr/>
        </p:nvSpPr>
        <p:spPr>
          <a:xfrm>
            <a:off x="179512" y="548680"/>
            <a:ext cx="1152128" cy="432048"/>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itchFamily="50" charset="-128"/>
                <a:ea typeface="ＭＳ Ｐゴシック" pitchFamily="50" charset="-128"/>
              </a:rPr>
              <a:t>手法 </a:t>
            </a:r>
            <a:r>
              <a:rPr lang="en-US" altLang="ja-JP" sz="2400" dirty="0">
                <a:solidFill>
                  <a:schemeClr val="tx1"/>
                </a:solidFill>
                <a:latin typeface="ＭＳ Ｐゴシック" pitchFamily="50" charset="-128"/>
                <a:ea typeface="ＭＳ Ｐゴシック" pitchFamily="50" charset="-128"/>
              </a:rPr>
              <a:t>2</a:t>
            </a:r>
            <a:endParaRPr kumimoji="1" lang="ja-JP" altLang="en-US" sz="2400"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 fill="hold"/>
                                        <p:tgtEl>
                                          <p:spTgt spid="4"/>
                                        </p:tgtEl>
                                        <p:attrNameLst>
                                          <p:attrName>ppt_w</p:attrName>
                                        </p:attrNameLst>
                                      </p:cBhvr>
                                      <p:tavLst>
                                        <p:tav tm="0">
                                          <p:val>
                                            <p:fltVal val="0"/>
                                          </p:val>
                                        </p:tav>
                                        <p:tav tm="100000">
                                          <p:val>
                                            <p:strVal val="#ppt_w"/>
                                          </p:val>
                                        </p:tav>
                                      </p:tavLst>
                                    </p:anim>
                                    <p:anim calcmode="lin" valueType="num">
                                      <p:cBhvr>
                                        <p:cTn id="8" dur="10" fill="hold"/>
                                        <p:tgtEl>
                                          <p:spTgt spid="4"/>
                                        </p:tgtEl>
                                        <p:attrNameLst>
                                          <p:attrName>ppt_h</p:attrName>
                                        </p:attrNameLst>
                                      </p:cBhvr>
                                      <p:tavLst>
                                        <p:tav tm="0">
                                          <p:val>
                                            <p:fltVal val="0"/>
                                          </p:val>
                                        </p:tav>
                                        <p:tav tm="100000">
                                          <p:val>
                                            <p:strVal val="#ppt_h"/>
                                          </p:val>
                                        </p:tav>
                                      </p:tavLst>
                                    </p:anim>
                                    <p:animEffect transition="in" filter="fade">
                                      <p:cBhvr>
                                        <p:cTn id="9" dur="10"/>
                                        <p:tgtEl>
                                          <p:spTgt spid="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 fill="hold"/>
                                        <p:tgtEl>
                                          <p:spTgt spid="10"/>
                                        </p:tgtEl>
                                        <p:attrNameLst>
                                          <p:attrName>ppt_w</p:attrName>
                                        </p:attrNameLst>
                                      </p:cBhvr>
                                      <p:tavLst>
                                        <p:tav tm="0">
                                          <p:val>
                                            <p:fltVal val="0"/>
                                          </p:val>
                                        </p:tav>
                                        <p:tav tm="100000">
                                          <p:val>
                                            <p:strVal val="#ppt_w"/>
                                          </p:val>
                                        </p:tav>
                                      </p:tavLst>
                                    </p:anim>
                                    <p:anim calcmode="lin" valueType="num">
                                      <p:cBhvr>
                                        <p:cTn id="13" dur="10" fill="hold"/>
                                        <p:tgtEl>
                                          <p:spTgt spid="10"/>
                                        </p:tgtEl>
                                        <p:attrNameLst>
                                          <p:attrName>ppt_h</p:attrName>
                                        </p:attrNameLst>
                                      </p:cBhvr>
                                      <p:tavLst>
                                        <p:tav tm="0">
                                          <p:val>
                                            <p:fltVal val="0"/>
                                          </p:val>
                                        </p:tav>
                                        <p:tav tm="100000">
                                          <p:val>
                                            <p:strVal val="#ppt_h"/>
                                          </p:val>
                                        </p:tav>
                                      </p:tavLst>
                                    </p:anim>
                                    <p:animEffect transition="in" filter="fade">
                                      <p:cBhvr>
                                        <p:cTn id="14" dur="10"/>
                                        <p:tgtEl>
                                          <p:spTgt spid="10"/>
                                        </p:tgtEl>
                                      </p:cBhvr>
                                    </p:animEffect>
                                  </p:childTnLst>
                                </p:cTn>
                              </p:par>
                              <p:par>
                                <p:cTn id="15" presetID="53"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 fill="hold"/>
                                        <p:tgtEl>
                                          <p:spTgt spid="16"/>
                                        </p:tgtEl>
                                        <p:attrNameLst>
                                          <p:attrName>ppt_w</p:attrName>
                                        </p:attrNameLst>
                                      </p:cBhvr>
                                      <p:tavLst>
                                        <p:tav tm="0">
                                          <p:val>
                                            <p:fltVal val="0"/>
                                          </p:val>
                                        </p:tav>
                                        <p:tav tm="100000">
                                          <p:val>
                                            <p:strVal val="#ppt_w"/>
                                          </p:val>
                                        </p:tav>
                                      </p:tavLst>
                                    </p:anim>
                                    <p:anim calcmode="lin" valueType="num">
                                      <p:cBhvr>
                                        <p:cTn id="18" dur="10" fill="hold"/>
                                        <p:tgtEl>
                                          <p:spTgt spid="16"/>
                                        </p:tgtEl>
                                        <p:attrNameLst>
                                          <p:attrName>ppt_h</p:attrName>
                                        </p:attrNameLst>
                                      </p:cBhvr>
                                      <p:tavLst>
                                        <p:tav tm="0">
                                          <p:val>
                                            <p:fltVal val="0"/>
                                          </p:val>
                                        </p:tav>
                                        <p:tav tm="100000">
                                          <p:val>
                                            <p:strVal val="#ppt_h"/>
                                          </p:val>
                                        </p:tav>
                                      </p:tavLst>
                                    </p:anim>
                                    <p:animEffect transition="in" filter="fade">
                                      <p:cBhvr>
                                        <p:cTn id="19" dur="10"/>
                                        <p:tgtEl>
                                          <p:spTgt spid="16"/>
                                        </p:tgtEl>
                                      </p:cBhvr>
                                    </p:animEffect>
                                  </p:childTnLst>
                                </p:cTn>
                              </p:par>
                              <p:par>
                                <p:cTn id="20" presetID="53"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10" fill="hold"/>
                                        <p:tgtEl>
                                          <p:spTgt spid="20"/>
                                        </p:tgtEl>
                                        <p:attrNameLst>
                                          <p:attrName>ppt_w</p:attrName>
                                        </p:attrNameLst>
                                      </p:cBhvr>
                                      <p:tavLst>
                                        <p:tav tm="0">
                                          <p:val>
                                            <p:fltVal val="0"/>
                                          </p:val>
                                        </p:tav>
                                        <p:tav tm="100000">
                                          <p:val>
                                            <p:strVal val="#ppt_w"/>
                                          </p:val>
                                        </p:tav>
                                      </p:tavLst>
                                    </p:anim>
                                    <p:anim calcmode="lin" valueType="num">
                                      <p:cBhvr>
                                        <p:cTn id="23" dur="10" fill="hold"/>
                                        <p:tgtEl>
                                          <p:spTgt spid="20"/>
                                        </p:tgtEl>
                                        <p:attrNameLst>
                                          <p:attrName>ppt_h</p:attrName>
                                        </p:attrNameLst>
                                      </p:cBhvr>
                                      <p:tavLst>
                                        <p:tav tm="0">
                                          <p:val>
                                            <p:fltVal val="0"/>
                                          </p:val>
                                        </p:tav>
                                        <p:tav tm="100000">
                                          <p:val>
                                            <p:strVal val="#ppt_h"/>
                                          </p:val>
                                        </p:tav>
                                      </p:tavLst>
                                    </p:anim>
                                    <p:animEffect transition="in" filter="fade">
                                      <p:cBhvr>
                                        <p:cTn id="24" dur="10"/>
                                        <p:tgtEl>
                                          <p:spTgt spid="20"/>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p:cTn id="27" dur="10" fill="hold"/>
                                        <p:tgtEl>
                                          <p:spTgt spid="32"/>
                                        </p:tgtEl>
                                        <p:attrNameLst>
                                          <p:attrName>ppt_w</p:attrName>
                                        </p:attrNameLst>
                                      </p:cBhvr>
                                      <p:tavLst>
                                        <p:tav tm="0">
                                          <p:val>
                                            <p:fltVal val="0"/>
                                          </p:val>
                                        </p:tav>
                                        <p:tav tm="100000">
                                          <p:val>
                                            <p:strVal val="#ppt_w"/>
                                          </p:val>
                                        </p:tav>
                                      </p:tavLst>
                                    </p:anim>
                                    <p:anim calcmode="lin" valueType="num">
                                      <p:cBhvr>
                                        <p:cTn id="28" dur="10" fill="hold"/>
                                        <p:tgtEl>
                                          <p:spTgt spid="32"/>
                                        </p:tgtEl>
                                        <p:attrNameLst>
                                          <p:attrName>ppt_h</p:attrName>
                                        </p:attrNameLst>
                                      </p:cBhvr>
                                      <p:tavLst>
                                        <p:tav tm="0">
                                          <p:val>
                                            <p:fltVal val="0"/>
                                          </p:val>
                                        </p:tav>
                                        <p:tav tm="100000">
                                          <p:val>
                                            <p:strVal val="#ppt_h"/>
                                          </p:val>
                                        </p:tav>
                                      </p:tavLst>
                                    </p:anim>
                                    <p:animEffect transition="in" filter="fade">
                                      <p:cBhvr>
                                        <p:cTn id="29" dur="10"/>
                                        <p:tgtEl>
                                          <p:spTgt spid="3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10" fill="hold"/>
                                        <p:tgtEl>
                                          <p:spTgt spid="41"/>
                                        </p:tgtEl>
                                        <p:attrNameLst>
                                          <p:attrName>ppt_w</p:attrName>
                                        </p:attrNameLst>
                                      </p:cBhvr>
                                      <p:tavLst>
                                        <p:tav tm="0">
                                          <p:val>
                                            <p:fltVal val="0"/>
                                          </p:val>
                                        </p:tav>
                                        <p:tav tm="100000">
                                          <p:val>
                                            <p:strVal val="#ppt_w"/>
                                          </p:val>
                                        </p:tav>
                                      </p:tavLst>
                                    </p:anim>
                                    <p:anim calcmode="lin" valueType="num">
                                      <p:cBhvr>
                                        <p:cTn id="33" dur="10" fill="hold"/>
                                        <p:tgtEl>
                                          <p:spTgt spid="41"/>
                                        </p:tgtEl>
                                        <p:attrNameLst>
                                          <p:attrName>ppt_h</p:attrName>
                                        </p:attrNameLst>
                                      </p:cBhvr>
                                      <p:tavLst>
                                        <p:tav tm="0">
                                          <p:val>
                                            <p:fltVal val="0"/>
                                          </p:val>
                                        </p:tav>
                                        <p:tav tm="100000">
                                          <p:val>
                                            <p:strVal val="#ppt_h"/>
                                          </p:val>
                                        </p:tav>
                                      </p:tavLst>
                                    </p:anim>
                                    <p:animEffect transition="in" filter="fade">
                                      <p:cBhvr>
                                        <p:cTn id="34" dur="1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35" presetID="53" presetClass="entr"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10" fill="hold"/>
                                        <p:tgtEl>
                                          <p:spTgt spid="56"/>
                                        </p:tgtEl>
                                        <p:attrNameLst>
                                          <p:attrName>ppt_w</p:attrName>
                                        </p:attrNameLst>
                                      </p:cBhvr>
                                      <p:tavLst>
                                        <p:tav tm="0">
                                          <p:val>
                                            <p:fltVal val="0"/>
                                          </p:val>
                                        </p:tav>
                                        <p:tav tm="100000">
                                          <p:val>
                                            <p:strVal val="#ppt_w"/>
                                          </p:val>
                                        </p:tav>
                                      </p:tavLst>
                                    </p:anim>
                                    <p:anim calcmode="lin" valueType="num">
                                      <p:cBhvr>
                                        <p:cTn id="38" dur="10" fill="hold"/>
                                        <p:tgtEl>
                                          <p:spTgt spid="56"/>
                                        </p:tgtEl>
                                        <p:attrNameLst>
                                          <p:attrName>ppt_h</p:attrName>
                                        </p:attrNameLst>
                                      </p:cBhvr>
                                      <p:tavLst>
                                        <p:tav tm="0">
                                          <p:val>
                                            <p:fltVal val="0"/>
                                          </p:val>
                                        </p:tav>
                                        <p:tav tm="100000">
                                          <p:val>
                                            <p:strVal val="#ppt_h"/>
                                          </p:val>
                                        </p:tav>
                                      </p:tavLst>
                                    </p:anim>
                                    <p:animEffect transition="in" filter="fade">
                                      <p:cBhvr>
                                        <p:cTn id="39" dur="10"/>
                                        <p:tgtEl>
                                          <p:spTgt spid="56"/>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p:cTn id="42" dur="10" fill="hold"/>
                                        <p:tgtEl>
                                          <p:spTgt spid="55"/>
                                        </p:tgtEl>
                                        <p:attrNameLst>
                                          <p:attrName>ppt_w</p:attrName>
                                        </p:attrNameLst>
                                      </p:cBhvr>
                                      <p:tavLst>
                                        <p:tav tm="0">
                                          <p:val>
                                            <p:fltVal val="0"/>
                                          </p:val>
                                        </p:tav>
                                        <p:tav tm="100000">
                                          <p:val>
                                            <p:strVal val="#ppt_w"/>
                                          </p:val>
                                        </p:tav>
                                      </p:tavLst>
                                    </p:anim>
                                    <p:anim calcmode="lin" valueType="num">
                                      <p:cBhvr>
                                        <p:cTn id="43" dur="10" fill="hold"/>
                                        <p:tgtEl>
                                          <p:spTgt spid="55"/>
                                        </p:tgtEl>
                                        <p:attrNameLst>
                                          <p:attrName>ppt_h</p:attrName>
                                        </p:attrNameLst>
                                      </p:cBhvr>
                                      <p:tavLst>
                                        <p:tav tm="0">
                                          <p:val>
                                            <p:fltVal val="0"/>
                                          </p:val>
                                        </p:tav>
                                        <p:tav tm="100000">
                                          <p:val>
                                            <p:strVal val="#ppt_h"/>
                                          </p:val>
                                        </p:tav>
                                      </p:tavLst>
                                    </p:anim>
                                    <p:animEffect transition="in" filter="fade">
                                      <p:cBhvr>
                                        <p:cTn id="44" dur="10"/>
                                        <p:tgtEl>
                                          <p:spTgt spid="55"/>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 fill="hold"/>
                                        <p:tgtEl>
                                          <p:spTgt spid="28"/>
                                        </p:tgtEl>
                                        <p:attrNameLst>
                                          <p:attrName>ppt_w</p:attrName>
                                        </p:attrNameLst>
                                      </p:cBhvr>
                                      <p:tavLst>
                                        <p:tav tm="0">
                                          <p:val>
                                            <p:fltVal val="0"/>
                                          </p:val>
                                        </p:tav>
                                        <p:tav tm="100000">
                                          <p:val>
                                            <p:strVal val="#ppt_w"/>
                                          </p:val>
                                        </p:tav>
                                      </p:tavLst>
                                    </p:anim>
                                    <p:anim calcmode="lin" valueType="num">
                                      <p:cBhvr>
                                        <p:cTn id="48" dur="10" fill="hold"/>
                                        <p:tgtEl>
                                          <p:spTgt spid="28"/>
                                        </p:tgtEl>
                                        <p:attrNameLst>
                                          <p:attrName>ppt_h</p:attrName>
                                        </p:attrNameLst>
                                      </p:cBhvr>
                                      <p:tavLst>
                                        <p:tav tm="0">
                                          <p:val>
                                            <p:fltVal val="0"/>
                                          </p:val>
                                        </p:tav>
                                        <p:tav tm="100000">
                                          <p:val>
                                            <p:strVal val="#ppt_h"/>
                                          </p:val>
                                        </p:tav>
                                      </p:tavLst>
                                    </p:anim>
                                    <p:animEffect transition="in" filter="fade">
                                      <p:cBhvr>
                                        <p:cTn id="49" dur="10"/>
                                        <p:tgtEl>
                                          <p:spTgt spid="28"/>
                                        </p:tgtEl>
                                      </p:cBhvr>
                                    </p:animEffect>
                                  </p:childTnLst>
                                  <p:subTnLst>
                                    <p:set>
                                      <p:cBhvr override="childStyle">
                                        <p:cTn dur="1" fill="hold" display="0" masterRel="nextClick" afterEffect="1"/>
                                        <p:tgtEl>
                                          <p:spTgt spid="28"/>
                                        </p:tgtEl>
                                        <p:attrNameLst>
                                          <p:attrName>style.visibility</p:attrName>
                                        </p:attrNameLst>
                                      </p:cBhvr>
                                      <p:to>
                                        <p:strVal val="hidden"/>
                                      </p:to>
                                    </p:set>
                                  </p:subTnLst>
                                </p:cTn>
                              </p:par>
                              <p:par>
                                <p:cTn id="50" presetID="53"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10" fill="hold"/>
                                        <p:tgtEl>
                                          <p:spTgt spid="33"/>
                                        </p:tgtEl>
                                        <p:attrNameLst>
                                          <p:attrName>ppt_w</p:attrName>
                                        </p:attrNameLst>
                                      </p:cBhvr>
                                      <p:tavLst>
                                        <p:tav tm="0">
                                          <p:val>
                                            <p:fltVal val="0"/>
                                          </p:val>
                                        </p:tav>
                                        <p:tav tm="100000">
                                          <p:val>
                                            <p:strVal val="#ppt_w"/>
                                          </p:val>
                                        </p:tav>
                                      </p:tavLst>
                                    </p:anim>
                                    <p:anim calcmode="lin" valueType="num">
                                      <p:cBhvr>
                                        <p:cTn id="53" dur="10" fill="hold"/>
                                        <p:tgtEl>
                                          <p:spTgt spid="33"/>
                                        </p:tgtEl>
                                        <p:attrNameLst>
                                          <p:attrName>ppt_h</p:attrName>
                                        </p:attrNameLst>
                                      </p:cBhvr>
                                      <p:tavLst>
                                        <p:tav tm="0">
                                          <p:val>
                                            <p:fltVal val="0"/>
                                          </p:val>
                                        </p:tav>
                                        <p:tav tm="100000">
                                          <p:val>
                                            <p:strVal val="#ppt_h"/>
                                          </p:val>
                                        </p:tav>
                                      </p:tavLst>
                                    </p:anim>
                                    <p:animEffect transition="in" filter="fade">
                                      <p:cBhvr>
                                        <p:cTn id="54" dur="1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10" fill="hold"/>
                                        <p:tgtEl>
                                          <p:spTgt spid="26"/>
                                        </p:tgtEl>
                                        <p:attrNameLst>
                                          <p:attrName>ppt_w</p:attrName>
                                        </p:attrNameLst>
                                      </p:cBhvr>
                                      <p:tavLst>
                                        <p:tav tm="0">
                                          <p:val>
                                            <p:fltVal val="0"/>
                                          </p:val>
                                        </p:tav>
                                        <p:tav tm="100000">
                                          <p:val>
                                            <p:strVal val="#ppt_w"/>
                                          </p:val>
                                        </p:tav>
                                      </p:tavLst>
                                    </p:anim>
                                    <p:anim calcmode="lin" valueType="num">
                                      <p:cBhvr>
                                        <p:cTn id="60" dur="10" fill="hold"/>
                                        <p:tgtEl>
                                          <p:spTgt spid="26"/>
                                        </p:tgtEl>
                                        <p:attrNameLst>
                                          <p:attrName>ppt_h</p:attrName>
                                        </p:attrNameLst>
                                      </p:cBhvr>
                                      <p:tavLst>
                                        <p:tav tm="0">
                                          <p:val>
                                            <p:fltVal val="0"/>
                                          </p:val>
                                        </p:tav>
                                        <p:tav tm="100000">
                                          <p:val>
                                            <p:strVal val="#ppt_h"/>
                                          </p:val>
                                        </p:tav>
                                      </p:tavLst>
                                    </p:anim>
                                    <p:animEffect transition="in" filter="fade">
                                      <p:cBhvr>
                                        <p:cTn id="61" dur="10"/>
                                        <p:tgtEl>
                                          <p:spTgt spid="26"/>
                                        </p:tgtEl>
                                      </p:cBhvr>
                                    </p:animEffect>
                                  </p:childTnLst>
                                </p:cTn>
                              </p:par>
                              <p:par>
                                <p:cTn id="62" presetID="53" presetClass="entr" presetSubtype="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p:cTn id="64" dur="10" fill="hold"/>
                                        <p:tgtEl>
                                          <p:spTgt spid="29"/>
                                        </p:tgtEl>
                                        <p:attrNameLst>
                                          <p:attrName>ppt_w</p:attrName>
                                        </p:attrNameLst>
                                      </p:cBhvr>
                                      <p:tavLst>
                                        <p:tav tm="0">
                                          <p:val>
                                            <p:fltVal val="0"/>
                                          </p:val>
                                        </p:tav>
                                        <p:tav tm="100000">
                                          <p:val>
                                            <p:strVal val="#ppt_w"/>
                                          </p:val>
                                        </p:tav>
                                      </p:tavLst>
                                    </p:anim>
                                    <p:anim calcmode="lin" valueType="num">
                                      <p:cBhvr>
                                        <p:cTn id="65" dur="10" fill="hold"/>
                                        <p:tgtEl>
                                          <p:spTgt spid="29"/>
                                        </p:tgtEl>
                                        <p:attrNameLst>
                                          <p:attrName>ppt_h</p:attrName>
                                        </p:attrNameLst>
                                      </p:cBhvr>
                                      <p:tavLst>
                                        <p:tav tm="0">
                                          <p:val>
                                            <p:fltVal val="0"/>
                                          </p:val>
                                        </p:tav>
                                        <p:tav tm="100000">
                                          <p:val>
                                            <p:strVal val="#ppt_h"/>
                                          </p:val>
                                        </p:tav>
                                      </p:tavLst>
                                    </p:anim>
                                    <p:animEffect transition="in" filter="fade">
                                      <p:cBhvr>
                                        <p:cTn id="66" dur="10"/>
                                        <p:tgtEl>
                                          <p:spTgt spid="29"/>
                                        </p:tgtEl>
                                      </p:cBhvr>
                                    </p:animEffect>
                                  </p:childTnLst>
                                </p:cTn>
                              </p:par>
                              <p:par>
                                <p:cTn id="67" presetID="53"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p:cTn id="69" dur="10" fill="hold"/>
                                        <p:tgtEl>
                                          <p:spTgt spid="13"/>
                                        </p:tgtEl>
                                        <p:attrNameLst>
                                          <p:attrName>ppt_w</p:attrName>
                                        </p:attrNameLst>
                                      </p:cBhvr>
                                      <p:tavLst>
                                        <p:tav tm="0">
                                          <p:val>
                                            <p:fltVal val="0"/>
                                          </p:val>
                                        </p:tav>
                                        <p:tav tm="100000">
                                          <p:val>
                                            <p:strVal val="#ppt_w"/>
                                          </p:val>
                                        </p:tav>
                                      </p:tavLst>
                                    </p:anim>
                                    <p:anim calcmode="lin" valueType="num">
                                      <p:cBhvr>
                                        <p:cTn id="70" dur="10" fill="hold"/>
                                        <p:tgtEl>
                                          <p:spTgt spid="13"/>
                                        </p:tgtEl>
                                        <p:attrNameLst>
                                          <p:attrName>ppt_h</p:attrName>
                                        </p:attrNameLst>
                                      </p:cBhvr>
                                      <p:tavLst>
                                        <p:tav tm="0">
                                          <p:val>
                                            <p:fltVal val="0"/>
                                          </p:val>
                                        </p:tav>
                                        <p:tav tm="100000">
                                          <p:val>
                                            <p:strVal val="#ppt_h"/>
                                          </p:val>
                                        </p:tav>
                                      </p:tavLst>
                                    </p:anim>
                                    <p:animEffect transition="in" filter="fade">
                                      <p:cBhvr>
                                        <p:cTn id="71" dur="10"/>
                                        <p:tgtEl>
                                          <p:spTgt spid="13"/>
                                        </p:tgtEl>
                                      </p:cBhvr>
                                    </p:animEffect>
                                  </p:childTnLst>
                                </p:cTn>
                              </p:par>
                              <p:par>
                                <p:cTn id="72" presetID="53" presetClass="entr" presetSubtype="0" fill="hold" grpId="0" nodeType="with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p:cTn id="74" dur="10" fill="hold"/>
                                        <p:tgtEl>
                                          <p:spTgt spid="11"/>
                                        </p:tgtEl>
                                        <p:attrNameLst>
                                          <p:attrName>ppt_w</p:attrName>
                                        </p:attrNameLst>
                                      </p:cBhvr>
                                      <p:tavLst>
                                        <p:tav tm="0">
                                          <p:val>
                                            <p:fltVal val="0"/>
                                          </p:val>
                                        </p:tav>
                                        <p:tav tm="100000">
                                          <p:val>
                                            <p:strVal val="#ppt_w"/>
                                          </p:val>
                                        </p:tav>
                                      </p:tavLst>
                                    </p:anim>
                                    <p:anim calcmode="lin" valueType="num">
                                      <p:cBhvr>
                                        <p:cTn id="75" dur="10" fill="hold"/>
                                        <p:tgtEl>
                                          <p:spTgt spid="11"/>
                                        </p:tgtEl>
                                        <p:attrNameLst>
                                          <p:attrName>ppt_h</p:attrName>
                                        </p:attrNameLst>
                                      </p:cBhvr>
                                      <p:tavLst>
                                        <p:tav tm="0">
                                          <p:val>
                                            <p:fltVal val="0"/>
                                          </p:val>
                                        </p:tav>
                                        <p:tav tm="100000">
                                          <p:val>
                                            <p:strVal val="#ppt_h"/>
                                          </p:val>
                                        </p:tav>
                                      </p:tavLst>
                                    </p:anim>
                                    <p:animEffect transition="in" filter="fade">
                                      <p:cBhvr>
                                        <p:cTn id="76" dur="10"/>
                                        <p:tgtEl>
                                          <p:spTgt spid="11"/>
                                        </p:tgtEl>
                                      </p:cBhvr>
                                    </p:animEffect>
                                  </p:childTnLst>
                                </p:cTn>
                              </p:par>
                              <p:par>
                                <p:cTn id="77" presetID="53" presetClass="entr" presetSubtype="0" fill="hold" grpId="0" nodeType="with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p:cTn id="79" dur="10" fill="hold"/>
                                        <p:tgtEl>
                                          <p:spTgt spid="47"/>
                                        </p:tgtEl>
                                        <p:attrNameLst>
                                          <p:attrName>ppt_w</p:attrName>
                                        </p:attrNameLst>
                                      </p:cBhvr>
                                      <p:tavLst>
                                        <p:tav tm="0">
                                          <p:val>
                                            <p:fltVal val="0"/>
                                          </p:val>
                                        </p:tav>
                                        <p:tav tm="100000">
                                          <p:val>
                                            <p:strVal val="#ppt_w"/>
                                          </p:val>
                                        </p:tav>
                                      </p:tavLst>
                                    </p:anim>
                                    <p:anim calcmode="lin" valueType="num">
                                      <p:cBhvr>
                                        <p:cTn id="80" dur="10" fill="hold"/>
                                        <p:tgtEl>
                                          <p:spTgt spid="47"/>
                                        </p:tgtEl>
                                        <p:attrNameLst>
                                          <p:attrName>ppt_h</p:attrName>
                                        </p:attrNameLst>
                                      </p:cBhvr>
                                      <p:tavLst>
                                        <p:tav tm="0">
                                          <p:val>
                                            <p:fltVal val="0"/>
                                          </p:val>
                                        </p:tav>
                                        <p:tav tm="100000">
                                          <p:val>
                                            <p:strVal val="#ppt_h"/>
                                          </p:val>
                                        </p:tav>
                                      </p:tavLst>
                                    </p:anim>
                                    <p:animEffect transition="in" filter="fade">
                                      <p:cBhvr>
                                        <p:cTn id="81" dur="10"/>
                                        <p:tgtEl>
                                          <p:spTgt spid="47"/>
                                        </p:tgtEl>
                                      </p:cBhvr>
                                    </p:animEffect>
                                  </p:childTnLst>
                                  <p:subTnLst>
                                    <p:set>
                                      <p:cBhvr override="childStyle">
                                        <p:cTn dur="1" fill="hold" display="0" masterRel="nextClick" afterEffect="1"/>
                                        <p:tgtEl>
                                          <p:spTgt spid="47"/>
                                        </p:tgtEl>
                                        <p:attrNameLst>
                                          <p:attrName>style.visibility</p:attrName>
                                        </p:attrNameLst>
                                      </p:cBhvr>
                                      <p:to>
                                        <p:strVal val="hidden"/>
                                      </p:to>
                                    </p:set>
                                  </p:subTnLst>
                                </p:cTn>
                              </p:par>
                              <p:par>
                                <p:cTn id="82" presetID="53" presetClass="entr" presetSubtype="0" fill="hold" grpId="0" nodeType="withEffect">
                                  <p:stCondLst>
                                    <p:cond delay="0"/>
                                  </p:stCondLst>
                                  <p:childTnLst>
                                    <p:set>
                                      <p:cBhvr>
                                        <p:cTn id="83" dur="1" fill="hold">
                                          <p:stCondLst>
                                            <p:cond delay="0"/>
                                          </p:stCondLst>
                                        </p:cTn>
                                        <p:tgtEl>
                                          <p:spTgt spid="50"/>
                                        </p:tgtEl>
                                        <p:attrNameLst>
                                          <p:attrName>style.visibility</p:attrName>
                                        </p:attrNameLst>
                                      </p:cBhvr>
                                      <p:to>
                                        <p:strVal val="visible"/>
                                      </p:to>
                                    </p:set>
                                    <p:anim calcmode="lin" valueType="num">
                                      <p:cBhvr>
                                        <p:cTn id="84" dur="10" fill="hold"/>
                                        <p:tgtEl>
                                          <p:spTgt spid="50"/>
                                        </p:tgtEl>
                                        <p:attrNameLst>
                                          <p:attrName>ppt_w</p:attrName>
                                        </p:attrNameLst>
                                      </p:cBhvr>
                                      <p:tavLst>
                                        <p:tav tm="0">
                                          <p:val>
                                            <p:fltVal val="0"/>
                                          </p:val>
                                        </p:tav>
                                        <p:tav tm="100000">
                                          <p:val>
                                            <p:strVal val="#ppt_w"/>
                                          </p:val>
                                        </p:tav>
                                      </p:tavLst>
                                    </p:anim>
                                    <p:anim calcmode="lin" valueType="num">
                                      <p:cBhvr>
                                        <p:cTn id="85" dur="10" fill="hold"/>
                                        <p:tgtEl>
                                          <p:spTgt spid="50"/>
                                        </p:tgtEl>
                                        <p:attrNameLst>
                                          <p:attrName>ppt_h</p:attrName>
                                        </p:attrNameLst>
                                      </p:cBhvr>
                                      <p:tavLst>
                                        <p:tav tm="0">
                                          <p:val>
                                            <p:fltVal val="0"/>
                                          </p:val>
                                        </p:tav>
                                        <p:tav tm="100000">
                                          <p:val>
                                            <p:strVal val="#ppt_h"/>
                                          </p:val>
                                        </p:tav>
                                      </p:tavLst>
                                    </p:anim>
                                    <p:animEffect transition="in" filter="fade">
                                      <p:cBhvr>
                                        <p:cTn id="86" dur="10"/>
                                        <p:tgtEl>
                                          <p:spTgt spid="50"/>
                                        </p:tgtEl>
                                      </p:cBhvr>
                                    </p:animEffect>
                                  </p:childTnLst>
                                  <p:subTnLst>
                                    <p:set>
                                      <p:cBhvr override="childStyle">
                                        <p:cTn dur="1" fill="hold" display="0" masterRel="nextClick" afterEffect="1"/>
                                        <p:tgtEl>
                                          <p:spTgt spid="50"/>
                                        </p:tgtEl>
                                        <p:attrNameLst>
                                          <p:attrName>style.visibility</p:attrName>
                                        </p:attrNameLst>
                                      </p:cBhvr>
                                      <p:to>
                                        <p:strVal val="hidden"/>
                                      </p:to>
                                    </p:set>
                                  </p:subTnLst>
                                </p:cTn>
                              </p:par>
                              <p:par>
                                <p:cTn id="87" presetID="53" presetClass="entr" presetSubtype="0" fill="hold" grpId="0" nodeType="withEffect">
                                  <p:stCondLst>
                                    <p:cond delay="0"/>
                                  </p:stCondLst>
                                  <p:childTnLst>
                                    <p:set>
                                      <p:cBhvr>
                                        <p:cTn id="88" dur="1" fill="hold">
                                          <p:stCondLst>
                                            <p:cond delay="0"/>
                                          </p:stCondLst>
                                        </p:cTn>
                                        <p:tgtEl>
                                          <p:spTgt spid="53"/>
                                        </p:tgtEl>
                                        <p:attrNameLst>
                                          <p:attrName>style.visibility</p:attrName>
                                        </p:attrNameLst>
                                      </p:cBhvr>
                                      <p:to>
                                        <p:strVal val="visible"/>
                                      </p:to>
                                    </p:set>
                                    <p:anim calcmode="lin" valueType="num">
                                      <p:cBhvr>
                                        <p:cTn id="89" dur="10" fill="hold"/>
                                        <p:tgtEl>
                                          <p:spTgt spid="53"/>
                                        </p:tgtEl>
                                        <p:attrNameLst>
                                          <p:attrName>ppt_w</p:attrName>
                                        </p:attrNameLst>
                                      </p:cBhvr>
                                      <p:tavLst>
                                        <p:tav tm="0">
                                          <p:val>
                                            <p:fltVal val="0"/>
                                          </p:val>
                                        </p:tav>
                                        <p:tav tm="100000">
                                          <p:val>
                                            <p:strVal val="#ppt_w"/>
                                          </p:val>
                                        </p:tav>
                                      </p:tavLst>
                                    </p:anim>
                                    <p:anim calcmode="lin" valueType="num">
                                      <p:cBhvr>
                                        <p:cTn id="90" dur="10" fill="hold"/>
                                        <p:tgtEl>
                                          <p:spTgt spid="53"/>
                                        </p:tgtEl>
                                        <p:attrNameLst>
                                          <p:attrName>ppt_h</p:attrName>
                                        </p:attrNameLst>
                                      </p:cBhvr>
                                      <p:tavLst>
                                        <p:tav tm="0">
                                          <p:val>
                                            <p:fltVal val="0"/>
                                          </p:val>
                                        </p:tav>
                                        <p:tav tm="100000">
                                          <p:val>
                                            <p:strVal val="#ppt_h"/>
                                          </p:val>
                                        </p:tav>
                                      </p:tavLst>
                                    </p:anim>
                                    <p:animEffect transition="in" filter="fade">
                                      <p:cBhvr>
                                        <p:cTn id="91" dur="10"/>
                                        <p:tgtEl>
                                          <p:spTgt spid="53"/>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54"/>
                                        </p:tgtEl>
                                        <p:attrNameLst>
                                          <p:attrName>style.visibility</p:attrName>
                                        </p:attrNameLst>
                                      </p:cBhvr>
                                      <p:to>
                                        <p:strVal val="visible"/>
                                      </p:to>
                                    </p:set>
                                    <p:anim calcmode="lin" valueType="num">
                                      <p:cBhvr>
                                        <p:cTn id="94" dur="10" fill="hold"/>
                                        <p:tgtEl>
                                          <p:spTgt spid="54"/>
                                        </p:tgtEl>
                                        <p:attrNameLst>
                                          <p:attrName>ppt_w</p:attrName>
                                        </p:attrNameLst>
                                      </p:cBhvr>
                                      <p:tavLst>
                                        <p:tav tm="0">
                                          <p:val>
                                            <p:fltVal val="0"/>
                                          </p:val>
                                        </p:tav>
                                        <p:tav tm="100000">
                                          <p:val>
                                            <p:strVal val="#ppt_w"/>
                                          </p:val>
                                        </p:tav>
                                      </p:tavLst>
                                    </p:anim>
                                    <p:anim calcmode="lin" valueType="num">
                                      <p:cBhvr>
                                        <p:cTn id="95" dur="10" fill="hold"/>
                                        <p:tgtEl>
                                          <p:spTgt spid="54"/>
                                        </p:tgtEl>
                                        <p:attrNameLst>
                                          <p:attrName>ppt_h</p:attrName>
                                        </p:attrNameLst>
                                      </p:cBhvr>
                                      <p:tavLst>
                                        <p:tav tm="0">
                                          <p:val>
                                            <p:fltVal val="0"/>
                                          </p:val>
                                        </p:tav>
                                        <p:tav tm="100000">
                                          <p:val>
                                            <p:strVal val="#ppt_h"/>
                                          </p:val>
                                        </p:tav>
                                      </p:tavLst>
                                    </p:anim>
                                    <p:animEffect transition="in" filter="fade">
                                      <p:cBhvr>
                                        <p:cTn id="96" dur="10"/>
                                        <p:tgtEl>
                                          <p:spTgt spid="54"/>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p:cTn id="99" dur="10" fill="hold"/>
                                        <p:tgtEl>
                                          <p:spTgt spid="39"/>
                                        </p:tgtEl>
                                        <p:attrNameLst>
                                          <p:attrName>ppt_w</p:attrName>
                                        </p:attrNameLst>
                                      </p:cBhvr>
                                      <p:tavLst>
                                        <p:tav tm="0">
                                          <p:val>
                                            <p:fltVal val="0"/>
                                          </p:val>
                                        </p:tav>
                                        <p:tav tm="100000">
                                          <p:val>
                                            <p:strVal val="#ppt_w"/>
                                          </p:val>
                                        </p:tav>
                                      </p:tavLst>
                                    </p:anim>
                                    <p:anim calcmode="lin" valueType="num">
                                      <p:cBhvr>
                                        <p:cTn id="100" dur="10" fill="hold"/>
                                        <p:tgtEl>
                                          <p:spTgt spid="39"/>
                                        </p:tgtEl>
                                        <p:attrNameLst>
                                          <p:attrName>ppt_h</p:attrName>
                                        </p:attrNameLst>
                                      </p:cBhvr>
                                      <p:tavLst>
                                        <p:tav tm="0">
                                          <p:val>
                                            <p:fltVal val="0"/>
                                          </p:val>
                                        </p:tav>
                                        <p:tav tm="100000">
                                          <p:val>
                                            <p:strVal val="#ppt_h"/>
                                          </p:val>
                                        </p:tav>
                                      </p:tavLst>
                                    </p:anim>
                                    <p:animEffect transition="in" filter="fade">
                                      <p:cBhvr>
                                        <p:cTn id="101" dur="1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par>
                                <p:cTn id="102" presetID="53"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 calcmode="lin" valueType="num">
                                      <p:cBhvr>
                                        <p:cTn id="104" dur="10" fill="hold"/>
                                        <p:tgtEl>
                                          <p:spTgt spid="30"/>
                                        </p:tgtEl>
                                        <p:attrNameLst>
                                          <p:attrName>ppt_w</p:attrName>
                                        </p:attrNameLst>
                                      </p:cBhvr>
                                      <p:tavLst>
                                        <p:tav tm="0">
                                          <p:val>
                                            <p:fltVal val="0"/>
                                          </p:val>
                                        </p:tav>
                                        <p:tav tm="100000">
                                          <p:val>
                                            <p:strVal val="#ppt_w"/>
                                          </p:val>
                                        </p:tav>
                                      </p:tavLst>
                                    </p:anim>
                                    <p:anim calcmode="lin" valueType="num">
                                      <p:cBhvr>
                                        <p:cTn id="105" dur="10" fill="hold"/>
                                        <p:tgtEl>
                                          <p:spTgt spid="30"/>
                                        </p:tgtEl>
                                        <p:attrNameLst>
                                          <p:attrName>ppt_h</p:attrName>
                                        </p:attrNameLst>
                                      </p:cBhvr>
                                      <p:tavLst>
                                        <p:tav tm="0">
                                          <p:val>
                                            <p:fltVal val="0"/>
                                          </p:val>
                                        </p:tav>
                                        <p:tav tm="100000">
                                          <p:val>
                                            <p:strVal val="#ppt_h"/>
                                          </p:val>
                                        </p:tav>
                                      </p:tavLst>
                                    </p:anim>
                                    <p:animEffect transition="in" filter="fade">
                                      <p:cBhvr>
                                        <p:cTn id="106" dur="10"/>
                                        <p:tgtEl>
                                          <p:spTgt spid="30"/>
                                        </p:tgtEl>
                                      </p:cBhvr>
                                    </p:animEffec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107" fill="hold">
                      <p:stCondLst>
                        <p:cond delay="indefinite"/>
                      </p:stCondLst>
                      <p:childTnLst>
                        <p:par>
                          <p:cTn id="108" fill="hold">
                            <p:stCondLst>
                              <p:cond delay="0"/>
                            </p:stCondLst>
                            <p:childTnLst>
                              <p:par>
                                <p:cTn id="109" presetID="53" presetClass="entr" presetSubtype="0"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 calcmode="lin" valueType="num">
                                      <p:cBhvr>
                                        <p:cTn id="111" dur="10" fill="hold"/>
                                        <p:tgtEl>
                                          <p:spTgt spid="36"/>
                                        </p:tgtEl>
                                        <p:attrNameLst>
                                          <p:attrName>ppt_w</p:attrName>
                                        </p:attrNameLst>
                                      </p:cBhvr>
                                      <p:tavLst>
                                        <p:tav tm="0">
                                          <p:val>
                                            <p:fltVal val="0"/>
                                          </p:val>
                                        </p:tav>
                                        <p:tav tm="100000">
                                          <p:val>
                                            <p:strVal val="#ppt_w"/>
                                          </p:val>
                                        </p:tav>
                                      </p:tavLst>
                                    </p:anim>
                                    <p:anim calcmode="lin" valueType="num">
                                      <p:cBhvr>
                                        <p:cTn id="112" dur="10" fill="hold"/>
                                        <p:tgtEl>
                                          <p:spTgt spid="36"/>
                                        </p:tgtEl>
                                        <p:attrNameLst>
                                          <p:attrName>ppt_h</p:attrName>
                                        </p:attrNameLst>
                                      </p:cBhvr>
                                      <p:tavLst>
                                        <p:tav tm="0">
                                          <p:val>
                                            <p:fltVal val="0"/>
                                          </p:val>
                                        </p:tav>
                                        <p:tav tm="100000">
                                          <p:val>
                                            <p:strVal val="#ppt_h"/>
                                          </p:val>
                                        </p:tav>
                                      </p:tavLst>
                                    </p:anim>
                                    <p:animEffect transition="in" filter="fade">
                                      <p:cBhvr>
                                        <p:cTn id="113" dur="10"/>
                                        <p:tgtEl>
                                          <p:spTgt spid="36"/>
                                        </p:tgtEl>
                                      </p:cBhvr>
                                    </p:animEffect>
                                  </p:childTnLst>
                                </p:cTn>
                              </p:par>
                              <p:par>
                                <p:cTn id="114" presetID="53" presetClass="entr" presetSubtype="0" fill="hold" grpId="0" nodeType="withEffect">
                                  <p:stCondLst>
                                    <p:cond delay="0"/>
                                  </p:stCondLst>
                                  <p:childTnLst>
                                    <p:set>
                                      <p:cBhvr>
                                        <p:cTn id="115" dur="1" fill="hold">
                                          <p:stCondLst>
                                            <p:cond delay="0"/>
                                          </p:stCondLst>
                                        </p:cTn>
                                        <p:tgtEl>
                                          <p:spTgt spid="35"/>
                                        </p:tgtEl>
                                        <p:attrNameLst>
                                          <p:attrName>style.visibility</p:attrName>
                                        </p:attrNameLst>
                                      </p:cBhvr>
                                      <p:to>
                                        <p:strVal val="visible"/>
                                      </p:to>
                                    </p:set>
                                    <p:anim calcmode="lin" valueType="num">
                                      <p:cBhvr>
                                        <p:cTn id="116" dur="10" fill="hold"/>
                                        <p:tgtEl>
                                          <p:spTgt spid="35"/>
                                        </p:tgtEl>
                                        <p:attrNameLst>
                                          <p:attrName>ppt_w</p:attrName>
                                        </p:attrNameLst>
                                      </p:cBhvr>
                                      <p:tavLst>
                                        <p:tav tm="0">
                                          <p:val>
                                            <p:fltVal val="0"/>
                                          </p:val>
                                        </p:tav>
                                        <p:tav tm="100000">
                                          <p:val>
                                            <p:strVal val="#ppt_w"/>
                                          </p:val>
                                        </p:tav>
                                      </p:tavLst>
                                    </p:anim>
                                    <p:anim calcmode="lin" valueType="num">
                                      <p:cBhvr>
                                        <p:cTn id="117" dur="10" fill="hold"/>
                                        <p:tgtEl>
                                          <p:spTgt spid="35"/>
                                        </p:tgtEl>
                                        <p:attrNameLst>
                                          <p:attrName>ppt_h</p:attrName>
                                        </p:attrNameLst>
                                      </p:cBhvr>
                                      <p:tavLst>
                                        <p:tav tm="0">
                                          <p:val>
                                            <p:fltVal val="0"/>
                                          </p:val>
                                        </p:tav>
                                        <p:tav tm="100000">
                                          <p:val>
                                            <p:strVal val="#ppt_h"/>
                                          </p:val>
                                        </p:tav>
                                      </p:tavLst>
                                    </p:anim>
                                    <p:animEffect transition="in" filter="fade">
                                      <p:cBhvr>
                                        <p:cTn id="118" dur="10"/>
                                        <p:tgtEl>
                                          <p:spTgt spid="35"/>
                                        </p:tgtEl>
                                      </p:cBhvr>
                                    </p:animEffect>
                                  </p:childTnLst>
                                </p:cTn>
                              </p:par>
                              <p:par>
                                <p:cTn id="119" presetID="53" presetClass="entr" presetSubtype="0" fill="hold" grpId="0" nodeType="withEffect">
                                  <p:stCondLst>
                                    <p:cond delay="0"/>
                                  </p:stCondLst>
                                  <p:childTnLst>
                                    <p:set>
                                      <p:cBhvr>
                                        <p:cTn id="120" dur="1" fill="hold">
                                          <p:stCondLst>
                                            <p:cond delay="0"/>
                                          </p:stCondLst>
                                        </p:cTn>
                                        <p:tgtEl>
                                          <p:spTgt spid="49"/>
                                        </p:tgtEl>
                                        <p:attrNameLst>
                                          <p:attrName>style.visibility</p:attrName>
                                        </p:attrNameLst>
                                      </p:cBhvr>
                                      <p:to>
                                        <p:strVal val="visible"/>
                                      </p:to>
                                    </p:set>
                                    <p:anim calcmode="lin" valueType="num">
                                      <p:cBhvr>
                                        <p:cTn id="121" dur="10" fill="hold"/>
                                        <p:tgtEl>
                                          <p:spTgt spid="49"/>
                                        </p:tgtEl>
                                        <p:attrNameLst>
                                          <p:attrName>ppt_w</p:attrName>
                                        </p:attrNameLst>
                                      </p:cBhvr>
                                      <p:tavLst>
                                        <p:tav tm="0">
                                          <p:val>
                                            <p:fltVal val="0"/>
                                          </p:val>
                                        </p:tav>
                                        <p:tav tm="100000">
                                          <p:val>
                                            <p:strVal val="#ppt_w"/>
                                          </p:val>
                                        </p:tav>
                                      </p:tavLst>
                                    </p:anim>
                                    <p:anim calcmode="lin" valueType="num">
                                      <p:cBhvr>
                                        <p:cTn id="122" dur="10" fill="hold"/>
                                        <p:tgtEl>
                                          <p:spTgt spid="49"/>
                                        </p:tgtEl>
                                        <p:attrNameLst>
                                          <p:attrName>ppt_h</p:attrName>
                                        </p:attrNameLst>
                                      </p:cBhvr>
                                      <p:tavLst>
                                        <p:tav tm="0">
                                          <p:val>
                                            <p:fltVal val="0"/>
                                          </p:val>
                                        </p:tav>
                                        <p:tav tm="100000">
                                          <p:val>
                                            <p:strVal val="#ppt_h"/>
                                          </p:val>
                                        </p:tav>
                                      </p:tavLst>
                                    </p:anim>
                                    <p:animEffect transition="in" filter="fade">
                                      <p:cBhvr>
                                        <p:cTn id="123" dur="10"/>
                                        <p:tgtEl>
                                          <p:spTgt spid="49"/>
                                        </p:tgtEl>
                                      </p:cBhvr>
                                    </p:animEffect>
                                  </p:childTnLst>
                                </p:cTn>
                              </p:par>
                              <p:par>
                                <p:cTn id="124" presetID="53" presetClass="entr" presetSubtype="0" fill="hold" grpId="0" nodeType="withEffect">
                                  <p:stCondLst>
                                    <p:cond delay="0"/>
                                  </p:stCondLst>
                                  <p:childTnLst>
                                    <p:set>
                                      <p:cBhvr>
                                        <p:cTn id="125" dur="1" fill="hold">
                                          <p:stCondLst>
                                            <p:cond delay="0"/>
                                          </p:stCondLst>
                                        </p:cTn>
                                        <p:tgtEl>
                                          <p:spTgt spid="51"/>
                                        </p:tgtEl>
                                        <p:attrNameLst>
                                          <p:attrName>style.visibility</p:attrName>
                                        </p:attrNameLst>
                                      </p:cBhvr>
                                      <p:to>
                                        <p:strVal val="visible"/>
                                      </p:to>
                                    </p:set>
                                    <p:anim calcmode="lin" valueType="num">
                                      <p:cBhvr>
                                        <p:cTn id="126" dur="10" fill="hold"/>
                                        <p:tgtEl>
                                          <p:spTgt spid="51"/>
                                        </p:tgtEl>
                                        <p:attrNameLst>
                                          <p:attrName>ppt_w</p:attrName>
                                        </p:attrNameLst>
                                      </p:cBhvr>
                                      <p:tavLst>
                                        <p:tav tm="0">
                                          <p:val>
                                            <p:fltVal val="0"/>
                                          </p:val>
                                        </p:tav>
                                        <p:tav tm="100000">
                                          <p:val>
                                            <p:strVal val="#ppt_w"/>
                                          </p:val>
                                        </p:tav>
                                      </p:tavLst>
                                    </p:anim>
                                    <p:anim calcmode="lin" valueType="num">
                                      <p:cBhvr>
                                        <p:cTn id="127" dur="10" fill="hold"/>
                                        <p:tgtEl>
                                          <p:spTgt spid="51"/>
                                        </p:tgtEl>
                                        <p:attrNameLst>
                                          <p:attrName>ppt_h</p:attrName>
                                        </p:attrNameLst>
                                      </p:cBhvr>
                                      <p:tavLst>
                                        <p:tav tm="0">
                                          <p:val>
                                            <p:fltVal val="0"/>
                                          </p:val>
                                        </p:tav>
                                        <p:tav tm="100000">
                                          <p:val>
                                            <p:strVal val="#ppt_h"/>
                                          </p:val>
                                        </p:tav>
                                      </p:tavLst>
                                    </p:anim>
                                    <p:animEffect transition="in" filter="fade">
                                      <p:cBhvr>
                                        <p:cTn id="128" dur="10"/>
                                        <p:tgtEl>
                                          <p:spTgt spid="51"/>
                                        </p:tgtEl>
                                      </p:cBhvr>
                                    </p:animEffect>
                                  </p:childTnLst>
                                </p:cTn>
                              </p:par>
                              <p:par>
                                <p:cTn id="129" presetID="53" presetClass="entr" presetSubtype="0"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10" fill="hold"/>
                                        <p:tgtEl>
                                          <p:spTgt spid="52"/>
                                        </p:tgtEl>
                                        <p:attrNameLst>
                                          <p:attrName>ppt_w</p:attrName>
                                        </p:attrNameLst>
                                      </p:cBhvr>
                                      <p:tavLst>
                                        <p:tav tm="0">
                                          <p:val>
                                            <p:fltVal val="0"/>
                                          </p:val>
                                        </p:tav>
                                        <p:tav tm="100000">
                                          <p:val>
                                            <p:strVal val="#ppt_w"/>
                                          </p:val>
                                        </p:tav>
                                      </p:tavLst>
                                    </p:anim>
                                    <p:anim calcmode="lin" valueType="num">
                                      <p:cBhvr>
                                        <p:cTn id="132" dur="10" fill="hold"/>
                                        <p:tgtEl>
                                          <p:spTgt spid="52"/>
                                        </p:tgtEl>
                                        <p:attrNameLst>
                                          <p:attrName>ppt_h</p:attrName>
                                        </p:attrNameLst>
                                      </p:cBhvr>
                                      <p:tavLst>
                                        <p:tav tm="0">
                                          <p:val>
                                            <p:fltVal val="0"/>
                                          </p:val>
                                        </p:tav>
                                        <p:tav tm="100000">
                                          <p:val>
                                            <p:strVal val="#ppt_h"/>
                                          </p:val>
                                        </p:tav>
                                      </p:tavLst>
                                    </p:anim>
                                    <p:animEffect transition="in" filter="fade">
                                      <p:cBhvr>
                                        <p:cTn id="133" dur="10"/>
                                        <p:tgtEl>
                                          <p:spTgt spid="52"/>
                                        </p:tgtEl>
                                      </p:cBhvr>
                                    </p:animEffect>
                                  </p:childTnLst>
                                </p:cTn>
                              </p:par>
                              <p:par>
                                <p:cTn id="134" presetID="53"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 calcmode="lin" valueType="num">
                                      <p:cBhvr>
                                        <p:cTn id="136" dur="10" fill="hold"/>
                                        <p:tgtEl>
                                          <p:spTgt spid="38"/>
                                        </p:tgtEl>
                                        <p:attrNameLst>
                                          <p:attrName>ppt_w</p:attrName>
                                        </p:attrNameLst>
                                      </p:cBhvr>
                                      <p:tavLst>
                                        <p:tav tm="0">
                                          <p:val>
                                            <p:fltVal val="0"/>
                                          </p:val>
                                        </p:tav>
                                        <p:tav tm="100000">
                                          <p:val>
                                            <p:strVal val="#ppt_w"/>
                                          </p:val>
                                        </p:tav>
                                      </p:tavLst>
                                    </p:anim>
                                    <p:anim calcmode="lin" valueType="num">
                                      <p:cBhvr>
                                        <p:cTn id="137" dur="10" fill="hold"/>
                                        <p:tgtEl>
                                          <p:spTgt spid="38"/>
                                        </p:tgtEl>
                                        <p:attrNameLst>
                                          <p:attrName>ppt_h</p:attrName>
                                        </p:attrNameLst>
                                      </p:cBhvr>
                                      <p:tavLst>
                                        <p:tav tm="0">
                                          <p:val>
                                            <p:fltVal val="0"/>
                                          </p:val>
                                        </p:tav>
                                        <p:tav tm="100000">
                                          <p:val>
                                            <p:strVal val="#ppt_h"/>
                                          </p:val>
                                        </p:tav>
                                      </p:tavLst>
                                    </p:anim>
                                    <p:animEffect transition="in" filter="fade">
                                      <p:cBhvr>
                                        <p:cTn id="138" dur="10"/>
                                        <p:tgtEl>
                                          <p:spTgt spid="38"/>
                                        </p:tgtEl>
                                      </p:cBhvr>
                                    </p:animEffect>
                                  </p:childTnLst>
                                </p:cTn>
                              </p:par>
                              <p:par>
                                <p:cTn id="139" presetID="53" presetClass="entr" presetSubtype="0" fill="hold" grpId="0" nodeType="withEffect">
                                  <p:stCondLst>
                                    <p:cond delay="0"/>
                                  </p:stCondLst>
                                  <p:childTnLst>
                                    <p:set>
                                      <p:cBhvr>
                                        <p:cTn id="140" dur="1" fill="hold">
                                          <p:stCondLst>
                                            <p:cond delay="0"/>
                                          </p:stCondLst>
                                        </p:cTn>
                                        <p:tgtEl>
                                          <p:spTgt spid="31"/>
                                        </p:tgtEl>
                                        <p:attrNameLst>
                                          <p:attrName>style.visibility</p:attrName>
                                        </p:attrNameLst>
                                      </p:cBhvr>
                                      <p:to>
                                        <p:strVal val="visible"/>
                                      </p:to>
                                    </p:set>
                                    <p:anim calcmode="lin" valueType="num">
                                      <p:cBhvr>
                                        <p:cTn id="141" dur="10" fill="hold"/>
                                        <p:tgtEl>
                                          <p:spTgt spid="31"/>
                                        </p:tgtEl>
                                        <p:attrNameLst>
                                          <p:attrName>ppt_w</p:attrName>
                                        </p:attrNameLst>
                                      </p:cBhvr>
                                      <p:tavLst>
                                        <p:tav tm="0">
                                          <p:val>
                                            <p:fltVal val="0"/>
                                          </p:val>
                                        </p:tav>
                                        <p:tav tm="100000">
                                          <p:val>
                                            <p:strVal val="#ppt_w"/>
                                          </p:val>
                                        </p:tav>
                                      </p:tavLst>
                                    </p:anim>
                                    <p:anim calcmode="lin" valueType="num">
                                      <p:cBhvr>
                                        <p:cTn id="142" dur="10" fill="hold"/>
                                        <p:tgtEl>
                                          <p:spTgt spid="31"/>
                                        </p:tgtEl>
                                        <p:attrNameLst>
                                          <p:attrName>ppt_h</p:attrName>
                                        </p:attrNameLst>
                                      </p:cBhvr>
                                      <p:tavLst>
                                        <p:tav tm="0">
                                          <p:val>
                                            <p:fltVal val="0"/>
                                          </p:val>
                                        </p:tav>
                                        <p:tav tm="100000">
                                          <p:val>
                                            <p:strVal val="#ppt_h"/>
                                          </p:val>
                                        </p:tav>
                                      </p:tavLst>
                                    </p:anim>
                                    <p:animEffect transition="in" filter="fade">
                                      <p:cBhvr>
                                        <p:cTn id="143" dur="1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3" grpId="0" animBg="1"/>
      <p:bldP spid="32" grpId="0" animBg="1"/>
      <p:bldP spid="35" grpId="0" animBg="1"/>
      <p:bldP spid="41" grpId="0" animBg="1"/>
      <p:bldP spid="47" grpId="0" animBg="1"/>
      <p:bldP spid="49" grpId="0" animBg="1"/>
      <p:bldP spid="50" grpId="0" animBg="1"/>
      <p:bldP spid="51" grpId="0" animBg="1"/>
      <p:bldP spid="52" grpId="0" animBg="1"/>
      <p:bldP spid="53" grpId="0" animBg="1"/>
      <p:bldP spid="54" grpId="0" animBg="1"/>
      <p:bldP spid="55" grpId="0" animBg="1"/>
      <p:bldP spid="56" grpId="0" animBg="1"/>
      <p:bldP spid="38" grpId="0"/>
      <p:bldP spid="39" grpId="0"/>
      <p:bldP spid="28" grpId="0"/>
      <p:bldP spid="30" grpId="0"/>
      <p:bldP spid="31" grpId="0"/>
      <p:bldP spid="3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14411</TotalTime>
  <Words>4676</Words>
  <Application>Microsoft Office PowerPoint</Application>
  <PresentationFormat>画面に合わせる (4:3)</PresentationFormat>
  <Paragraphs>394</Paragraphs>
  <Slides>22</Slides>
  <Notes>22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アーバン</vt:lpstr>
      <vt:lpstr>部分的再ロードによる Java プログラムの再起動の高速化手法</vt:lpstr>
      <vt:lpstr>Java プログラムの再起動</vt:lpstr>
      <vt:lpstr>修正したアプリケーションの再ロード</vt:lpstr>
      <vt:lpstr>ロード済みクラスの再利用</vt:lpstr>
      <vt:lpstr>スライド 5</vt:lpstr>
      <vt:lpstr>依存しているクラスもロード</vt:lpstr>
      <vt:lpstr>旧版アプリの部分的な再利用</vt:lpstr>
      <vt:lpstr>スライド 8</vt:lpstr>
      <vt:lpstr>再起動時に使用する子ローダの作成 （2）</vt:lpstr>
      <vt:lpstr>優先度による再ロードするクラスの削減</vt:lpstr>
      <vt:lpstr>クラスの版毎のクラスローダ</vt:lpstr>
      <vt:lpstr>応用：Per-session AOP フレームワーク</vt:lpstr>
      <vt:lpstr>大規模ホスティングサービス</vt:lpstr>
      <vt:lpstr>手法 1 と手法 2 の比較</vt:lpstr>
      <vt:lpstr>実験</vt:lpstr>
      <vt:lpstr>新版クラスの選択パターン</vt:lpstr>
      <vt:lpstr>平均応答時間（手法 2）と新版クラス使用数</vt:lpstr>
      <vt:lpstr>3 つの手法の平均応答時間の比較</vt:lpstr>
      <vt:lpstr>手法 1 と手法 2 の使い分け</vt:lpstr>
      <vt:lpstr>n &lt;&lt; m の状況</vt:lpstr>
      <vt:lpstr>関連研究</vt:lpstr>
      <vt:lpstr>まとめ</vt:lpstr>
    </vt:vector>
  </TitlesOfParts>
  <Company>csg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betchak</dc:creator>
  <cp:lastModifiedBy>betchak</cp:lastModifiedBy>
  <cp:revision>380</cp:revision>
  <dcterms:created xsi:type="dcterms:W3CDTF">2010-12-26T08:40:49Z</dcterms:created>
  <dcterms:modified xsi:type="dcterms:W3CDTF">2011-02-07T00:52:14Z</dcterms:modified>
</cp:coreProperties>
</file>