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  <p:sldMasterId id="2147484464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87" r:id="rId6"/>
    <p:sldId id="288" r:id="rId7"/>
    <p:sldId id="286" r:id="rId8"/>
    <p:sldId id="259" r:id="rId9"/>
    <p:sldId id="260" r:id="rId10"/>
    <p:sldId id="262" r:id="rId11"/>
    <p:sldId id="261" r:id="rId12"/>
    <p:sldId id="267" r:id="rId13"/>
    <p:sldId id="266" r:id="rId14"/>
    <p:sldId id="263" r:id="rId15"/>
    <p:sldId id="264" r:id="rId16"/>
    <p:sldId id="265" r:id="rId17"/>
    <p:sldId id="275" r:id="rId18"/>
    <p:sldId id="268" r:id="rId19"/>
    <p:sldId id="269" r:id="rId20"/>
    <p:sldId id="271" r:id="rId21"/>
    <p:sldId id="270" r:id="rId22"/>
    <p:sldId id="285" r:id="rId23"/>
    <p:sldId id="272" r:id="rId24"/>
    <p:sldId id="273" r:id="rId2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2" autoAdjust="0"/>
    <p:restoredTop sz="91324" autoAdjust="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530" y="-8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k\tadokoro\fo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k\tadokoro\hoge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ck\tadokoro\c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20796793658030563"/>
          <c:y val="0.24584733856945098"/>
          <c:w val="0.65335255746241494"/>
          <c:h val="0.63730872628104762"/>
        </c:manualLayout>
      </c:layout>
      <c:barChart>
        <c:barDir val="col"/>
        <c:grouping val="clustered"/>
        <c:ser>
          <c:idx val="0"/>
          <c:order val="0"/>
          <c:tx>
            <c:strRef>
              <c:f>foo!$A$2</c:f>
              <c:strCache>
                <c:ptCount val="1"/>
                <c:pt idx="0">
                  <c:v>lighttpd単独</c:v>
                </c:pt>
              </c:strCache>
            </c:strRef>
          </c:tx>
          <c:cat>
            <c:strRef>
              <c:f>foo!$B$1:$C$1</c:f>
              <c:strCache>
                <c:ptCount val="2"/>
                <c:pt idx="0">
                  <c:v>同じドメイン</c:v>
                </c:pt>
                <c:pt idx="1">
                  <c:v>別ドメイン</c:v>
                </c:pt>
              </c:strCache>
            </c:strRef>
          </c:cat>
          <c:val>
            <c:numRef>
              <c:f>foo!$B$2:$C$2</c:f>
              <c:numCache>
                <c:formatCode>General</c:formatCode>
                <c:ptCount val="2"/>
                <c:pt idx="0">
                  <c:v>127.2</c:v>
                </c:pt>
                <c:pt idx="1">
                  <c:v>127.2</c:v>
                </c:pt>
              </c:numCache>
            </c:numRef>
          </c:val>
        </c:ser>
        <c:ser>
          <c:idx val="1"/>
          <c:order val="1"/>
          <c:tx>
            <c:strRef>
              <c:f>foo!$A$3</c:f>
              <c:strCache>
                <c:ptCount val="1"/>
                <c:pt idx="0">
                  <c:v>lighttpdを優先</c:v>
                </c:pt>
              </c:strCache>
            </c:strRef>
          </c:tx>
          <c:cat>
            <c:strRef>
              <c:f>foo!$B$1:$C$1</c:f>
              <c:strCache>
                <c:ptCount val="2"/>
                <c:pt idx="0">
                  <c:v>同じドメイン</c:v>
                </c:pt>
                <c:pt idx="1">
                  <c:v>別ドメイン</c:v>
                </c:pt>
              </c:strCache>
            </c:strRef>
          </c:cat>
          <c:val>
            <c:numRef>
              <c:f>foo!$B$3:$C$3</c:f>
              <c:numCache>
                <c:formatCode>General</c:formatCode>
                <c:ptCount val="2"/>
                <c:pt idx="0">
                  <c:v>128.19999999999999</c:v>
                </c:pt>
                <c:pt idx="1">
                  <c:v>128.19999999999999</c:v>
                </c:pt>
              </c:numCache>
            </c:numRef>
          </c:val>
        </c:ser>
        <c:ser>
          <c:idx val="2"/>
          <c:order val="2"/>
          <c:tx>
            <c:strRef>
              <c:f>foo!$A$4</c:f>
              <c:strCache>
                <c:ptCount val="1"/>
                <c:pt idx="0">
                  <c:v>lighttpdとtripwireを同じ優先度</c:v>
                </c:pt>
              </c:strCache>
            </c:strRef>
          </c:tx>
          <c:cat>
            <c:strRef>
              <c:f>foo!$B$1:$C$1</c:f>
              <c:strCache>
                <c:ptCount val="2"/>
                <c:pt idx="0">
                  <c:v>同じドメイン</c:v>
                </c:pt>
                <c:pt idx="1">
                  <c:v>別ドメイン</c:v>
                </c:pt>
              </c:strCache>
            </c:strRef>
          </c:cat>
          <c:val>
            <c:numRef>
              <c:f>foo!$B$4:$C$4</c:f>
              <c:numCache>
                <c:formatCode>General</c:formatCode>
                <c:ptCount val="2"/>
                <c:pt idx="0">
                  <c:v>188.4</c:v>
                </c:pt>
                <c:pt idx="1">
                  <c:v>239.6</c:v>
                </c:pt>
              </c:numCache>
            </c:numRef>
          </c:val>
        </c:ser>
        <c:axId val="158871936"/>
        <c:axId val="158873472"/>
      </c:barChart>
      <c:catAx>
        <c:axId val="15887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158873472"/>
        <c:crosses val="autoZero"/>
        <c:auto val="1"/>
        <c:lblAlgn val="ctr"/>
        <c:lblOffset val="100"/>
      </c:catAx>
      <c:valAx>
        <c:axId val="1588734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 b="1" i="0" baseline="0"/>
                </a:pPr>
                <a:r>
                  <a:rPr lang="en-US" altLang="ja-JP" sz="1300" b="1" i="0" baseline="0" dirty="0" smtClean="0">
                    <a:latin typeface="+mn-ea"/>
                    <a:ea typeface="+mn-ea"/>
                  </a:rPr>
                  <a:t>100</a:t>
                </a:r>
                <a:r>
                  <a:rPr lang="ja-JP" altLang="en-US" sz="1300" b="1" i="0" baseline="0" dirty="0" smtClean="0">
                    <a:latin typeface="+mn-ea"/>
                    <a:ea typeface="+mn-ea"/>
                  </a:rPr>
                  <a:t>万アクセスを処理するのにかかる時間   </a:t>
                </a:r>
                <a:r>
                  <a:rPr lang="en-US" altLang="ja-JP" sz="1300" b="1" i="0" baseline="0" dirty="0" smtClean="0">
                    <a:latin typeface="+mn-ea"/>
                    <a:ea typeface="+mn-ea"/>
                  </a:rPr>
                  <a:t>(</a:t>
                </a:r>
                <a:r>
                  <a:rPr lang="ja-JP" altLang="en-US" sz="1300" b="1" i="0" baseline="0" dirty="0" smtClean="0">
                    <a:latin typeface="+mn-ea"/>
                    <a:ea typeface="+mn-ea"/>
                  </a:rPr>
                  <a:t>秒</a:t>
                </a:r>
                <a:r>
                  <a:rPr lang="en-US" altLang="ja-JP" sz="1300" b="1" i="0" baseline="0" dirty="0" smtClean="0">
                    <a:latin typeface="+mn-ea"/>
                    <a:ea typeface="+mn-ea"/>
                  </a:rPr>
                  <a:t>)</a:t>
                </a:r>
                <a:endParaRPr lang="ja-JP" altLang="en-US" sz="1300" b="1" i="0" baseline="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1.7105801841367087E-2"/>
              <c:y val="0.20915896062455602"/>
            </c:manualLayout>
          </c:layout>
        </c:title>
        <c:numFmt formatCode="General" sourceLinked="1"/>
        <c:tickLblPos val="nextTo"/>
        <c:crossAx val="15887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27090379578411"/>
          <c:y val="3.595579095783167E-2"/>
          <c:w val="0.7814376865890067"/>
          <c:h val="0.16488962496605855"/>
        </c:manualLayout>
      </c:layout>
      <c:txPr>
        <a:bodyPr/>
        <a:lstStyle/>
        <a:p>
          <a:pPr>
            <a:defRPr sz="1500" baseline="0"/>
          </a:pPr>
          <a:endParaRPr lang="ja-JP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3776646271424609"/>
          <c:y val="0.10543666879341602"/>
          <c:w val="0.80548266220408193"/>
          <c:h val="0.67863687645845827"/>
        </c:manualLayout>
      </c:layout>
      <c:scatterChart>
        <c:scatterStyle val="lineMarker"/>
        <c:ser>
          <c:idx val="0"/>
          <c:order val="0"/>
          <c:tx>
            <c:strRef>
              <c:f>hoge!$B$1</c:f>
              <c:strCache>
                <c:ptCount val="1"/>
                <c:pt idx="0">
                  <c:v>pi1</c:v>
                </c:pt>
              </c:strCache>
            </c:strRef>
          </c:tx>
          <c:spPr>
            <a:ln w="50800"/>
          </c:spPr>
          <c:xVal>
            <c:numRef>
              <c:f>hoge!$A$2:$A$7</c:f>
              <c:numCache>
                <c:formatCode>General</c:formatCode>
                <c:ptCount val="6"/>
                <c:pt idx="0">
                  <c:v>0.1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</c:numCache>
            </c:numRef>
          </c:xVal>
          <c:yVal>
            <c:numRef>
              <c:f>hoge!$B$2:$B$7</c:f>
              <c:numCache>
                <c:formatCode>General</c:formatCode>
                <c:ptCount val="6"/>
                <c:pt idx="0">
                  <c:v>25.4</c:v>
                </c:pt>
                <c:pt idx="1">
                  <c:v>23.939999999999987</c:v>
                </c:pt>
                <c:pt idx="2">
                  <c:v>24.27</c:v>
                </c:pt>
                <c:pt idx="3">
                  <c:v>24.51</c:v>
                </c:pt>
                <c:pt idx="4">
                  <c:v>24.07</c:v>
                </c:pt>
                <c:pt idx="5">
                  <c:v>27.79</c:v>
                </c:pt>
              </c:numCache>
            </c:numRef>
          </c:yVal>
        </c:ser>
        <c:ser>
          <c:idx val="1"/>
          <c:order val="1"/>
          <c:tx>
            <c:strRef>
              <c:f>hoge!$C$1</c:f>
              <c:strCache>
                <c:ptCount val="1"/>
                <c:pt idx="0">
                  <c:v>pi2</c:v>
                </c:pt>
              </c:strCache>
            </c:strRef>
          </c:tx>
          <c:spPr>
            <a:ln w="50800"/>
          </c:spPr>
          <c:xVal>
            <c:numRef>
              <c:f>hoge!$A$2:$A$7</c:f>
              <c:numCache>
                <c:formatCode>General</c:formatCode>
                <c:ptCount val="6"/>
                <c:pt idx="0">
                  <c:v>0.1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</c:numCache>
            </c:numRef>
          </c:xVal>
          <c:yVal>
            <c:numRef>
              <c:f>hoge!$C$2:$C$7</c:f>
              <c:numCache>
                <c:formatCode>General</c:formatCode>
                <c:ptCount val="6"/>
                <c:pt idx="0">
                  <c:v>52.92</c:v>
                </c:pt>
                <c:pt idx="1">
                  <c:v>48.64</c:v>
                </c:pt>
                <c:pt idx="2">
                  <c:v>48.49</c:v>
                </c:pt>
                <c:pt idx="3">
                  <c:v>48.1</c:v>
                </c:pt>
                <c:pt idx="4">
                  <c:v>48.58</c:v>
                </c:pt>
                <c:pt idx="5">
                  <c:v>49.290000000000013</c:v>
                </c:pt>
              </c:numCache>
            </c:numRef>
          </c:yVal>
        </c:ser>
        <c:axId val="158911104"/>
        <c:axId val="158921472"/>
      </c:scatterChart>
      <c:valAx>
        <c:axId val="158911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300" baseline="0"/>
                </a:pPr>
                <a:r>
                  <a:rPr lang="ja-JP" altLang="en-US" sz="1300" baseline="0" dirty="0" smtClean="0"/>
                  <a:t>ポーリングの間隔   </a:t>
                </a:r>
                <a:r>
                  <a:rPr lang="en-US" altLang="ja-JP" sz="1300" baseline="0" dirty="0" smtClean="0"/>
                  <a:t>(</a:t>
                </a:r>
                <a:r>
                  <a:rPr lang="ja-JP" altLang="en-US" sz="1300" baseline="0" dirty="0" smtClean="0"/>
                  <a:t>秒</a:t>
                </a:r>
                <a:r>
                  <a:rPr lang="en-US" altLang="ja-JP" sz="1300" baseline="0" dirty="0" smtClean="0"/>
                  <a:t>)</a:t>
                </a:r>
                <a:endParaRPr lang="ja-JP" altLang="en-US" sz="1300" baseline="0" dirty="0"/>
              </a:p>
            </c:rich>
          </c:tx>
        </c:title>
        <c:numFmt formatCode="General" sourceLinked="1"/>
        <c:tickLblPos val="nextTo"/>
        <c:crossAx val="158921472"/>
        <c:crosses val="autoZero"/>
        <c:crossBetween val="midCat"/>
      </c:valAx>
      <c:valAx>
        <c:axId val="1589214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300" baseline="0"/>
                </a:pPr>
                <a:r>
                  <a:rPr lang="ja-JP" altLang="en-US" sz="1300" baseline="0" dirty="0" smtClean="0"/>
                  <a:t>実行時間   </a:t>
                </a:r>
                <a:r>
                  <a:rPr lang="en-US" altLang="ja-JP" sz="1300" baseline="0" dirty="0" smtClean="0"/>
                  <a:t>(</a:t>
                </a:r>
                <a:r>
                  <a:rPr lang="ja-JP" altLang="en-US" sz="1300" baseline="0" dirty="0" smtClean="0"/>
                  <a:t>秒</a:t>
                </a:r>
                <a:r>
                  <a:rPr lang="en-US" altLang="ja-JP" sz="1300" baseline="0" dirty="0" smtClean="0"/>
                  <a:t>)</a:t>
                </a:r>
                <a:endParaRPr lang="ja-JP" altLang="en-US" sz="1300" baseline="0" dirty="0"/>
              </a:p>
            </c:rich>
          </c:tx>
        </c:title>
        <c:numFmt formatCode="General" sourceLinked="1"/>
        <c:tickLblPos val="nextTo"/>
        <c:crossAx val="158911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6236651047775988"/>
          <c:y val="1.8616915466870592E-2"/>
          <c:w val="0.48837974663940165"/>
          <c:h val="4.9937389763989946E-2"/>
        </c:manualLayout>
      </c:layout>
      <c:txPr>
        <a:bodyPr/>
        <a:lstStyle/>
        <a:p>
          <a:pPr>
            <a:defRPr sz="1400" b="1" i="0" baseline="0"/>
          </a:pPr>
          <a:endParaRPr lang="ja-JP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smoothMarker"/>
        <c:ser>
          <c:idx val="0"/>
          <c:order val="0"/>
          <c:tx>
            <c:strRef>
              <c:f>'c'!$B$1</c:f>
              <c:strCache>
                <c:ptCount val="1"/>
                <c:pt idx="0">
                  <c:v>デーモン等その他のプロセス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'c'!$A$2:$A$298</c:f>
              <c:numCache>
                <c:formatCode>General</c:formatCode>
                <c:ptCount val="297"/>
                <c:pt idx="0">
                  <c:v>0</c:v>
                </c:pt>
                <c:pt idx="1">
                  <c:v>0.26</c:v>
                </c:pt>
                <c:pt idx="2">
                  <c:v>0.52</c:v>
                </c:pt>
                <c:pt idx="3">
                  <c:v>0.78</c:v>
                </c:pt>
                <c:pt idx="4">
                  <c:v>1.04</c:v>
                </c:pt>
                <c:pt idx="5">
                  <c:v>1.3</c:v>
                </c:pt>
                <c:pt idx="6">
                  <c:v>1.56</c:v>
                </c:pt>
                <c:pt idx="7">
                  <c:v>1.82</c:v>
                </c:pt>
                <c:pt idx="8">
                  <c:v>2.08</c:v>
                </c:pt>
                <c:pt idx="9">
                  <c:v>2.34</c:v>
                </c:pt>
                <c:pt idx="10">
                  <c:v>2.6</c:v>
                </c:pt>
                <c:pt idx="11">
                  <c:v>2.86</c:v>
                </c:pt>
                <c:pt idx="12">
                  <c:v>3.12</c:v>
                </c:pt>
                <c:pt idx="13">
                  <c:v>3.38</c:v>
                </c:pt>
                <c:pt idx="14">
                  <c:v>3.64</c:v>
                </c:pt>
                <c:pt idx="15">
                  <c:v>3.9</c:v>
                </c:pt>
                <c:pt idx="16">
                  <c:v>4.1599999999999975</c:v>
                </c:pt>
                <c:pt idx="17">
                  <c:v>4.42</c:v>
                </c:pt>
                <c:pt idx="18">
                  <c:v>4.68</c:v>
                </c:pt>
                <c:pt idx="19">
                  <c:v>4.9400000000000004</c:v>
                </c:pt>
                <c:pt idx="20">
                  <c:v>5.2</c:v>
                </c:pt>
                <c:pt idx="21">
                  <c:v>5.46</c:v>
                </c:pt>
                <c:pt idx="22">
                  <c:v>5.72</c:v>
                </c:pt>
                <c:pt idx="23">
                  <c:v>5.98</c:v>
                </c:pt>
                <c:pt idx="24">
                  <c:v>6.24</c:v>
                </c:pt>
                <c:pt idx="25">
                  <c:v>6.5</c:v>
                </c:pt>
                <c:pt idx="26">
                  <c:v>6.76</c:v>
                </c:pt>
                <c:pt idx="27">
                  <c:v>7.02</c:v>
                </c:pt>
                <c:pt idx="28">
                  <c:v>7.28</c:v>
                </c:pt>
                <c:pt idx="29">
                  <c:v>7.54</c:v>
                </c:pt>
                <c:pt idx="30">
                  <c:v>7.8</c:v>
                </c:pt>
                <c:pt idx="31">
                  <c:v>8.06</c:v>
                </c:pt>
                <c:pt idx="32">
                  <c:v>8.32</c:v>
                </c:pt>
                <c:pt idx="33">
                  <c:v>8.58</c:v>
                </c:pt>
                <c:pt idx="34">
                  <c:v>8.84</c:v>
                </c:pt>
                <c:pt idx="35">
                  <c:v>9.1</c:v>
                </c:pt>
                <c:pt idx="36">
                  <c:v>9.4160000000000004</c:v>
                </c:pt>
                <c:pt idx="37">
                  <c:v>9.7199999999999989</c:v>
                </c:pt>
                <c:pt idx="38">
                  <c:v>9.98</c:v>
                </c:pt>
                <c:pt idx="39">
                  <c:v>10.239999999999998</c:v>
                </c:pt>
                <c:pt idx="40">
                  <c:v>10.5</c:v>
                </c:pt>
                <c:pt idx="41">
                  <c:v>10.76</c:v>
                </c:pt>
                <c:pt idx="42">
                  <c:v>11.02</c:v>
                </c:pt>
                <c:pt idx="43">
                  <c:v>11.28</c:v>
                </c:pt>
                <c:pt idx="44">
                  <c:v>11.54</c:v>
                </c:pt>
                <c:pt idx="45">
                  <c:v>11.8</c:v>
                </c:pt>
                <c:pt idx="46">
                  <c:v>12.06</c:v>
                </c:pt>
                <c:pt idx="47">
                  <c:v>12.32</c:v>
                </c:pt>
                <c:pt idx="48">
                  <c:v>12.58</c:v>
                </c:pt>
                <c:pt idx="49">
                  <c:v>12.84</c:v>
                </c:pt>
                <c:pt idx="50">
                  <c:v>13.09</c:v>
                </c:pt>
                <c:pt idx="51">
                  <c:v>13.34</c:v>
                </c:pt>
                <c:pt idx="52">
                  <c:v>13.59</c:v>
                </c:pt>
                <c:pt idx="53">
                  <c:v>13.84</c:v>
                </c:pt>
                <c:pt idx="54">
                  <c:v>14.09</c:v>
                </c:pt>
                <c:pt idx="55">
                  <c:v>14.34</c:v>
                </c:pt>
                <c:pt idx="56">
                  <c:v>14.59</c:v>
                </c:pt>
                <c:pt idx="57">
                  <c:v>14.84</c:v>
                </c:pt>
                <c:pt idx="58">
                  <c:v>15.09</c:v>
                </c:pt>
                <c:pt idx="59">
                  <c:v>15.34</c:v>
                </c:pt>
                <c:pt idx="60">
                  <c:v>15.643000000000001</c:v>
                </c:pt>
                <c:pt idx="61">
                  <c:v>15.9</c:v>
                </c:pt>
                <c:pt idx="62">
                  <c:v>16.149999999999999</c:v>
                </c:pt>
                <c:pt idx="63">
                  <c:v>16.399999999999999</c:v>
                </c:pt>
                <c:pt idx="64">
                  <c:v>16.649999999999999</c:v>
                </c:pt>
                <c:pt idx="65">
                  <c:v>16.899999999999999</c:v>
                </c:pt>
                <c:pt idx="66">
                  <c:v>17.149999999999999</c:v>
                </c:pt>
                <c:pt idx="67">
                  <c:v>17.399999999999999</c:v>
                </c:pt>
                <c:pt idx="68">
                  <c:v>17.649999999999999</c:v>
                </c:pt>
                <c:pt idx="69">
                  <c:v>17.91</c:v>
                </c:pt>
                <c:pt idx="70">
                  <c:v>18.16</c:v>
                </c:pt>
                <c:pt idx="71">
                  <c:v>18.41</c:v>
                </c:pt>
                <c:pt idx="72">
                  <c:v>18.66</c:v>
                </c:pt>
                <c:pt idx="73">
                  <c:v>18.91</c:v>
                </c:pt>
                <c:pt idx="74">
                  <c:v>19.16</c:v>
                </c:pt>
                <c:pt idx="75">
                  <c:v>19.41</c:v>
                </c:pt>
                <c:pt idx="76">
                  <c:v>19.66</c:v>
                </c:pt>
                <c:pt idx="77">
                  <c:v>19.920000000000002</c:v>
                </c:pt>
                <c:pt idx="78">
                  <c:v>20.170000000000005</c:v>
                </c:pt>
                <c:pt idx="79">
                  <c:v>20.420000000000002</c:v>
                </c:pt>
                <c:pt idx="80">
                  <c:v>20.67</c:v>
                </c:pt>
                <c:pt idx="81">
                  <c:v>20.919999999999987</c:v>
                </c:pt>
                <c:pt idx="82">
                  <c:v>21.17</c:v>
                </c:pt>
                <c:pt idx="83">
                  <c:v>21.419999999999987</c:v>
                </c:pt>
                <c:pt idx="84">
                  <c:v>21.67</c:v>
                </c:pt>
                <c:pt idx="85">
                  <c:v>21.97</c:v>
                </c:pt>
                <c:pt idx="86">
                  <c:v>22.22</c:v>
                </c:pt>
                <c:pt idx="87">
                  <c:v>22.47</c:v>
                </c:pt>
                <c:pt idx="88">
                  <c:v>22.72</c:v>
                </c:pt>
                <c:pt idx="89">
                  <c:v>22.97</c:v>
                </c:pt>
                <c:pt idx="90">
                  <c:v>23.22</c:v>
                </c:pt>
                <c:pt idx="91">
                  <c:v>23.47</c:v>
                </c:pt>
                <c:pt idx="92">
                  <c:v>23.72</c:v>
                </c:pt>
                <c:pt idx="93">
                  <c:v>23.979999999999986</c:v>
                </c:pt>
                <c:pt idx="94">
                  <c:v>24.23</c:v>
                </c:pt>
                <c:pt idx="95">
                  <c:v>24.51</c:v>
                </c:pt>
                <c:pt idx="96">
                  <c:v>24.759999999999987</c:v>
                </c:pt>
                <c:pt idx="97">
                  <c:v>25.01</c:v>
                </c:pt>
                <c:pt idx="98">
                  <c:v>25.259999999999987</c:v>
                </c:pt>
                <c:pt idx="99">
                  <c:v>25.53</c:v>
                </c:pt>
                <c:pt idx="100">
                  <c:v>25.779999999999987</c:v>
                </c:pt>
                <c:pt idx="101">
                  <c:v>26.03</c:v>
                </c:pt>
                <c:pt idx="102">
                  <c:v>26.279999999999987</c:v>
                </c:pt>
                <c:pt idx="103">
                  <c:v>26.53</c:v>
                </c:pt>
                <c:pt idx="104">
                  <c:v>26.779999999999987</c:v>
                </c:pt>
                <c:pt idx="105">
                  <c:v>27.03</c:v>
                </c:pt>
                <c:pt idx="106">
                  <c:v>27.279999999999987</c:v>
                </c:pt>
                <c:pt idx="107">
                  <c:v>27.53</c:v>
                </c:pt>
                <c:pt idx="108">
                  <c:v>27.779999999999987</c:v>
                </c:pt>
                <c:pt idx="109">
                  <c:v>28.03</c:v>
                </c:pt>
                <c:pt idx="110">
                  <c:v>28.279999999999987</c:v>
                </c:pt>
                <c:pt idx="111">
                  <c:v>28.53</c:v>
                </c:pt>
                <c:pt idx="112">
                  <c:v>28.779999999999987</c:v>
                </c:pt>
                <c:pt idx="113">
                  <c:v>29.03</c:v>
                </c:pt>
                <c:pt idx="114">
                  <c:v>29.279999999999987</c:v>
                </c:pt>
                <c:pt idx="115">
                  <c:v>29.53</c:v>
                </c:pt>
                <c:pt idx="116">
                  <c:v>29.779999999999987</c:v>
                </c:pt>
                <c:pt idx="117">
                  <c:v>30.03</c:v>
                </c:pt>
                <c:pt idx="118">
                  <c:v>30.279999999999987</c:v>
                </c:pt>
                <c:pt idx="119">
                  <c:v>30.53</c:v>
                </c:pt>
                <c:pt idx="120">
                  <c:v>30.779999999999987</c:v>
                </c:pt>
                <c:pt idx="121">
                  <c:v>31.03</c:v>
                </c:pt>
                <c:pt idx="122">
                  <c:v>31.279999999999987</c:v>
                </c:pt>
                <c:pt idx="123">
                  <c:v>31.53</c:v>
                </c:pt>
                <c:pt idx="124">
                  <c:v>31.779999999999987</c:v>
                </c:pt>
                <c:pt idx="125">
                  <c:v>32.073</c:v>
                </c:pt>
                <c:pt idx="126">
                  <c:v>32.33</c:v>
                </c:pt>
                <c:pt idx="127">
                  <c:v>32.58</c:v>
                </c:pt>
                <c:pt idx="128">
                  <c:v>32.83</c:v>
                </c:pt>
                <c:pt idx="129">
                  <c:v>33.08</c:v>
                </c:pt>
                <c:pt idx="130">
                  <c:v>33.33</c:v>
                </c:pt>
                <c:pt idx="131">
                  <c:v>33.58</c:v>
                </c:pt>
                <c:pt idx="132">
                  <c:v>33.83</c:v>
                </c:pt>
                <c:pt idx="133">
                  <c:v>34.08</c:v>
                </c:pt>
                <c:pt idx="134">
                  <c:v>34.339999999999996</c:v>
                </c:pt>
                <c:pt idx="135">
                  <c:v>34.590000000000003</c:v>
                </c:pt>
                <c:pt idx="136">
                  <c:v>34.839999999999996</c:v>
                </c:pt>
                <c:pt idx="137">
                  <c:v>35.090000000000003</c:v>
                </c:pt>
                <c:pt idx="138">
                  <c:v>35.339999999999996</c:v>
                </c:pt>
                <c:pt idx="139">
                  <c:v>35.590000000000003</c:v>
                </c:pt>
                <c:pt idx="140">
                  <c:v>35.839999999999996</c:v>
                </c:pt>
                <c:pt idx="141">
                  <c:v>36.090000000000003</c:v>
                </c:pt>
                <c:pt idx="142">
                  <c:v>36.339999999999996</c:v>
                </c:pt>
                <c:pt idx="143">
                  <c:v>36.590000000000003</c:v>
                </c:pt>
                <c:pt idx="144">
                  <c:v>36.839999999999996</c:v>
                </c:pt>
                <c:pt idx="145">
                  <c:v>37.090000000000003</c:v>
                </c:pt>
                <c:pt idx="146">
                  <c:v>37.339999999999996</c:v>
                </c:pt>
                <c:pt idx="147">
                  <c:v>37.590000000000003</c:v>
                </c:pt>
                <c:pt idx="148">
                  <c:v>37.839999999999996</c:v>
                </c:pt>
                <c:pt idx="149">
                  <c:v>38.090000000000003</c:v>
                </c:pt>
                <c:pt idx="150">
                  <c:v>38.339999999999996</c:v>
                </c:pt>
                <c:pt idx="151">
                  <c:v>38.590000000000003</c:v>
                </c:pt>
                <c:pt idx="152">
                  <c:v>38.839999999999996</c:v>
                </c:pt>
                <c:pt idx="153">
                  <c:v>39.090000000000003</c:v>
                </c:pt>
                <c:pt idx="154">
                  <c:v>39.339999999999996</c:v>
                </c:pt>
                <c:pt idx="155">
                  <c:v>39.590000000000003</c:v>
                </c:pt>
                <c:pt idx="156">
                  <c:v>39.839999999999996</c:v>
                </c:pt>
                <c:pt idx="157">
                  <c:v>40.090000000000003</c:v>
                </c:pt>
                <c:pt idx="158">
                  <c:v>40.339999999999996</c:v>
                </c:pt>
                <c:pt idx="159">
                  <c:v>40.590000000000003</c:v>
                </c:pt>
                <c:pt idx="160">
                  <c:v>40.839999999999996</c:v>
                </c:pt>
                <c:pt idx="161">
                  <c:v>41.09</c:v>
                </c:pt>
                <c:pt idx="162">
                  <c:v>41.339999999999996</c:v>
                </c:pt>
                <c:pt idx="163">
                  <c:v>41.59</c:v>
                </c:pt>
                <c:pt idx="164">
                  <c:v>41.839999999999996</c:v>
                </c:pt>
                <c:pt idx="165">
                  <c:v>42.09</c:v>
                </c:pt>
                <c:pt idx="166">
                  <c:v>42.339999999999996</c:v>
                </c:pt>
                <c:pt idx="167">
                  <c:v>42.59</c:v>
                </c:pt>
                <c:pt idx="168">
                  <c:v>42.849999999999994</c:v>
                </c:pt>
                <c:pt idx="169">
                  <c:v>43.11</c:v>
                </c:pt>
                <c:pt idx="170">
                  <c:v>43.37</c:v>
                </c:pt>
                <c:pt idx="171">
                  <c:v>43.63</c:v>
                </c:pt>
                <c:pt idx="172">
                  <c:v>43.91</c:v>
                </c:pt>
                <c:pt idx="173">
                  <c:v>44.160000000000011</c:v>
                </c:pt>
                <c:pt idx="174">
                  <c:v>44.42</c:v>
                </c:pt>
                <c:pt idx="175">
                  <c:v>44.68</c:v>
                </c:pt>
                <c:pt idx="176">
                  <c:v>44.94</c:v>
                </c:pt>
                <c:pt idx="177">
                  <c:v>45.2</c:v>
                </c:pt>
                <c:pt idx="178">
                  <c:v>45.46</c:v>
                </c:pt>
                <c:pt idx="179">
                  <c:v>45.720000000000013</c:v>
                </c:pt>
                <c:pt idx="180">
                  <c:v>45.98</c:v>
                </c:pt>
                <c:pt idx="181">
                  <c:v>46.24</c:v>
                </c:pt>
                <c:pt idx="182">
                  <c:v>46.5</c:v>
                </c:pt>
                <c:pt idx="183">
                  <c:v>46.760000000000012</c:v>
                </c:pt>
                <c:pt idx="184">
                  <c:v>47.02</c:v>
                </c:pt>
                <c:pt idx="185">
                  <c:v>47.28</c:v>
                </c:pt>
                <c:pt idx="186">
                  <c:v>47.54</c:v>
                </c:pt>
                <c:pt idx="187">
                  <c:v>47.8</c:v>
                </c:pt>
                <c:pt idx="188">
                  <c:v>48.06</c:v>
                </c:pt>
                <c:pt idx="189">
                  <c:v>48.352999999999994</c:v>
                </c:pt>
                <c:pt idx="190">
                  <c:v>48.620000000000012</c:v>
                </c:pt>
                <c:pt idx="191">
                  <c:v>48.879999999999995</c:v>
                </c:pt>
                <c:pt idx="192">
                  <c:v>49.14</c:v>
                </c:pt>
                <c:pt idx="193">
                  <c:v>49.4</c:v>
                </c:pt>
                <c:pt idx="194">
                  <c:v>49.660000000000011</c:v>
                </c:pt>
                <c:pt idx="195">
                  <c:v>49.92</c:v>
                </c:pt>
                <c:pt idx="196">
                  <c:v>50.17</c:v>
                </c:pt>
                <c:pt idx="197">
                  <c:v>50.42</c:v>
                </c:pt>
                <c:pt idx="198">
                  <c:v>50.67</c:v>
                </c:pt>
                <c:pt idx="199">
                  <c:v>50.92</c:v>
                </c:pt>
                <c:pt idx="200">
                  <c:v>51.18</c:v>
                </c:pt>
                <c:pt idx="201">
                  <c:v>51.44</c:v>
                </c:pt>
                <c:pt idx="202">
                  <c:v>51.690000000000012</c:v>
                </c:pt>
                <c:pt idx="203">
                  <c:v>51.94</c:v>
                </c:pt>
                <c:pt idx="204">
                  <c:v>52.190000000000012</c:v>
                </c:pt>
                <c:pt idx="205">
                  <c:v>52.44</c:v>
                </c:pt>
                <c:pt idx="206">
                  <c:v>52.690000000000012</c:v>
                </c:pt>
                <c:pt idx="207">
                  <c:v>52.949999999999996</c:v>
                </c:pt>
                <c:pt idx="208">
                  <c:v>53.2</c:v>
                </c:pt>
                <c:pt idx="209">
                  <c:v>53.449999999999996</c:v>
                </c:pt>
                <c:pt idx="210">
                  <c:v>53.7</c:v>
                </c:pt>
                <c:pt idx="211">
                  <c:v>53.949999999999996</c:v>
                </c:pt>
                <c:pt idx="212">
                  <c:v>54.2</c:v>
                </c:pt>
                <c:pt idx="213">
                  <c:v>54.449999999999996</c:v>
                </c:pt>
                <c:pt idx="214">
                  <c:v>54.7</c:v>
                </c:pt>
                <c:pt idx="215">
                  <c:v>54.96</c:v>
                </c:pt>
                <c:pt idx="216">
                  <c:v>55.21</c:v>
                </c:pt>
                <c:pt idx="217">
                  <c:v>55.46</c:v>
                </c:pt>
                <c:pt idx="218">
                  <c:v>55.720000000000013</c:v>
                </c:pt>
                <c:pt idx="219">
                  <c:v>55.98</c:v>
                </c:pt>
                <c:pt idx="220">
                  <c:v>56.230000000000011</c:v>
                </c:pt>
                <c:pt idx="221">
                  <c:v>56.5</c:v>
                </c:pt>
                <c:pt idx="222">
                  <c:v>56.75</c:v>
                </c:pt>
                <c:pt idx="223">
                  <c:v>57.01</c:v>
                </c:pt>
                <c:pt idx="224">
                  <c:v>57.260000000000012</c:v>
                </c:pt>
                <c:pt idx="225">
                  <c:v>57.51</c:v>
                </c:pt>
                <c:pt idx="226">
                  <c:v>57.760000000000012</c:v>
                </c:pt>
                <c:pt idx="227">
                  <c:v>58.02</c:v>
                </c:pt>
                <c:pt idx="228">
                  <c:v>58.27</c:v>
                </c:pt>
                <c:pt idx="229">
                  <c:v>58.553000000000004</c:v>
                </c:pt>
                <c:pt idx="230">
                  <c:v>58.809999999999995</c:v>
                </c:pt>
                <c:pt idx="231">
                  <c:v>59.07</c:v>
                </c:pt>
                <c:pt idx="232">
                  <c:v>59.32</c:v>
                </c:pt>
                <c:pt idx="233">
                  <c:v>59.57</c:v>
                </c:pt>
                <c:pt idx="234">
                  <c:v>59.82</c:v>
                </c:pt>
                <c:pt idx="235">
                  <c:v>60.07</c:v>
                </c:pt>
                <c:pt idx="236">
                  <c:v>60.32</c:v>
                </c:pt>
                <c:pt idx="237">
                  <c:v>60.57</c:v>
                </c:pt>
                <c:pt idx="238">
                  <c:v>60.83</c:v>
                </c:pt>
                <c:pt idx="239">
                  <c:v>61.08</c:v>
                </c:pt>
                <c:pt idx="240">
                  <c:v>61.33</c:v>
                </c:pt>
                <c:pt idx="241">
                  <c:v>61.58</c:v>
                </c:pt>
                <c:pt idx="242">
                  <c:v>61.83</c:v>
                </c:pt>
                <c:pt idx="243">
                  <c:v>62.08</c:v>
                </c:pt>
                <c:pt idx="244">
                  <c:v>62.33</c:v>
                </c:pt>
                <c:pt idx="245">
                  <c:v>62.58</c:v>
                </c:pt>
                <c:pt idx="246">
                  <c:v>62.839999999999996</c:v>
                </c:pt>
                <c:pt idx="247">
                  <c:v>63.09</c:v>
                </c:pt>
                <c:pt idx="248">
                  <c:v>63.339999999999996</c:v>
                </c:pt>
                <c:pt idx="249">
                  <c:v>63.59</c:v>
                </c:pt>
                <c:pt idx="250">
                  <c:v>63.839999999999996</c:v>
                </c:pt>
                <c:pt idx="251">
                  <c:v>64.09</c:v>
                </c:pt>
                <c:pt idx="252">
                  <c:v>64.34</c:v>
                </c:pt>
                <c:pt idx="253">
                  <c:v>64.59</c:v>
                </c:pt>
                <c:pt idx="254">
                  <c:v>64.849999999999994</c:v>
                </c:pt>
                <c:pt idx="255">
                  <c:v>65.11</c:v>
                </c:pt>
                <c:pt idx="256">
                  <c:v>65.36999999999999</c:v>
                </c:pt>
                <c:pt idx="257">
                  <c:v>65.63</c:v>
                </c:pt>
                <c:pt idx="258">
                  <c:v>65.89</c:v>
                </c:pt>
                <c:pt idx="259">
                  <c:v>66.149999999999991</c:v>
                </c:pt>
                <c:pt idx="260">
                  <c:v>66.410000000000025</c:v>
                </c:pt>
                <c:pt idx="261">
                  <c:v>66.669999999999987</c:v>
                </c:pt>
                <c:pt idx="262">
                  <c:v>66.930000000000007</c:v>
                </c:pt>
                <c:pt idx="263">
                  <c:v>67.19</c:v>
                </c:pt>
                <c:pt idx="264">
                  <c:v>67.45</c:v>
                </c:pt>
                <c:pt idx="265">
                  <c:v>67.709999999999994</c:v>
                </c:pt>
                <c:pt idx="266">
                  <c:v>67.97</c:v>
                </c:pt>
                <c:pt idx="267">
                  <c:v>68.23</c:v>
                </c:pt>
                <c:pt idx="268">
                  <c:v>68.489999999999995</c:v>
                </c:pt>
                <c:pt idx="269">
                  <c:v>68.786000000000001</c:v>
                </c:pt>
                <c:pt idx="270">
                  <c:v>69.05</c:v>
                </c:pt>
                <c:pt idx="271">
                  <c:v>69.31</c:v>
                </c:pt>
                <c:pt idx="272">
                  <c:v>69.569999999999993</c:v>
                </c:pt>
                <c:pt idx="273">
                  <c:v>69.83</c:v>
                </c:pt>
                <c:pt idx="274">
                  <c:v>70.09</c:v>
                </c:pt>
                <c:pt idx="275">
                  <c:v>70.349999999999994</c:v>
                </c:pt>
                <c:pt idx="276">
                  <c:v>70.61</c:v>
                </c:pt>
                <c:pt idx="277">
                  <c:v>70.86999999999999</c:v>
                </c:pt>
                <c:pt idx="278">
                  <c:v>71.13</c:v>
                </c:pt>
                <c:pt idx="279">
                  <c:v>71.39</c:v>
                </c:pt>
                <c:pt idx="280">
                  <c:v>71.649999999999991</c:v>
                </c:pt>
                <c:pt idx="281">
                  <c:v>71.910000000000025</c:v>
                </c:pt>
                <c:pt idx="282">
                  <c:v>72.169999999999987</c:v>
                </c:pt>
                <c:pt idx="283">
                  <c:v>72.430000000000007</c:v>
                </c:pt>
                <c:pt idx="284">
                  <c:v>72.69</c:v>
                </c:pt>
                <c:pt idx="285">
                  <c:v>72.95</c:v>
                </c:pt>
                <c:pt idx="286">
                  <c:v>73.209999999999994</c:v>
                </c:pt>
                <c:pt idx="287">
                  <c:v>73.47</c:v>
                </c:pt>
                <c:pt idx="288">
                  <c:v>73.73</c:v>
                </c:pt>
                <c:pt idx="289">
                  <c:v>73.989999999999995</c:v>
                </c:pt>
                <c:pt idx="290">
                  <c:v>74.25</c:v>
                </c:pt>
                <c:pt idx="291">
                  <c:v>74.510000000000005</c:v>
                </c:pt>
                <c:pt idx="292">
                  <c:v>74.77</c:v>
                </c:pt>
                <c:pt idx="293">
                  <c:v>75.03</c:v>
                </c:pt>
                <c:pt idx="294">
                  <c:v>75.290000000000006</c:v>
                </c:pt>
                <c:pt idx="295">
                  <c:v>75.55</c:v>
                </c:pt>
                <c:pt idx="296">
                  <c:v>75.81</c:v>
                </c:pt>
              </c:numCache>
            </c:numRef>
          </c:xVal>
          <c:yVal>
            <c:numRef>
              <c:f>'c'!$B$2:$B$298</c:f>
              <c:numCache>
                <c:formatCode>General</c:formatCode>
                <c:ptCount val="29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8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8</c:v>
                </c:pt>
                <c:pt idx="72">
                  <c:v>8</c:v>
                </c:pt>
                <c:pt idx="73">
                  <c:v>8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9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8</c:v>
                </c:pt>
                <c:pt idx="92">
                  <c:v>8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8</c:v>
                </c:pt>
                <c:pt idx="131">
                  <c:v>8</c:v>
                </c:pt>
                <c:pt idx="132">
                  <c:v>8</c:v>
                </c:pt>
                <c:pt idx="133">
                  <c:v>8</c:v>
                </c:pt>
                <c:pt idx="134">
                  <c:v>8</c:v>
                </c:pt>
                <c:pt idx="135">
                  <c:v>8</c:v>
                </c:pt>
                <c:pt idx="136">
                  <c:v>8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8</c:v>
                </c:pt>
                <c:pt idx="147">
                  <c:v>8</c:v>
                </c:pt>
                <c:pt idx="148">
                  <c:v>8</c:v>
                </c:pt>
                <c:pt idx="149">
                  <c:v>8</c:v>
                </c:pt>
                <c:pt idx="150">
                  <c:v>8</c:v>
                </c:pt>
                <c:pt idx="151">
                  <c:v>8</c:v>
                </c:pt>
                <c:pt idx="152">
                  <c:v>8</c:v>
                </c:pt>
                <c:pt idx="153">
                  <c:v>8</c:v>
                </c:pt>
                <c:pt idx="154">
                  <c:v>8</c:v>
                </c:pt>
                <c:pt idx="155">
                  <c:v>8</c:v>
                </c:pt>
                <c:pt idx="156">
                  <c:v>8</c:v>
                </c:pt>
                <c:pt idx="157">
                  <c:v>8</c:v>
                </c:pt>
                <c:pt idx="158">
                  <c:v>8</c:v>
                </c:pt>
                <c:pt idx="159">
                  <c:v>8</c:v>
                </c:pt>
                <c:pt idx="160">
                  <c:v>8</c:v>
                </c:pt>
                <c:pt idx="161">
                  <c:v>8</c:v>
                </c:pt>
                <c:pt idx="162">
                  <c:v>8</c:v>
                </c:pt>
                <c:pt idx="163">
                  <c:v>8</c:v>
                </c:pt>
                <c:pt idx="164">
                  <c:v>8</c:v>
                </c:pt>
                <c:pt idx="165">
                  <c:v>8</c:v>
                </c:pt>
                <c:pt idx="166">
                  <c:v>8</c:v>
                </c:pt>
                <c:pt idx="167">
                  <c:v>8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9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8</c:v>
                </c:pt>
                <c:pt idx="193">
                  <c:v>8</c:v>
                </c:pt>
                <c:pt idx="194">
                  <c:v>8</c:v>
                </c:pt>
                <c:pt idx="195">
                  <c:v>8</c:v>
                </c:pt>
                <c:pt idx="196">
                  <c:v>8</c:v>
                </c:pt>
                <c:pt idx="197">
                  <c:v>8</c:v>
                </c:pt>
                <c:pt idx="198">
                  <c:v>8</c:v>
                </c:pt>
                <c:pt idx="199">
                  <c:v>8</c:v>
                </c:pt>
                <c:pt idx="200">
                  <c:v>8</c:v>
                </c:pt>
                <c:pt idx="201">
                  <c:v>8</c:v>
                </c:pt>
                <c:pt idx="202">
                  <c:v>8</c:v>
                </c:pt>
                <c:pt idx="203">
                  <c:v>8</c:v>
                </c:pt>
                <c:pt idx="204">
                  <c:v>8</c:v>
                </c:pt>
                <c:pt idx="205">
                  <c:v>8</c:v>
                </c:pt>
                <c:pt idx="206">
                  <c:v>8</c:v>
                </c:pt>
                <c:pt idx="207">
                  <c:v>8</c:v>
                </c:pt>
                <c:pt idx="208">
                  <c:v>8</c:v>
                </c:pt>
                <c:pt idx="209">
                  <c:v>8</c:v>
                </c:pt>
                <c:pt idx="210">
                  <c:v>8</c:v>
                </c:pt>
                <c:pt idx="211">
                  <c:v>8</c:v>
                </c:pt>
                <c:pt idx="212">
                  <c:v>8</c:v>
                </c:pt>
                <c:pt idx="213">
                  <c:v>8</c:v>
                </c:pt>
                <c:pt idx="214">
                  <c:v>8</c:v>
                </c:pt>
                <c:pt idx="215">
                  <c:v>8</c:v>
                </c:pt>
                <c:pt idx="216">
                  <c:v>8</c:v>
                </c:pt>
                <c:pt idx="217">
                  <c:v>8</c:v>
                </c:pt>
                <c:pt idx="218">
                  <c:v>8</c:v>
                </c:pt>
                <c:pt idx="219">
                  <c:v>8</c:v>
                </c:pt>
                <c:pt idx="220">
                  <c:v>8</c:v>
                </c:pt>
                <c:pt idx="221">
                  <c:v>8</c:v>
                </c:pt>
                <c:pt idx="222">
                  <c:v>8</c:v>
                </c:pt>
                <c:pt idx="223">
                  <c:v>8</c:v>
                </c:pt>
                <c:pt idx="224">
                  <c:v>8</c:v>
                </c:pt>
                <c:pt idx="225">
                  <c:v>8</c:v>
                </c:pt>
                <c:pt idx="226">
                  <c:v>8</c:v>
                </c:pt>
                <c:pt idx="227">
                  <c:v>8</c:v>
                </c:pt>
                <c:pt idx="228">
                  <c:v>8</c:v>
                </c:pt>
                <c:pt idx="229">
                  <c:v>8</c:v>
                </c:pt>
                <c:pt idx="230">
                  <c:v>8</c:v>
                </c:pt>
                <c:pt idx="231">
                  <c:v>8</c:v>
                </c:pt>
                <c:pt idx="232">
                  <c:v>8</c:v>
                </c:pt>
                <c:pt idx="233">
                  <c:v>8</c:v>
                </c:pt>
                <c:pt idx="234">
                  <c:v>8</c:v>
                </c:pt>
                <c:pt idx="235">
                  <c:v>8</c:v>
                </c:pt>
                <c:pt idx="236">
                  <c:v>8</c:v>
                </c:pt>
                <c:pt idx="237">
                  <c:v>8</c:v>
                </c:pt>
                <c:pt idx="238">
                  <c:v>8</c:v>
                </c:pt>
                <c:pt idx="239">
                  <c:v>8</c:v>
                </c:pt>
                <c:pt idx="240">
                  <c:v>8</c:v>
                </c:pt>
                <c:pt idx="241">
                  <c:v>8</c:v>
                </c:pt>
                <c:pt idx="242">
                  <c:v>8</c:v>
                </c:pt>
                <c:pt idx="243">
                  <c:v>8</c:v>
                </c:pt>
                <c:pt idx="244">
                  <c:v>8</c:v>
                </c:pt>
                <c:pt idx="245">
                  <c:v>8</c:v>
                </c:pt>
                <c:pt idx="246">
                  <c:v>8</c:v>
                </c:pt>
                <c:pt idx="247">
                  <c:v>8</c:v>
                </c:pt>
                <c:pt idx="248">
                  <c:v>8</c:v>
                </c:pt>
                <c:pt idx="249">
                  <c:v>8</c:v>
                </c:pt>
                <c:pt idx="250">
                  <c:v>8</c:v>
                </c:pt>
                <c:pt idx="251">
                  <c:v>8</c:v>
                </c:pt>
                <c:pt idx="252">
                  <c:v>8</c:v>
                </c:pt>
                <c:pt idx="253">
                  <c:v>8</c:v>
                </c:pt>
                <c:pt idx="254">
                  <c:v>8</c:v>
                </c:pt>
                <c:pt idx="255">
                  <c:v>8</c:v>
                </c:pt>
                <c:pt idx="256">
                  <c:v>8</c:v>
                </c:pt>
                <c:pt idx="257">
                  <c:v>8</c:v>
                </c:pt>
                <c:pt idx="258">
                  <c:v>8</c:v>
                </c:pt>
                <c:pt idx="259">
                  <c:v>8</c:v>
                </c:pt>
                <c:pt idx="260">
                  <c:v>8</c:v>
                </c:pt>
                <c:pt idx="261">
                  <c:v>8</c:v>
                </c:pt>
                <c:pt idx="262">
                  <c:v>8</c:v>
                </c:pt>
                <c:pt idx="263">
                  <c:v>8</c:v>
                </c:pt>
                <c:pt idx="264">
                  <c:v>8</c:v>
                </c:pt>
                <c:pt idx="265">
                  <c:v>8</c:v>
                </c:pt>
                <c:pt idx="266">
                  <c:v>8</c:v>
                </c:pt>
                <c:pt idx="267">
                  <c:v>8</c:v>
                </c:pt>
                <c:pt idx="268">
                  <c:v>8</c:v>
                </c:pt>
                <c:pt idx="269">
                  <c:v>8</c:v>
                </c:pt>
                <c:pt idx="270">
                  <c:v>8</c:v>
                </c:pt>
                <c:pt idx="271">
                  <c:v>8</c:v>
                </c:pt>
                <c:pt idx="272">
                  <c:v>8</c:v>
                </c:pt>
                <c:pt idx="273">
                  <c:v>8</c:v>
                </c:pt>
                <c:pt idx="274">
                  <c:v>8</c:v>
                </c:pt>
                <c:pt idx="275">
                  <c:v>8</c:v>
                </c:pt>
                <c:pt idx="276">
                  <c:v>8</c:v>
                </c:pt>
                <c:pt idx="277">
                  <c:v>8</c:v>
                </c:pt>
                <c:pt idx="278">
                  <c:v>8</c:v>
                </c:pt>
                <c:pt idx="279">
                  <c:v>8</c:v>
                </c:pt>
                <c:pt idx="280">
                  <c:v>8</c:v>
                </c:pt>
                <c:pt idx="281">
                  <c:v>8</c:v>
                </c:pt>
                <c:pt idx="282">
                  <c:v>8</c:v>
                </c:pt>
                <c:pt idx="283">
                  <c:v>8</c:v>
                </c:pt>
                <c:pt idx="284">
                  <c:v>8</c:v>
                </c:pt>
                <c:pt idx="285">
                  <c:v>8</c:v>
                </c:pt>
                <c:pt idx="286">
                  <c:v>8</c:v>
                </c:pt>
                <c:pt idx="287">
                  <c:v>8</c:v>
                </c:pt>
                <c:pt idx="288">
                  <c:v>8</c:v>
                </c:pt>
                <c:pt idx="289">
                  <c:v>8</c:v>
                </c:pt>
                <c:pt idx="290">
                  <c:v>8</c:v>
                </c:pt>
                <c:pt idx="291">
                  <c:v>8</c:v>
                </c:pt>
                <c:pt idx="292">
                  <c:v>8</c:v>
                </c:pt>
                <c:pt idx="293">
                  <c:v>8</c:v>
                </c:pt>
                <c:pt idx="294">
                  <c:v>8</c:v>
                </c:pt>
                <c:pt idx="295">
                  <c:v>8</c:v>
                </c:pt>
                <c:pt idx="296">
                  <c:v>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'c'!$C$1</c:f>
              <c:strCache>
                <c:ptCount val="1"/>
                <c:pt idx="0">
                  <c:v>ドメインU1のプロセスpi3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'c'!$A$2:$A$298</c:f>
              <c:numCache>
                <c:formatCode>General</c:formatCode>
                <c:ptCount val="297"/>
                <c:pt idx="0">
                  <c:v>0</c:v>
                </c:pt>
                <c:pt idx="1">
                  <c:v>0.26</c:v>
                </c:pt>
                <c:pt idx="2">
                  <c:v>0.52</c:v>
                </c:pt>
                <c:pt idx="3">
                  <c:v>0.78</c:v>
                </c:pt>
                <c:pt idx="4">
                  <c:v>1.04</c:v>
                </c:pt>
                <c:pt idx="5">
                  <c:v>1.3</c:v>
                </c:pt>
                <c:pt idx="6">
                  <c:v>1.56</c:v>
                </c:pt>
                <c:pt idx="7">
                  <c:v>1.82</c:v>
                </c:pt>
                <c:pt idx="8">
                  <c:v>2.08</c:v>
                </c:pt>
                <c:pt idx="9">
                  <c:v>2.34</c:v>
                </c:pt>
                <c:pt idx="10">
                  <c:v>2.6</c:v>
                </c:pt>
                <c:pt idx="11">
                  <c:v>2.86</c:v>
                </c:pt>
                <c:pt idx="12">
                  <c:v>3.12</c:v>
                </c:pt>
                <c:pt idx="13">
                  <c:v>3.38</c:v>
                </c:pt>
                <c:pt idx="14">
                  <c:v>3.64</c:v>
                </c:pt>
                <c:pt idx="15">
                  <c:v>3.9</c:v>
                </c:pt>
                <c:pt idx="16">
                  <c:v>4.1599999999999975</c:v>
                </c:pt>
                <c:pt idx="17">
                  <c:v>4.42</c:v>
                </c:pt>
                <c:pt idx="18">
                  <c:v>4.68</c:v>
                </c:pt>
                <c:pt idx="19">
                  <c:v>4.9400000000000004</c:v>
                </c:pt>
                <c:pt idx="20">
                  <c:v>5.2</c:v>
                </c:pt>
                <c:pt idx="21">
                  <c:v>5.46</c:v>
                </c:pt>
                <c:pt idx="22">
                  <c:v>5.72</c:v>
                </c:pt>
                <c:pt idx="23">
                  <c:v>5.98</c:v>
                </c:pt>
                <c:pt idx="24">
                  <c:v>6.24</c:v>
                </c:pt>
                <c:pt idx="25">
                  <c:v>6.5</c:v>
                </c:pt>
                <c:pt idx="26">
                  <c:v>6.76</c:v>
                </c:pt>
                <c:pt idx="27">
                  <c:v>7.02</c:v>
                </c:pt>
                <c:pt idx="28">
                  <c:v>7.28</c:v>
                </c:pt>
                <c:pt idx="29">
                  <c:v>7.54</c:v>
                </c:pt>
                <c:pt idx="30">
                  <c:v>7.8</c:v>
                </c:pt>
                <c:pt idx="31">
                  <c:v>8.06</c:v>
                </c:pt>
                <c:pt idx="32">
                  <c:v>8.32</c:v>
                </c:pt>
                <c:pt idx="33">
                  <c:v>8.58</c:v>
                </c:pt>
                <c:pt idx="34">
                  <c:v>8.84</c:v>
                </c:pt>
                <c:pt idx="35">
                  <c:v>9.1</c:v>
                </c:pt>
                <c:pt idx="36">
                  <c:v>9.4160000000000004</c:v>
                </c:pt>
                <c:pt idx="37">
                  <c:v>9.7199999999999989</c:v>
                </c:pt>
                <c:pt idx="38">
                  <c:v>9.98</c:v>
                </c:pt>
                <c:pt idx="39">
                  <c:v>10.239999999999998</c:v>
                </c:pt>
                <c:pt idx="40">
                  <c:v>10.5</c:v>
                </c:pt>
                <c:pt idx="41">
                  <c:v>10.76</c:v>
                </c:pt>
                <c:pt idx="42">
                  <c:v>11.02</c:v>
                </c:pt>
                <c:pt idx="43">
                  <c:v>11.28</c:v>
                </c:pt>
                <c:pt idx="44">
                  <c:v>11.54</c:v>
                </c:pt>
                <c:pt idx="45">
                  <c:v>11.8</c:v>
                </c:pt>
                <c:pt idx="46">
                  <c:v>12.06</c:v>
                </c:pt>
                <c:pt idx="47">
                  <c:v>12.32</c:v>
                </c:pt>
                <c:pt idx="48">
                  <c:v>12.58</c:v>
                </c:pt>
                <c:pt idx="49">
                  <c:v>12.84</c:v>
                </c:pt>
                <c:pt idx="50">
                  <c:v>13.09</c:v>
                </c:pt>
                <c:pt idx="51">
                  <c:v>13.34</c:v>
                </c:pt>
                <c:pt idx="52">
                  <c:v>13.59</c:v>
                </c:pt>
                <c:pt idx="53">
                  <c:v>13.84</c:v>
                </c:pt>
                <c:pt idx="54">
                  <c:v>14.09</c:v>
                </c:pt>
                <c:pt idx="55">
                  <c:v>14.34</c:v>
                </c:pt>
                <c:pt idx="56">
                  <c:v>14.59</c:v>
                </c:pt>
                <c:pt idx="57">
                  <c:v>14.84</c:v>
                </c:pt>
                <c:pt idx="58">
                  <c:v>15.09</c:v>
                </c:pt>
                <c:pt idx="59">
                  <c:v>15.34</c:v>
                </c:pt>
                <c:pt idx="60">
                  <c:v>15.643000000000001</c:v>
                </c:pt>
                <c:pt idx="61">
                  <c:v>15.9</c:v>
                </c:pt>
                <c:pt idx="62">
                  <c:v>16.149999999999999</c:v>
                </c:pt>
                <c:pt idx="63">
                  <c:v>16.399999999999999</c:v>
                </c:pt>
                <c:pt idx="64">
                  <c:v>16.649999999999999</c:v>
                </c:pt>
                <c:pt idx="65">
                  <c:v>16.899999999999999</c:v>
                </c:pt>
                <c:pt idx="66">
                  <c:v>17.149999999999999</c:v>
                </c:pt>
                <c:pt idx="67">
                  <c:v>17.399999999999999</c:v>
                </c:pt>
                <c:pt idx="68">
                  <c:v>17.649999999999999</c:v>
                </c:pt>
                <c:pt idx="69">
                  <c:v>17.91</c:v>
                </c:pt>
                <c:pt idx="70">
                  <c:v>18.16</c:v>
                </c:pt>
                <c:pt idx="71">
                  <c:v>18.41</c:v>
                </c:pt>
                <c:pt idx="72">
                  <c:v>18.66</c:v>
                </c:pt>
                <c:pt idx="73">
                  <c:v>18.91</c:v>
                </c:pt>
                <c:pt idx="74">
                  <c:v>19.16</c:v>
                </c:pt>
                <c:pt idx="75">
                  <c:v>19.41</c:v>
                </c:pt>
                <c:pt idx="76">
                  <c:v>19.66</c:v>
                </c:pt>
                <c:pt idx="77">
                  <c:v>19.920000000000002</c:v>
                </c:pt>
                <c:pt idx="78">
                  <c:v>20.170000000000005</c:v>
                </c:pt>
                <c:pt idx="79">
                  <c:v>20.420000000000002</c:v>
                </c:pt>
                <c:pt idx="80">
                  <c:v>20.67</c:v>
                </c:pt>
                <c:pt idx="81">
                  <c:v>20.919999999999987</c:v>
                </c:pt>
                <c:pt idx="82">
                  <c:v>21.17</c:v>
                </c:pt>
                <c:pt idx="83">
                  <c:v>21.419999999999987</c:v>
                </c:pt>
                <c:pt idx="84">
                  <c:v>21.67</c:v>
                </c:pt>
                <c:pt idx="85">
                  <c:v>21.97</c:v>
                </c:pt>
                <c:pt idx="86">
                  <c:v>22.22</c:v>
                </c:pt>
                <c:pt idx="87">
                  <c:v>22.47</c:v>
                </c:pt>
                <c:pt idx="88">
                  <c:v>22.72</c:v>
                </c:pt>
                <c:pt idx="89">
                  <c:v>22.97</c:v>
                </c:pt>
                <c:pt idx="90">
                  <c:v>23.22</c:v>
                </c:pt>
                <c:pt idx="91">
                  <c:v>23.47</c:v>
                </c:pt>
                <c:pt idx="92">
                  <c:v>23.72</c:v>
                </c:pt>
                <c:pt idx="93">
                  <c:v>23.979999999999986</c:v>
                </c:pt>
                <c:pt idx="94">
                  <c:v>24.23</c:v>
                </c:pt>
                <c:pt idx="95">
                  <c:v>24.51</c:v>
                </c:pt>
                <c:pt idx="96">
                  <c:v>24.759999999999987</c:v>
                </c:pt>
                <c:pt idx="97">
                  <c:v>25.01</c:v>
                </c:pt>
                <c:pt idx="98">
                  <c:v>25.259999999999987</c:v>
                </c:pt>
                <c:pt idx="99">
                  <c:v>25.53</c:v>
                </c:pt>
                <c:pt idx="100">
                  <c:v>25.779999999999987</c:v>
                </c:pt>
                <c:pt idx="101">
                  <c:v>26.03</c:v>
                </c:pt>
                <c:pt idx="102">
                  <c:v>26.279999999999987</c:v>
                </c:pt>
                <c:pt idx="103">
                  <c:v>26.53</c:v>
                </c:pt>
                <c:pt idx="104">
                  <c:v>26.779999999999987</c:v>
                </c:pt>
                <c:pt idx="105">
                  <c:v>27.03</c:v>
                </c:pt>
                <c:pt idx="106">
                  <c:v>27.279999999999987</c:v>
                </c:pt>
                <c:pt idx="107">
                  <c:v>27.53</c:v>
                </c:pt>
                <c:pt idx="108">
                  <c:v>27.779999999999987</c:v>
                </c:pt>
                <c:pt idx="109">
                  <c:v>28.03</c:v>
                </c:pt>
                <c:pt idx="110">
                  <c:v>28.279999999999987</c:v>
                </c:pt>
                <c:pt idx="111">
                  <c:v>28.53</c:v>
                </c:pt>
                <c:pt idx="112">
                  <c:v>28.779999999999987</c:v>
                </c:pt>
                <c:pt idx="113">
                  <c:v>29.03</c:v>
                </c:pt>
                <c:pt idx="114">
                  <c:v>29.279999999999987</c:v>
                </c:pt>
                <c:pt idx="115">
                  <c:v>29.53</c:v>
                </c:pt>
                <c:pt idx="116">
                  <c:v>29.779999999999987</c:v>
                </c:pt>
                <c:pt idx="117">
                  <c:v>30.03</c:v>
                </c:pt>
                <c:pt idx="118">
                  <c:v>30.279999999999987</c:v>
                </c:pt>
                <c:pt idx="119">
                  <c:v>30.53</c:v>
                </c:pt>
                <c:pt idx="120">
                  <c:v>30.779999999999987</c:v>
                </c:pt>
                <c:pt idx="121">
                  <c:v>31.03</c:v>
                </c:pt>
                <c:pt idx="122">
                  <c:v>31.279999999999987</c:v>
                </c:pt>
                <c:pt idx="123">
                  <c:v>31.53</c:v>
                </c:pt>
                <c:pt idx="124">
                  <c:v>31.779999999999987</c:v>
                </c:pt>
                <c:pt idx="125">
                  <c:v>32.073</c:v>
                </c:pt>
                <c:pt idx="126">
                  <c:v>32.33</c:v>
                </c:pt>
                <c:pt idx="127">
                  <c:v>32.58</c:v>
                </c:pt>
                <c:pt idx="128">
                  <c:v>32.83</c:v>
                </c:pt>
                <c:pt idx="129">
                  <c:v>33.08</c:v>
                </c:pt>
                <c:pt idx="130">
                  <c:v>33.33</c:v>
                </c:pt>
                <c:pt idx="131">
                  <c:v>33.58</c:v>
                </c:pt>
                <c:pt idx="132">
                  <c:v>33.83</c:v>
                </c:pt>
                <c:pt idx="133">
                  <c:v>34.08</c:v>
                </c:pt>
                <c:pt idx="134">
                  <c:v>34.339999999999996</c:v>
                </c:pt>
                <c:pt idx="135">
                  <c:v>34.590000000000003</c:v>
                </c:pt>
                <c:pt idx="136">
                  <c:v>34.839999999999996</c:v>
                </c:pt>
                <c:pt idx="137">
                  <c:v>35.090000000000003</c:v>
                </c:pt>
                <c:pt idx="138">
                  <c:v>35.339999999999996</c:v>
                </c:pt>
                <c:pt idx="139">
                  <c:v>35.590000000000003</c:v>
                </c:pt>
                <c:pt idx="140">
                  <c:v>35.839999999999996</c:v>
                </c:pt>
                <c:pt idx="141">
                  <c:v>36.090000000000003</c:v>
                </c:pt>
                <c:pt idx="142">
                  <c:v>36.339999999999996</c:v>
                </c:pt>
                <c:pt idx="143">
                  <c:v>36.590000000000003</c:v>
                </c:pt>
                <c:pt idx="144">
                  <c:v>36.839999999999996</c:v>
                </c:pt>
                <c:pt idx="145">
                  <c:v>37.090000000000003</c:v>
                </c:pt>
                <c:pt idx="146">
                  <c:v>37.339999999999996</c:v>
                </c:pt>
                <c:pt idx="147">
                  <c:v>37.590000000000003</c:v>
                </c:pt>
                <c:pt idx="148">
                  <c:v>37.839999999999996</c:v>
                </c:pt>
                <c:pt idx="149">
                  <c:v>38.090000000000003</c:v>
                </c:pt>
                <c:pt idx="150">
                  <c:v>38.339999999999996</c:v>
                </c:pt>
                <c:pt idx="151">
                  <c:v>38.590000000000003</c:v>
                </c:pt>
                <c:pt idx="152">
                  <c:v>38.839999999999996</c:v>
                </c:pt>
                <c:pt idx="153">
                  <c:v>39.090000000000003</c:v>
                </c:pt>
                <c:pt idx="154">
                  <c:v>39.339999999999996</c:v>
                </c:pt>
                <c:pt idx="155">
                  <c:v>39.590000000000003</c:v>
                </c:pt>
                <c:pt idx="156">
                  <c:v>39.839999999999996</c:v>
                </c:pt>
                <c:pt idx="157">
                  <c:v>40.090000000000003</c:v>
                </c:pt>
                <c:pt idx="158">
                  <c:v>40.339999999999996</c:v>
                </c:pt>
                <c:pt idx="159">
                  <c:v>40.590000000000003</c:v>
                </c:pt>
                <c:pt idx="160">
                  <c:v>40.839999999999996</c:v>
                </c:pt>
                <c:pt idx="161">
                  <c:v>41.09</c:v>
                </c:pt>
                <c:pt idx="162">
                  <c:v>41.339999999999996</c:v>
                </c:pt>
                <c:pt idx="163">
                  <c:v>41.59</c:v>
                </c:pt>
                <c:pt idx="164">
                  <c:v>41.839999999999996</c:v>
                </c:pt>
                <c:pt idx="165">
                  <c:v>42.09</c:v>
                </c:pt>
                <c:pt idx="166">
                  <c:v>42.339999999999996</c:v>
                </c:pt>
                <c:pt idx="167">
                  <c:v>42.59</c:v>
                </c:pt>
                <c:pt idx="168">
                  <c:v>42.849999999999994</c:v>
                </c:pt>
                <c:pt idx="169">
                  <c:v>43.11</c:v>
                </c:pt>
                <c:pt idx="170">
                  <c:v>43.37</c:v>
                </c:pt>
                <c:pt idx="171">
                  <c:v>43.63</c:v>
                </c:pt>
                <c:pt idx="172">
                  <c:v>43.91</c:v>
                </c:pt>
                <c:pt idx="173">
                  <c:v>44.160000000000011</c:v>
                </c:pt>
                <c:pt idx="174">
                  <c:v>44.42</c:v>
                </c:pt>
                <c:pt idx="175">
                  <c:v>44.68</c:v>
                </c:pt>
                <c:pt idx="176">
                  <c:v>44.94</c:v>
                </c:pt>
                <c:pt idx="177">
                  <c:v>45.2</c:v>
                </c:pt>
                <c:pt idx="178">
                  <c:v>45.46</c:v>
                </c:pt>
                <c:pt idx="179">
                  <c:v>45.720000000000013</c:v>
                </c:pt>
                <c:pt idx="180">
                  <c:v>45.98</c:v>
                </c:pt>
                <c:pt idx="181">
                  <c:v>46.24</c:v>
                </c:pt>
                <c:pt idx="182">
                  <c:v>46.5</c:v>
                </c:pt>
                <c:pt idx="183">
                  <c:v>46.760000000000012</c:v>
                </c:pt>
                <c:pt idx="184">
                  <c:v>47.02</c:v>
                </c:pt>
                <c:pt idx="185">
                  <c:v>47.28</c:v>
                </c:pt>
                <c:pt idx="186">
                  <c:v>47.54</c:v>
                </c:pt>
                <c:pt idx="187">
                  <c:v>47.8</c:v>
                </c:pt>
                <c:pt idx="188">
                  <c:v>48.06</c:v>
                </c:pt>
                <c:pt idx="189">
                  <c:v>48.352999999999994</c:v>
                </c:pt>
                <c:pt idx="190">
                  <c:v>48.620000000000012</c:v>
                </c:pt>
                <c:pt idx="191">
                  <c:v>48.879999999999995</c:v>
                </c:pt>
                <c:pt idx="192">
                  <c:v>49.14</c:v>
                </c:pt>
                <c:pt idx="193">
                  <c:v>49.4</c:v>
                </c:pt>
                <c:pt idx="194">
                  <c:v>49.660000000000011</c:v>
                </c:pt>
                <c:pt idx="195">
                  <c:v>49.92</c:v>
                </c:pt>
                <c:pt idx="196">
                  <c:v>50.17</c:v>
                </c:pt>
                <c:pt idx="197">
                  <c:v>50.42</c:v>
                </c:pt>
                <c:pt idx="198">
                  <c:v>50.67</c:v>
                </c:pt>
                <c:pt idx="199">
                  <c:v>50.92</c:v>
                </c:pt>
                <c:pt idx="200">
                  <c:v>51.18</c:v>
                </c:pt>
                <c:pt idx="201">
                  <c:v>51.44</c:v>
                </c:pt>
                <c:pt idx="202">
                  <c:v>51.690000000000012</c:v>
                </c:pt>
                <c:pt idx="203">
                  <c:v>51.94</c:v>
                </c:pt>
                <c:pt idx="204">
                  <c:v>52.190000000000012</c:v>
                </c:pt>
                <c:pt idx="205">
                  <c:v>52.44</c:v>
                </c:pt>
                <c:pt idx="206">
                  <c:v>52.690000000000012</c:v>
                </c:pt>
                <c:pt idx="207">
                  <c:v>52.949999999999996</c:v>
                </c:pt>
                <c:pt idx="208">
                  <c:v>53.2</c:v>
                </c:pt>
                <c:pt idx="209">
                  <c:v>53.449999999999996</c:v>
                </c:pt>
                <c:pt idx="210">
                  <c:v>53.7</c:v>
                </c:pt>
                <c:pt idx="211">
                  <c:v>53.949999999999996</c:v>
                </c:pt>
                <c:pt idx="212">
                  <c:v>54.2</c:v>
                </c:pt>
                <c:pt idx="213">
                  <c:v>54.449999999999996</c:v>
                </c:pt>
                <c:pt idx="214">
                  <c:v>54.7</c:v>
                </c:pt>
                <c:pt idx="215">
                  <c:v>54.96</c:v>
                </c:pt>
                <c:pt idx="216">
                  <c:v>55.21</c:v>
                </c:pt>
                <c:pt idx="217">
                  <c:v>55.46</c:v>
                </c:pt>
                <c:pt idx="218">
                  <c:v>55.720000000000013</c:v>
                </c:pt>
                <c:pt idx="219">
                  <c:v>55.98</c:v>
                </c:pt>
                <c:pt idx="220">
                  <c:v>56.230000000000011</c:v>
                </c:pt>
                <c:pt idx="221">
                  <c:v>56.5</c:v>
                </c:pt>
                <c:pt idx="222">
                  <c:v>56.75</c:v>
                </c:pt>
                <c:pt idx="223">
                  <c:v>57.01</c:v>
                </c:pt>
                <c:pt idx="224">
                  <c:v>57.260000000000012</c:v>
                </c:pt>
                <c:pt idx="225">
                  <c:v>57.51</c:v>
                </c:pt>
                <c:pt idx="226">
                  <c:v>57.760000000000012</c:v>
                </c:pt>
                <c:pt idx="227">
                  <c:v>58.02</c:v>
                </c:pt>
                <c:pt idx="228">
                  <c:v>58.27</c:v>
                </c:pt>
                <c:pt idx="229">
                  <c:v>58.553000000000004</c:v>
                </c:pt>
                <c:pt idx="230">
                  <c:v>58.809999999999995</c:v>
                </c:pt>
                <c:pt idx="231">
                  <c:v>59.07</c:v>
                </c:pt>
                <c:pt idx="232">
                  <c:v>59.32</c:v>
                </c:pt>
                <c:pt idx="233">
                  <c:v>59.57</c:v>
                </c:pt>
                <c:pt idx="234">
                  <c:v>59.82</c:v>
                </c:pt>
                <c:pt idx="235">
                  <c:v>60.07</c:v>
                </c:pt>
                <c:pt idx="236">
                  <c:v>60.32</c:v>
                </c:pt>
                <c:pt idx="237">
                  <c:v>60.57</c:v>
                </c:pt>
                <c:pt idx="238">
                  <c:v>60.83</c:v>
                </c:pt>
                <c:pt idx="239">
                  <c:v>61.08</c:v>
                </c:pt>
                <c:pt idx="240">
                  <c:v>61.33</c:v>
                </c:pt>
                <c:pt idx="241">
                  <c:v>61.58</c:v>
                </c:pt>
                <c:pt idx="242">
                  <c:v>61.83</c:v>
                </c:pt>
                <c:pt idx="243">
                  <c:v>62.08</c:v>
                </c:pt>
                <c:pt idx="244">
                  <c:v>62.33</c:v>
                </c:pt>
                <c:pt idx="245">
                  <c:v>62.58</c:v>
                </c:pt>
                <c:pt idx="246">
                  <c:v>62.839999999999996</c:v>
                </c:pt>
                <c:pt idx="247">
                  <c:v>63.09</c:v>
                </c:pt>
                <c:pt idx="248">
                  <c:v>63.339999999999996</c:v>
                </c:pt>
                <c:pt idx="249">
                  <c:v>63.59</c:v>
                </c:pt>
                <c:pt idx="250">
                  <c:v>63.839999999999996</c:v>
                </c:pt>
                <c:pt idx="251">
                  <c:v>64.09</c:v>
                </c:pt>
                <c:pt idx="252">
                  <c:v>64.34</c:v>
                </c:pt>
                <c:pt idx="253">
                  <c:v>64.59</c:v>
                </c:pt>
                <c:pt idx="254">
                  <c:v>64.849999999999994</c:v>
                </c:pt>
                <c:pt idx="255">
                  <c:v>65.11</c:v>
                </c:pt>
                <c:pt idx="256">
                  <c:v>65.36999999999999</c:v>
                </c:pt>
                <c:pt idx="257">
                  <c:v>65.63</c:v>
                </c:pt>
                <c:pt idx="258">
                  <c:v>65.89</c:v>
                </c:pt>
                <c:pt idx="259">
                  <c:v>66.149999999999991</c:v>
                </c:pt>
                <c:pt idx="260">
                  <c:v>66.410000000000025</c:v>
                </c:pt>
                <c:pt idx="261">
                  <c:v>66.669999999999987</c:v>
                </c:pt>
                <c:pt idx="262">
                  <c:v>66.930000000000007</c:v>
                </c:pt>
                <c:pt idx="263">
                  <c:v>67.19</c:v>
                </c:pt>
                <c:pt idx="264">
                  <c:v>67.45</c:v>
                </c:pt>
                <c:pt idx="265">
                  <c:v>67.709999999999994</c:v>
                </c:pt>
                <c:pt idx="266">
                  <c:v>67.97</c:v>
                </c:pt>
                <c:pt idx="267">
                  <c:v>68.23</c:v>
                </c:pt>
                <c:pt idx="268">
                  <c:v>68.489999999999995</c:v>
                </c:pt>
                <c:pt idx="269">
                  <c:v>68.786000000000001</c:v>
                </c:pt>
                <c:pt idx="270">
                  <c:v>69.05</c:v>
                </c:pt>
                <c:pt idx="271">
                  <c:v>69.31</c:v>
                </c:pt>
                <c:pt idx="272">
                  <c:v>69.569999999999993</c:v>
                </c:pt>
                <c:pt idx="273">
                  <c:v>69.83</c:v>
                </c:pt>
                <c:pt idx="274">
                  <c:v>70.09</c:v>
                </c:pt>
                <c:pt idx="275">
                  <c:v>70.349999999999994</c:v>
                </c:pt>
                <c:pt idx="276">
                  <c:v>70.61</c:v>
                </c:pt>
                <c:pt idx="277">
                  <c:v>70.86999999999999</c:v>
                </c:pt>
                <c:pt idx="278">
                  <c:v>71.13</c:v>
                </c:pt>
                <c:pt idx="279">
                  <c:v>71.39</c:v>
                </c:pt>
                <c:pt idx="280">
                  <c:v>71.649999999999991</c:v>
                </c:pt>
                <c:pt idx="281">
                  <c:v>71.910000000000025</c:v>
                </c:pt>
                <c:pt idx="282">
                  <c:v>72.169999999999987</c:v>
                </c:pt>
                <c:pt idx="283">
                  <c:v>72.430000000000007</c:v>
                </c:pt>
                <c:pt idx="284">
                  <c:v>72.69</c:v>
                </c:pt>
                <c:pt idx="285">
                  <c:v>72.95</c:v>
                </c:pt>
                <c:pt idx="286">
                  <c:v>73.209999999999994</c:v>
                </c:pt>
                <c:pt idx="287">
                  <c:v>73.47</c:v>
                </c:pt>
                <c:pt idx="288">
                  <c:v>73.73</c:v>
                </c:pt>
                <c:pt idx="289">
                  <c:v>73.989999999999995</c:v>
                </c:pt>
                <c:pt idx="290">
                  <c:v>74.25</c:v>
                </c:pt>
                <c:pt idx="291">
                  <c:v>74.510000000000005</c:v>
                </c:pt>
                <c:pt idx="292">
                  <c:v>74.77</c:v>
                </c:pt>
                <c:pt idx="293">
                  <c:v>75.03</c:v>
                </c:pt>
                <c:pt idx="294">
                  <c:v>75.290000000000006</c:v>
                </c:pt>
                <c:pt idx="295">
                  <c:v>75.55</c:v>
                </c:pt>
                <c:pt idx="296">
                  <c:v>75.81</c:v>
                </c:pt>
              </c:numCache>
            </c:numRef>
          </c:xVal>
          <c:yVal>
            <c:numRef>
              <c:f>'c'!$C$2:$C$298</c:f>
              <c:numCache>
                <c:formatCode>General</c:formatCode>
                <c:ptCount val="29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6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6</c:v>
                </c:pt>
                <c:pt idx="49">
                  <c:v>6</c:v>
                </c:pt>
                <c:pt idx="50">
                  <c:v>6</c:v>
                </c:pt>
                <c:pt idx="51">
                  <c:v>6</c:v>
                </c:pt>
                <c:pt idx="52">
                  <c:v>6</c:v>
                </c:pt>
                <c:pt idx="53">
                  <c:v>6</c:v>
                </c:pt>
                <c:pt idx="54">
                  <c:v>6</c:v>
                </c:pt>
                <c:pt idx="55">
                  <c:v>6</c:v>
                </c:pt>
                <c:pt idx="56">
                  <c:v>6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6</c:v>
                </c:pt>
                <c:pt idx="63">
                  <c:v>6</c:v>
                </c:pt>
                <c:pt idx="64">
                  <c:v>6</c:v>
                </c:pt>
                <c:pt idx="65">
                  <c:v>6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</c:v>
                </c:pt>
                <c:pt idx="70">
                  <c:v>6</c:v>
                </c:pt>
                <c:pt idx="71">
                  <c:v>6</c:v>
                </c:pt>
                <c:pt idx="72">
                  <c:v>6</c:v>
                </c:pt>
                <c:pt idx="73">
                  <c:v>6</c:v>
                </c:pt>
                <c:pt idx="74">
                  <c:v>6</c:v>
                </c:pt>
                <c:pt idx="75">
                  <c:v>6</c:v>
                </c:pt>
                <c:pt idx="76">
                  <c:v>6</c:v>
                </c:pt>
                <c:pt idx="77">
                  <c:v>6</c:v>
                </c:pt>
                <c:pt idx="78">
                  <c:v>6</c:v>
                </c:pt>
                <c:pt idx="79">
                  <c:v>6</c:v>
                </c:pt>
                <c:pt idx="80">
                  <c:v>6</c:v>
                </c:pt>
                <c:pt idx="81">
                  <c:v>6</c:v>
                </c:pt>
                <c:pt idx="82">
                  <c:v>6</c:v>
                </c:pt>
                <c:pt idx="83">
                  <c:v>6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7</c:v>
                </c:pt>
                <c:pt idx="88">
                  <c:v>7</c:v>
                </c:pt>
                <c:pt idx="89">
                  <c:v>7</c:v>
                </c:pt>
                <c:pt idx="90">
                  <c:v>7</c:v>
                </c:pt>
                <c:pt idx="91">
                  <c:v>7</c:v>
                </c:pt>
                <c:pt idx="92">
                  <c:v>7</c:v>
                </c:pt>
                <c:pt idx="93">
                  <c:v>7</c:v>
                </c:pt>
                <c:pt idx="94">
                  <c:v>7</c:v>
                </c:pt>
                <c:pt idx="95">
                  <c:v>7</c:v>
                </c:pt>
                <c:pt idx="96">
                  <c:v>7</c:v>
                </c:pt>
                <c:pt idx="97">
                  <c:v>7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7</c:v>
                </c:pt>
                <c:pt idx="102">
                  <c:v>7</c:v>
                </c:pt>
                <c:pt idx="103">
                  <c:v>7</c:v>
                </c:pt>
                <c:pt idx="104">
                  <c:v>7</c:v>
                </c:pt>
                <c:pt idx="105">
                  <c:v>7</c:v>
                </c:pt>
                <c:pt idx="106">
                  <c:v>7</c:v>
                </c:pt>
                <c:pt idx="107">
                  <c:v>7</c:v>
                </c:pt>
                <c:pt idx="108">
                  <c:v>7</c:v>
                </c:pt>
                <c:pt idx="109">
                  <c:v>7</c:v>
                </c:pt>
                <c:pt idx="110">
                  <c:v>7</c:v>
                </c:pt>
                <c:pt idx="111">
                  <c:v>7</c:v>
                </c:pt>
                <c:pt idx="112">
                  <c:v>7</c:v>
                </c:pt>
                <c:pt idx="113">
                  <c:v>7</c:v>
                </c:pt>
                <c:pt idx="114">
                  <c:v>7</c:v>
                </c:pt>
                <c:pt idx="115">
                  <c:v>7</c:v>
                </c:pt>
                <c:pt idx="116">
                  <c:v>7</c:v>
                </c:pt>
                <c:pt idx="117">
                  <c:v>7</c:v>
                </c:pt>
                <c:pt idx="118">
                  <c:v>7</c:v>
                </c:pt>
                <c:pt idx="119">
                  <c:v>7</c:v>
                </c:pt>
                <c:pt idx="120">
                  <c:v>7</c:v>
                </c:pt>
                <c:pt idx="121">
                  <c:v>7</c:v>
                </c:pt>
                <c:pt idx="122">
                  <c:v>7</c:v>
                </c:pt>
                <c:pt idx="123">
                  <c:v>7</c:v>
                </c:pt>
                <c:pt idx="124">
                  <c:v>7</c:v>
                </c:pt>
                <c:pt idx="125">
                  <c:v>7</c:v>
                </c:pt>
                <c:pt idx="126">
                  <c:v>7</c:v>
                </c:pt>
                <c:pt idx="127">
                  <c:v>7</c:v>
                </c:pt>
                <c:pt idx="128">
                  <c:v>7</c:v>
                </c:pt>
                <c:pt idx="129">
                  <c:v>7</c:v>
                </c:pt>
                <c:pt idx="130">
                  <c:v>7</c:v>
                </c:pt>
                <c:pt idx="131">
                  <c:v>7</c:v>
                </c:pt>
                <c:pt idx="132">
                  <c:v>7</c:v>
                </c:pt>
                <c:pt idx="133">
                  <c:v>7</c:v>
                </c:pt>
                <c:pt idx="134">
                  <c:v>7</c:v>
                </c:pt>
                <c:pt idx="135">
                  <c:v>7</c:v>
                </c:pt>
                <c:pt idx="136">
                  <c:v>7</c:v>
                </c:pt>
                <c:pt idx="137">
                  <c:v>7</c:v>
                </c:pt>
                <c:pt idx="138">
                  <c:v>7</c:v>
                </c:pt>
                <c:pt idx="139">
                  <c:v>7</c:v>
                </c:pt>
                <c:pt idx="140">
                  <c:v>7</c:v>
                </c:pt>
                <c:pt idx="141">
                  <c:v>7</c:v>
                </c:pt>
                <c:pt idx="142">
                  <c:v>7</c:v>
                </c:pt>
                <c:pt idx="143">
                  <c:v>7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6</c:v>
                </c:pt>
                <c:pt idx="167">
                  <c:v>6</c:v>
                </c:pt>
                <c:pt idx="168">
                  <c:v>6</c:v>
                </c:pt>
                <c:pt idx="169">
                  <c:v>6</c:v>
                </c:pt>
                <c:pt idx="170">
                  <c:v>6</c:v>
                </c:pt>
                <c:pt idx="171">
                  <c:v>6</c:v>
                </c:pt>
                <c:pt idx="172">
                  <c:v>6</c:v>
                </c:pt>
                <c:pt idx="173">
                  <c:v>6</c:v>
                </c:pt>
                <c:pt idx="174">
                  <c:v>6</c:v>
                </c:pt>
                <c:pt idx="175">
                  <c:v>6</c:v>
                </c:pt>
                <c:pt idx="176">
                  <c:v>6</c:v>
                </c:pt>
                <c:pt idx="177">
                  <c:v>6</c:v>
                </c:pt>
                <c:pt idx="178">
                  <c:v>6</c:v>
                </c:pt>
                <c:pt idx="179">
                  <c:v>6</c:v>
                </c:pt>
                <c:pt idx="180">
                  <c:v>6</c:v>
                </c:pt>
                <c:pt idx="181">
                  <c:v>6</c:v>
                </c:pt>
                <c:pt idx="182">
                  <c:v>6</c:v>
                </c:pt>
                <c:pt idx="183">
                  <c:v>6</c:v>
                </c:pt>
                <c:pt idx="184">
                  <c:v>6</c:v>
                </c:pt>
                <c:pt idx="185">
                  <c:v>6</c:v>
                </c:pt>
                <c:pt idx="186">
                  <c:v>6</c:v>
                </c:pt>
                <c:pt idx="187">
                  <c:v>6</c:v>
                </c:pt>
                <c:pt idx="188">
                  <c:v>6</c:v>
                </c:pt>
                <c:pt idx="189">
                  <c:v>6</c:v>
                </c:pt>
                <c:pt idx="190">
                  <c:v>6</c:v>
                </c:pt>
                <c:pt idx="191">
                  <c:v>6</c:v>
                </c:pt>
                <c:pt idx="192">
                  <c:v>6</c:v>
                </c:pt>
                <c:pt idx="193">
                  <c:v>6</c:v>
                </c:pt>
                <c:pt idx="194">
                  <c:v>6</c:v>
                </c:pt>
                <c:pt idx="195">
                  <c:v>6</c:v>
                </c:pt>
                <c:pt idx="196">
                  <c:v>6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6</c:v>
                </c:pt>
                <c:pt idx="201">
                  <c:v>6</c:v>
                </c:pt>
                <c:pt idx="202">
                  <c:v>6</c:v>
                </c:pt>
                <c:pt idx="203">
                  <c:v>6</c:v>
                </c:pt>
                <c:pt idx="204">
                  <c:v>6</c:v>
                </c:pt>
                <c:pt idx="205">
                  <c:v>6</c:v>
                </c:pt>
                <c:pt idx="206">
                  <c:v>6</c:v>
                </c:pt>
                <c:pt idx="207">
                  <c:v>6</c:v>
                </c:pt>
                <c:pt idx="208">
                  <c:v>6</c:v>
                </c:pt>
                <c:pt idx="209">
                  <c:v>6</c:v>
                </c:pt>
                <c:pt idx="210">
                  <c:v>6</c:v>
                </c:pt>
                <c:pt idx="211">
                  <c:v>6</c:v>
                </c:pt>
                <c:pt idx="212">
                  <c:v>6</c:v>
                </c:pt>
                <c:pt idx="213">
                  <c:v>6</c:v>
                </c:pt>
                <c:pt idx="214">
                  <c:v>6</c:v>
                </c:pt>
                <c:pt idx="215">
                  <c:v>6</c:v>
                </c:pt>
                <c:pt idx="216">
                  <c:v>6</c:v>
                </c:pt>
                <c:pt idx="217">
                  <c:v>6</c:v>
                </c:pt>
                <c:pt idx="218">
                  <c:v>6</c:v>
                </c:pt>
                <c:pt idx="219">
                  <c:v>6</c:v>
                </c:pt>
                <c:pt idx="220">
                  <c:v>6</c:v>
                </c:pt>
                <c:pt idx="221">
                  <c:v>6</c:v>
                </c:pt>
                <c:pt idx="222">
                  <c:v>6</c:v>
                </c:pt>
                <c:pt idx="223">
                  <c:v>6</c:v>
                </c:pt>
                <c:pt idx="224">
                  <c:v>6</c:v>
                </c:pt>
                <c:pt idx="225">
                  <c:v>6</c:v>
                </c:pt>
                <c:pt idx="226">
                  <c:v>6</c:v>
                </c:pt>
                <c:pt idx="227">
                  <c:v>6</c:v>
                </c:pt>
                <c:pt idx="228">
                  <c:v>6</c:v>
                </c:pt>
                <c:pt idx="229">
                  <c:v>6</c:v>
                </c:pt>
                <c:pt idx="230">
                  <c:v>6</c:v>
                </c:pt>
                <c:pt idx="231">
                  <c:v>6</c:v>
                </c:pt>
                <c:pt idx="232">
                  <c:v>6</c:v>
                </c:pt>
                <c:pt idx="233">
                  <c:v>6</c:v>
                </c:pt>
                <c:pt idx="234">
                  <c:v>6</c:v>
                </c:pt>
                <c:pt idx="235">
                  <c:v>6</c:v>
                </c:pt>
                <c:pt idx="236">
                  <c:v>6</c:v>
                </c:pt>
                <c:pt idx="237">
                  <c:v>6</c:v>
                </c:pt>
                <c:pt idx="238">
                  <c:v>6</c:v>
                </c:pt>
                <c:pt idx="239">
                  <c:v>6</c:v>
                </c:pt>
                <c:pt idx="240">
                  <c:v>6</c:v>
                </c:pt>
                <c:pt idx="241">
                  <c:v>6</c:v>
                </c:pt>
                <c:pt idx="242">
                  <c:v>6</c:v>
                </c:pt>
                <c:pt idx="243">
                  <c:v>6</c:v>
                </c:pt>
                <c:pt idx="244">
                  <c:v>6</c:v>
                </c:pt>
                <c:pt idx="245">
                  <c:v>6</c:v>
                </c:pt>
                <c:pt idx="246">
                  <c:v>6</c:v>
                </c:pt>
                <c:pt idx="247">
                  <c:v>6</c:v>
                </c:pt>
                <c:pt idx="248">
                  <c:v>6</c:v>
                </c:pt>
                <c:pt idx="249">
                  <c:v>6</c:v>
                </c:pt>
                <c:pt idx="250">
                  <c:v>6</c:v>
                </c:pt>
                <c:pt idx="251">
                  <c:v>6</c:v>
                </c:pt>
                <c:pt idx="252">
                  <c:v>6</c:v>
                </c:pt>
                <c:pt idx="253">
                  <c:v>6</c:v>
                </c:pt>
                <c:pt idx="254">
                  <c:v>6</c:v>
                </c:pt>
                <c:pt idx="255">
                  <c:v>6</c:v>
                </c:pt>
                <c:pt idx="256">
                  <c:v>6</c:v>
                </c:pt>
                <c:pt idx="257">
                  <c:v>6</c:v>
                </c:pt>
                <c:pt idx="258">
                  <c:v>6</c:v>
                </c:pt>
                <c:pt idx="259">
                  <c:v>6</c:v>
                </c:pt>
                <c:pt idx="260">
                  <c:v>6</c:v>
                </c:pt>
                <c:pt idx="261">
                  <c:v>6</c:v>
                </c:pt>
                <c:pt idx="262">
                  <c:v>6</c:v>
                </c:pt>
                <c:pt idx="263">
                  <c:v>6</c:v>
                </c:pt>
                <c:pt idx="264">
                  <c:v>6</c:v>
                </c:pt>
                <c:pt idx="265">
                  <c:v>6</c:v>
                </c:pt>
                <c:pt idx="266">
                  <c:v>6</c:v>
                </c:pt>
                <c:pt idx="267">
                  <c:v>6</c:v>
                </c:pt>
                <c:pt idx="268">
                  <c:v>6</c:v>
                </c:pt>
                <c:pt idx="269">
                  <c:v>6</c:v>
                </c:pt>
                <c:pt idx="270">
                  <c:v>6</c:v>
                </c:pt>
                <c:pt idx="271">
                  <c:v>6</c:v>
                </c:pt>
                <c:pt idx="272">
                  <c:v>6</c:v>
                </c:pt>
                <c:pt idx="273">
                  <c:v>6</c:v>
                </c:pt>
                <c:pt idx="274">
                  <c:v>6</c:v>
                </c:pt>
                <c:pt idx="275">
                  <c:v>6</c:v>
                </c:pt>
                <c:pt idx="276">
                  <c:v>6</c:v>
                </c:pt>
                <c:pt idx="277">
                  <c:v>6</c:v>
                </c:pt>
                <c:pt idx="278">
                  <c:v>6</c:v>
                </c:pt>
                <c:pt idx="279">
                  <c:v>6</c:v>
                </c:pt>
                <c:pt idx="280">
                  <c:v>6</c:v>
                </c:pt>
                <c:pt idx="281">
                  <c:v>6</c:v>
                </c:pt>
                <c:pt idx="282">
                  <c:v>6</c:v>
                </c:pt>
                <c:pt idx="283">
                  <c:v>6</c:v>
                </c:pt>
                <c:pt idx="284">
                  <c:v>6</c:v>
                </c:pt>
                <c:pt idx="285">
                  <c:v>6</c:v>
                </c:pt>
                <c:pt idx="286">
                  <c:v>6</c:v>
                </c:pt>
                <c:pt idx="287">
                  <c:v>6</c:v>
                </c:pt>
                <c:pt idx="288">
                  <c:v>6</c:v>
                </c:pt>
                <c:pt idx="289">
                  <c:v>6</c:v>
                </c:pt>
                <c:pt idx="290">
                  <c:v>6</c:v>
                </c:pt>
                <c:pt idx="291">
                  <c:v>6</c:v>
                </c:pt>
                <c:pt idx="292">
                  <c:v>6</c:v>
                </c:pt>
                <c:pt idx="293">
                  <c:v>6</c:v>
                </c:pt>
                <c:pt idx="294">
                  <c:v>6</c:v>
                </c:pt>
                <c:pt idx="295">
                  <c:v>6</c:v>
                </c:pt>
                <c:pt idx="296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'c'!$D$1</c:f>
              <c:strCache>
                <c:ptCount val="1"/>
                <c:pt idx="0">
                  <c:v>ドメインU2のプロセスpi4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'c'!$A$2:$A$298</c:f>
              <c:numCache>
                <c:formatCode>General</c:formatCode>
                <c:ptCount val="297"/>
                <c:pt idx="0">
                  <c:v>0</c:v>
                </c:pt>
                <c:pt idx="1">
                  <c:v>0.26</c:v>
                </c:pt>
                <c:pt idx="2">
                  <c:v>0.52</c:v>
                </c:pt>
                <c:pt idx="3">
                  <c:v>0.78</c:v>
                </c:pt>
                <c:pt idx="4">
                  <c:v>1.04</c:v>
                </c:pt>
                <c:pt idx="5">
                  <c:v>1.3</c:v>
                </c:pt>
                <c:pt idx="6">
                  <c:v>1.56</c:v>
                </c:pt>
                <c:pt idx="7">
                  <c:v>1.82</c:v>
                </c:pt>
                <c:pt idx="8">
                  <c:v>2.08</c:v>
                </c:pt>
                <c:pt idx="9">
                  <c:v>2.34</c:v>
                </c:pt>
                <c:pt idx="10">
                  <c:v>2.6</c:v>
                </c:pt>
                <c:pt idx="11">
                  <c:v>2.86</c:v>
                </c:pt>
                <c:pt idx="12">
                  <c:v>3.12</c:v>
                </c:pt>
                <c:pt idx="13">
                  <c:v>3.38</c:v>
                </c:pt>
                <c:pt idx="14">
                  <c:v>3.64</c:v>
                </c:pt>
                <c:pt idx="15">
                  <c:v>3.9</c:v>
                </c:pt>
                <c:pt idx="16">
                  <c:v>4.1599999999999975</c:v>
                </c:pt>
                <c:pt idx="17">
                  <c:v>4.42</c:v>
                </c:pt>
                <c:pt idx="18">
                  <c:v>4.68</c:v>
                </c:pt>
                <c:pt idx="19">
                  <c:v>4.9400000000000004</c:v>
                </c:pt>
                <c:pt idx="20">
                  <c:v>5.2</c:v>
                </c:pt>
                <c:pt idx="21">
                  <c:v>5.46</c:v>
                </c:pt>
                <c:pt idx="22">
                  <c:v>5.72</c:v>
                </c:pt>
                <c:pt idx="23">
                  <c:v>5.98</c:v>
                </c:pt>
                <c:pt idx="24">
                  <c:v>6.24</c:v>
                </c:pt>
                <c:pt idx="25">
                  <c:v>6.5</c:v>
                </c:pt>
                <c:pt idx="26">
                  <c:v>6.76</c:v>
                </c:pt>
                <c:pt idx="27">
                  <c:v>7.02</c:v>
                </c:pt>
                <c:pt idx="28">
                  <c:v>7.28</c:v>
                </c:pt>
                <c:pt idx="29">
                  <c:v>7.54</c:v>
                </c:pt>
                <c:pt idx="30">
                  <c:v>7.8</c:v>
                </c:pt>
                <c:pt idx="31">
                  <c:v>8.06</c:v>
                </c:pt>
                <c:pt idx="32">
                  <c:v>8.32</c:v>
                </c:pt>
                <c:pt idx="33">
                  <c:v>8.58</c:v>
                </c:pt>
                <c:pt idx="34">
                  <c:v>8.84</c:v>
                </c:pt>
                <c:pt idx="35">
                  <c:v>9.1</c:v>
                </c:pt>
                <c:pt idx="36">
                  <c:v>9.4160000000000004</c:v>
                </c:pt>
                <c:pt idx="37">
                  <c:v>9.7199999999999989</c:v>
                </c:pt>
                <c:pt idx="38">
                  <c:v>9.98</c:v>
                </c:pt>
                <c:pt idx="39">
                  <c:v>10.239999999999998</c:v>
                </c:pt>
                <c:pt idx="40">
                  <c:v>10.5</c:v>
                </c:pt>
                <c:pt idx="41">
                  <c:v>10.76</c:v>
                </c:pt>
                <c:pt idx="42">
                  <c:v>11.02</c:v>
                </c:pt>
                <c:pt idx="43">
                  <c:v>11.28</c:v>
                </c:pt>
                <c:pt idx="44">
                  <c:v>11.54</c:v>
                </c:pt>
                <c:pt idx="45">
                  <c:v>11.8</c:v>
                </c:pt>
                <c:pt idx="46">
                  <c:v>12.06</c:v>
                </c:pt>
                <c:pt idx="47">
                  <c:v>12.32</c:v>
                </c:pt>
                <c:pt idx="48">
                  <c:v>12.58</c:v>
                </c:pt>
                <c:pt idx="49">
                  <c:v>12.84</c:v>
                </c:pt>
                <c:pt idx="50">
                  <c:v>13.09</c:v>
                </c:pt>
                <c:pt idx="51">
                  <c:v>13.34</c:v>
                </c:pt>
                <c:pt idx="52">
                  <c:v>13.59</c:v>
                </c:pt>
                <c:pt idx="53">
                  <c:v>13.84</c:v>
                </c:pt>
                <c:pt idx="54">
                  <c:v>14.09</c:v>
                </c:pt>
                <c:pt idx="55">
                  <c:v>14.34</c:v>
                </c:pt>
                <c:pt idx="56">
                  <c:v>14.59</c:v>
                </c:pt>
                <c:pt idx="57">
                  <c:v>14.84</c:v>
                </c:pt>
                <c:pt idx="58">
                  <c:v>15.09</c:v>
                </c:pt>
                <c:pt idx="59">
                  <c:v>15.34</c:v>
                </c:pt>
                <c:pt idx="60">
                  <c:v>15.643000000000001</c:v>
                </c:pt>
                <c:pt idx="61">
                  <c:v>15.9</c:v>
                </c:pt>
                <c:pt idx="62">
                  <c:v>16.149999999999999</c:v>
                </c:pt>
                <c:pt idx="63">
                  <c:v>16.399999999999999</c:v>
                </c:pt>
                <c:pt idx="64">
                  <c:v>16.649999999999999</c:v>
                </c:pt>
                <c:pt idx="65">
                  <c:v>16.899999999999999</c:v>
                </c:pt>
                <c:pt idx="66">
                  <c:v>17.149999999999999</c:v>
                </c:pt>
                <c:pt idx="67">
                  <c:v>17.399999999999999</c:v>
                </c:pt>
                <c:pt idx="68">
                  <c:v>17.649999999999999</c:v>
                </c:pt>
                <c:pt idx="69">
                  <c:v>17.91</c:v>
                </c:pt>
                <c:pt idx="70">
                  <c:v>18.16</c:v>
                </c:pt>
                <c:pt idx="71">
                  <c:v>18.41</c:v>
                </c:pt>
                <c:pt idx="72">
                  <c:v>18.66</c:v>
                </c:pt>
                <c:pt idx="73">
                  <c:v>18.91</c:v>
                </c:pt>
                <c:pt idx="74">
                  <c:v>19.16</c:v>
                </c:pt>
                <c:pt idx="75">
                  <c:v>19.41</c:v>
                </c:pt>
                <c:pt idx="76">
                  <c:v>19.66</c:v>
                </c:pt>
                <c:pt idx="77">
                  <c:v>19.920000000000002</c:v>
                </c:pt>
                <c:pt idx="78">
                  <c:v>20.170000000000005</c:v>
                </c:pt>
                <c:pt idx="79">
                  <c:v>20.420000000000002</c:v>
                </c:pt>
                <c:pt idx="80">
                  <c:v>20.67</c:v>
                </c:pt>
                <c:pt idx="81">
                  <c:v>20.919999999999987</c:v>
                </c:pt>
                <c:pt idx="82">
                  <c:v>21.17</c:v>
                </c:pt>
                <c:pt idx="83">
                  <c:v>21.419999999999987</c:v>
                </c:pt>
                <c:pt idx="84">
                  <c:v>21.67</c:v>
                </c:pt>
                <c:pt idx="85">
                  <c:v>21.97</c:v>
                </c:pt>
                <c:pt idx="86">
                  <c:v>22.22</c:v>
                </c:pt>
                <c:pt idx="87">
                  <c:v>22.47</c:v>
                </c:pt>
                <c:pt idx="88">
                  <c:v>22.72</c:v>
                </c:pt>
                <c:pt idx="89">
                  <c:v>22.97</c:v>
                </c:pt>
                <c:pt idx="90">
                  <c:v>23.22</c:v>
                </c:pt>
                <c:pt idx="91">
                  <c:v>23.47</c:v>
                </c:pt>
                <c:pt idx="92">
                  <c:v>23.72</c:v>
                </c:pt>
                <c:pt idx="93">
                  <c:v>23.979999999999986</c:v>
                </c:pt>
                <c:pt idx="94">
                  <c:v>24.23</c:v>
                </c:pt>
                <c:pt idx="95">
                  <c:v>24.51</c:v>
                </c:pt>
                <c:pt idx="96">
                  <c:v>24.759999999999987</c:v>
                </c:pt>
                <c:pt idx="97">
                  <c:v>25.01</c:v>
                </c:pt>
                <c:pt idx="98">
                  <c:v>25.259999999999987</c:v>
                </c:pt>
                <c:pt idx="99">
                  <c:v>25.53</c:v>
                </c:pt>
                <c:pt idx="100">
                  <c:v>25.779999999999987</c:v>
                </c:pt>
                <c:pt idx="101">
                  <c:v>26.03</c:v>
                </c:pt>
                <c:pt idx="102">
                  <c:v>26.279999999999987</c:v>
                </c:pt>
                <c:pt idx="103">
                  <c:v>26.53</c:v>
                </c:pt>
                <c:pt idx="104">
                  <c:v>26.779999999999987</c:v>
                </c:pt>
                <c:pt idx="105">
                  <c:v>27.03</c:v>
                </c:pt>
                <c:pt idx="106">
                  <c:v>27.279999999999987</c:v>
                </c:pt>
                <c:pt idx="107">
                  <c:v>27.53</c:v>
                </c:pt>
                <c:pt idx="108">
                  <c:v>27.779999999999987</c:v>
                </c:pt>
                <c:pt idx="109">
                  <c:v>28.03</c:v>
                </c:pt>
                <c:pt idx="110">
                  <c:v>28.279999999999987</c:v>
                </c:pt>
                <c:pt idx="111">
                  <c:v>28.53</c:v>
                </c:pt>
                <c:pt idx="112">
                  <c:v>28.779999999999987</c:v>
                </c:pt>
                <c:pt idx="113">
                  <c:v>29.03</c:v>
                </c:pt>
                <c:pt idx="114">
                  <c:v>29.279999999999987</c:v>
                </c:pt>
                <c:pt idx="115">
                  <c:v>29.53</c:v>
                </c:pt>
                <c:pt idx="116">
                  <c:v>29.779999999999987</c:v>
                </c:pt>
                <c:pt idx="117">
                  <c:v>30.03</c:v>
                </c:pt>
                <c:pt idx="118">
                  <c:v>30.279999999999987</c:v>
                </c:pt>
                <c:pt idx="119">
                  <c:v>30.53</c:v>
                </c:pt>
                <c:pt idx="120">
                  <c:v>30.779999999999987</c:v>
                </c:pt>
                <c:pt idx="121">
                  <c:v>31.03</c:v>
                </c:pt>
                <c:pt idx="122">
                  <c:v>31.279999999999987</c:v>
                </c:pt>
                <c:pt idx="123">
                  <c:v>31.53</c:v>
                </c:pt>
                <c:pt idx="124">
                  <c:v>31.779999999999987</c:v>
                </c:pt>
                <c:pt idx="125">
                  <c:v>32.073</c:v>
                </c:pt>
                <c:pt idx="126">
                  <c:v>32.33</c:v>
                </c:pt>
                <c:pt idx="127">
                  <c:v>32.58</c:v>
                </c:pt>
                <c:pt idx="128">
                  <c:v>32.83</c:v>
                </c:pt>
                <c:pt idx="129">
                  <c:v>33.08</c:v>
                </c:pt>
                <c:pt idx="130">
                  <c:v>33.33</c:v>
                </c:pt>
                <c:pt idx="131">
                  <c:v>33.58</c:v>
                </c:pt>
                <c:pt idx="132">
                  <c:v>33.83</c:v>
                </c:pt>
                <c:pt idx="133">
                  <c:v>34.08</c:v>
                </c:pt>
                <c:pt idx="134">
                  <c:v>34.339999999999996</c:v>
                </c:pt>
                <c:pt idx="135">
                  <c:v>34.590000000000003</c:v>
                </c:pt>
                <c:pt idx="136">
                  <c:v>34.839999999999996</c:v>
                </c:pt>
                <c:pt idx="137">
                  <c:v>35.090000000000003</c:v>
                </c:pt>
                <c:pt idx="138">
                  <c:v>35.339999999999996</c:v>
                </c:pt>
                <c:pt idx="139">
                  <c:v>35.590000000000003</c:v>
                </c:pt>
                <c:pt idx="140">
                  <c:v>35.839999999999996</c:v>
                </c:pt>
                <c:pt idx="141">
                  <c:v>36.090000000000003</c:v>
                </c:pt>
                <c:pt idx="142">
                  <c:v>36.339999999999996</c:v>
                </c:pt>
                <c:pt idx="143">
                  <c:v>36.590000000000003</c:v>
                </c:pt>
                <c:pt idx="144">
                  <c:v>36.839999999999996</c:v>
                </c:pt>
                <c:pt idx="145">
                  <c:v>37.090000000000003</c:v>
                </c:pt>
                <c:pt idx="146">
                  <c:v>37.339999999999996</c:v>
                </c:pt>
                <c:pt idx="147">
                  <c:v>37.590000000000003</c:v>
                </c:pt>
                <c:pt idx="148">
                  <c:v>37.839999999999996</c:v>
                </c:pt>
                <c:pt idx="149">
                  <c:v>38.090000000000003</c:v>
                </c:pt>
                <c:pt idx="150">
                  <c:v>38.339999999999996</c:v>
                </c:pt>
                <c:pt idx="151">
                  <c:v>38.590000000000003</c:v>
                </c:pt>
                <c:pt idx="152">
                  <c:v>38.839999999999996</c:v>
                </c:pt>
                <c:pt idx="153">
                  <c:v>39.090000000000003</c:v>
                </c:pt>
                <c:pt idx="154">
                  <c:v>39.339999999999996</c:v>
                </c:pt>
                <c:pt idx="155">
                  <c:v>39.590000000000003</c:v>
                </c:pt>
                <c:pt idx="156">
                  <c:v>39.839999999999996</c:v>
                </c:pt>
                <c:pt idx="157">
                  <c:v>40.090000000000003</c:v>
                </c:pt>
                <c:pt idx="158">
                  <c:v>40.339999999999996</c:v>
                </c:pt>
                <c:pt idx="159">
                  <c:v>40.590000000000003</c:v>
                </c:pt>
                <c:pt idx="160">
                  <c:v>40.839999999999996</c:v>
                </c:pt>
                <c:pt idx="161">
                  <c:v>41.09</c:v>
                </c:pt>
                <c:pt idx="162">
                  <c:v>41.339999999999996</c:v>
                </c:pt>
                <c:pt idx="163">
                  <c:v>41.59</c:v>
                </c:pt>
                <c:pt idx="164">
                  <c:v>41.839999999999996</c:v>
                </c:pt>
                <c:pt idx="165">
                  <c:v>42.09</c:v>
                </c:pt>
                <c:pt idx="166">
                  <c:v>42.339999999999996</c:v>
                </c:pt>
                <c:pt idx="167">
                  <c:v>42.59</c:v>
                </c:pt>
                <c:pt idx="168">
                  <c:v>42.849999999999994</c:v>
                </c:pt>
                <c:pt idx="169">
                  <c:v>43.11</c:v>
                </c:pt>
                <c:pt idx="170">
                  <c:v>43.37</c:v>
                </c:pt>
                <c:pt idx="171">
                  <c:v>43.63</c:v>
                </c:pt>
                <c:pt idx="172">
                  <c:v>43.91</c:v>
                </c:pt>
                <c:pt idx="173">
                  <c:v>44.160000000000011</c:v>
                </c:pt>
                <c:pt idx="174">
                  <c:v>44.42</c:v>
                </c:pt>
                <c:pt idx="175">
                  <c:v>44.68</c:v>
                </c:pt>
                <c:pt idx="176">
                  <c:v>44.94</c:v>
                </c:pt>
                <c:pt idx="177">
                  <c:v>45.2</c:v>
                </c:pt>
                <c:pt idx="178">
                  <c:v>45.46</c:v>
                </c:pt>
                <c:pt idx="179">
                  <c:v>45.720000000000013</c:v>
                </c:pt>
                <c:pt idx="180">
                  <c:v>45.98</c:v>
                </c:pt>
                <c:pt idx="181">
                  <c:v>46.24</c:v>
                </c:pt>
                <c:pt idx="182">
                  <c:v>46.5</c:v>
                </c:pt>
                <c:pt idx="183">
                  <c:v>46.760000000000012</c:v>
                </c:pt>
                <c:pt idx="184">
                  <c:v>47.02</c:v>
                </c:pt>
                <c:pt idx="185">
                  <c:v>47.28</c:v>
                </c:pt>
                <c:pt idx="186">
                  <c:v>47.54</c:v>
                </c:pt>
                <c:pt idx="187">
                  <c:v>47.8</c:v>
                </c:pt>
                <c:pt idx="188">
                  <c:v>48.06</c:v>
                </c:pt>
                <c:pt idx="189">
                  <c:v>48.352999999999994</c:v>
                </c:pt>
                <c:pt idx="190">
                  <c:v>48.620000000000012</c:v>
                </c:pt>
                <c:pt idx="191">
                  <c:v>48.879999999999995</c:v>
                </c:pt>
                <c:pt idx="192">
                  <c:v>49.14</c:v>
                </c:pt>
                <c:pt idx="193">
                  <c:v>49.4</c:v>
                </c:pt>
                <c:pt idx="194">
                  <c:v>49.660000000000011</c:v>
                </c:pt>
                <c:pt idx="195">
                  <c:v>49.92</c:v>
                </c:pt>
                <c:pt idx="196">
                  <c:v>50.17</c:v>
                </c:pt>
                <c:pt idx="197">
                  <c:v>50.42</c:v>
                </c:pt>
                <c:pt idx="198">
                  <c:v>50.67</c:v>
                </c:pt>
                <c:pt idx="199">
                  <c:v>50.92</c:v>
                </c:pt>
                <c:pt idx="200">
                  <c:v>51.18</c:v>
                </c:pt>
                <c:pt idx="201">
                  <c:v>51.44</c:v>
                </c:pt>
                <c:pt idx="202">
                  <c:v>51.690000000000012</c:v>
                </c:pt>
                <c:pt idx="203">
                  <c:v>51.94</c:v>
                </c:pt>
                <c:pt idx="204">
                  <c:v>52.190000000000012</c:v>
                </c:pt>
                <c:pt idx="205">
                  <c:v>52.44</c:v>
                </c:pt>
                <c:pt idx="206">
                  <c:v>52.690000000000012</c:v>
                </c:pt>
                <c:pt idx="207">
                  <c:v>52.949999999999996</c:v>
                </c:pt>
                <c:pt idx="208">
                  <c:v>53.2</c:v>
                </c:pt>
                <c:pt idx="209">
                  <c:v>53.449999999999996</c:v>
                </c:pt>
                <c:pt idx="210">
                  <c:v>53.7</c:v>
                </c:pt>
                <c:pt idx="211">
                  <c:v>53.949999999999996</c:v>
                </c:pt>
                <c:pt idx="212">
                  <c:v>54.2</c:v>
                </c:pt>
                <c:pt idx="213">
                  <c:v>54.449999999999996</c:v>
                </c:pt>
                <c:pt idx="214">
                  <c:v>54.7</c:v>
                </c:pt>
                <c:pt idx="215">
                  <c:v>54.96</c:v>
                </c:pt>
                <c:pt idx="216">
                  <c:v>55.21</c:v>
                </c:pt>
                <c:pt idx="217">
                  <c:v>55.46</c:v>
                </c:pt>
                <c:pt idx="218">
                  <c:v>55.720000000000013</c:v>
                </c:pt>
                <c:pt idx="219">
                  <c:v>55.98</c:v>
                </c:pt>
                <c:pt idx="220">
                  <c:v>56.230000000000011</c:v>
                </c:pt>
                <c:pt idx="221">
                  <c:v>56.5</c:v>
                </c:pt>
                <c:pt idx="222">
                  <c:v>56.75</c:v>
                </c:pt>
                <c:pt idx="223">
                  <c:v>57.01</c:v>
                </c:pt>
                <c:pt idx="224">
                  <c:v>57.260000000000012</c:v>
                </c:pt>
                <c:pt idx="225">
                  <c:v>57.51</c:v>
                </c:pt>
                <c:pt idx="226">
                  <c:v>57.760000000000012</c:v>
                </c:pt>
                <c:pt idx="227">
                  <c:v>58.02</c:v>
                </c:pt>
                <c:pt idx="228">
                  <c:v>58.27</c:v>
                </c:pt>
                <c:pt idx="229">
                  <c:v>58.553000000000004</c:v>
                </c:pt>
                <c:pt idx="230">
                  <c:v>58.809999999999995</c:v>
                </c:pt>
                <c:pt idx="231">
                  <c:v>59.07</c:v>
                </c:pt>
                <c:pt idx="232">
                  <c:v>59.32</c:v>
                </c:pt>
                <c:pt idx="233">
                  <c:v>59.57</c:v>
                </c:pt>
                <c:pt idx="234">
                  <c:v>59.82</c:v>
                </c:pt>
                <c:pt idx="235">
                  <c:v>60.07</c:v>
                </c:pt>
                <c:pt idx="236">
                  <c:v>60.32</c:v>
                </c:pt>
                <c:pt idx="237">
                  <c:v>60.57</c:v>
                </c:pt>
                <c:pt idx="238">
                  <c:v>60.83</c:v>
                </c:pt>
                <c:pt idx="239">
                  <c:v>61.08</c:v>
                </c:pt>
                <c:pt idx="240">
                  <c:v>61.33</c:v>
                </c:pt>
                <c:pt idx="241">
                  <c:v>61.58</c:v>
                </c:pt>
                <c:pt idx="242">
                  <c:v>61.83</c:v>
                </c:pt>
                <c:pt idx="243">
                  <c:v>62.08</c:v>
                </c:pt>
                <c:pt idx="244">
                  <c:v>62.33</c:v>
                </c:pt>
                <c:pt idx="245">
                  <c:v>62.58</c:v>
                </c:pt>
                <c:pt idx="246">
                  <c:v>62.839999999999996</c:v>
                </c:pt>
                <c:pt idx="247">
                  <c:v>63.09</c:v>
                </c:pt>
                <c:pt idx="248">
                  <c:v>63.339999999999996</c:v>
                </c:pt>
                <c:pt idx="249">
                  <c:v>63.59</c:v>
                </c:pt>
                <c:pt idx="250">
                  <c:v>63.839999999999996</c:v>
                </c:pt>
                <c:pt idx="251">
                  <c:v>64.09</c:v>
                </c:pt>
                <c:pt idx="252">
                  <c:v>64.34</c:v>
                </c:pt>
                <c:pt idx="253">
                  <c:v>64.59</c:v>
                </c:pt>
                <c:pt idx="254">
                  <c:v>64.849999999999994</c:v>
                </c:pt>
                <c:pt idx="255">
                  <c:v>65.11</c:v>
                </c:pt>
                <c:pt idx="256">
                  <c:v>65.36999999999999</c:v>
                </c:pt>
                <c:pt idx="257">
                  <c:v>65.63</c:v>
                </c:pt>
                <c:pt idx="258">
                  <c:v>65.89</c:v>
                </c:pt>
                <c:pt idx="259">
                  <c:v>66.149999999999991</c:v>
                </c:pt>
                <c:pt idx="260">
                  <c:v>66.410000000000025</c:v>
                </c:pt>
                <c:pt idx="261">
                  <c:v>66.669999999999987</c:v>
                </c:pt>
                <c:pt idx="262">
                  <c:v>66.930000000000007</c:v>
                </c:pt>
                <c:pt idx="263">
                  <c:v>67.19</c:v>
                </c:pt>
                <c:pt idx="264">
                  <c:v>67.45</c:v>
                </c:pt>
                <c:pt idx="265">
                  <c:v>67.709999999999994</c:v>
                </c:pt>
                <c:pt idx="266">
                  <c:v>67.97</c:v>
                </c:pt>
                <c:pt idx="267">
                  <c:v>68.23</c:v>
                </c:pt>
                <c:pt idx="268">
                  <c:v>68.489999999999995</c:v>
                </c:pt>
                <c:pt idx="269">
                  <c:v>68.786000000000001</c:v>
                </c:pt>
                <c:pt idx="270">
                  <c:v>69.05</c:v>
                </c:pt>
                <c:pt idx="271">
                  <c:v>69.31</c:v>
                </c:pt>
                <c:pt idx="272">
                  <c:v>69.569999999999993</c:v>
                </c:pt>
                <c:pt idx="273">
                  <c:v>69.83</c:v>
                </c:pt>
                <c:pt idx="274">
                  <c:v>70.09</c:v>
                </c:pt>
                <c:pt idx="275">
                  <c:v>70.349999999999994</c:v>
                </c:pt>
                <c:pt idx="276">
                  <c:v>70.61</c:v>
                </c:pt>
                <c:pt idx="277">
                  <c:v>70.86999999999999</c:v>
                </c:pt>
                <c:pt idx="278">
                  <c:v>71.13</c:v>
                </c:pt>
                <c:pt idx="279">
                  <c:v>71.39</c:v>
                </c:pt>
                <c:pt idx="280">
                  <c:v>71.649999999999991</c:v>
                </c:pt>
                <c:pt idx="281">
                  <c:v>71.910000000000025</c:v>
                </c:pt>
                <c:pt idx="282">
                  <c:v>72.169999999999987</c:v>
                </c:pt>
                <c:pt idx="283">
                  <c:v>72.430000000000007</c:v>
                </c:pt>
                <c:pt idx="284">
                  <c:v>72.69</c:v>
                </c:pt>
                <c:pt idx="285">
                  <c:v>72.95</c:v>
                </c:pt>
                <c:pt idx="286">
                  <c:v>73.209999999999994</c:v>
                </c:pt>
                <c:pt idx="287">
                  <c:v>73.47</c:v>
                </c:pt>
                <c:pt idx="288">
                  <c:v>73.73</c:v>
                </c:pt>
                <c:pt idx="289">
                  <c:v>73.989999999999995</c:v>
                </c:pt>
                <c:pt idx="290">
                  <c:v>74.25</c:v>
                </c:pt>
                <c:pt idx="291">
                  <c:v>74.510000000000005</c:v>
                </c:pt>
                <c:pt idx="292">
                  <c:v>74.77</c:v>
                </c:pt>
                <c:pt idx="293">
                  <c:v>75.03</c:v>
                </c:pt>
                <c:pt idx="294">
                  <c:v>75.290000000000006</c:v>
                </c:pt>
                <c:pt idx="295">
                  <c:v>75.55</c:v>
                </c:pt>
                <c:pt idx="296">
                  <c:v>75.81</c:v>
                </c:pt>
              </c:numCache>
            </c:numRef>
          </c:xVal>
          <c:yVal>
            <c:numRef>
              <c:f>'c'!$D$2:$D$298</c:f>
              <c:numCache>
                <c:formatCode>General</c:formatCode>
                <c:ptCount val="29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  <c:pt idx="128">
                  <c:v>4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4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4</c:v>
                </c:pt>
                <c:pt idx="140">
                  <c:v>4</c:v>
                </c:pt>
                <c:pt idx="141">
                  <c:v>4</c:v>
                </c:pt>
                <c:pt idx="142">
                  <c:v>4</c:v>
                </c:pt>
                <c:pt idx="143">
                  <c:v>4</c:v>
                </c:pt>
                <c:pt idx="144">
                  <c:v>4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4</c:v>
                </c:pt>
                <c:pt idx="154">
                  <c:v>4</c:v>
                </c:pt>
                <c:pt idx="155">
                  <c:v>4</c:v>
                </c:pt>
                <c:pt idx="156">
                  <c:v>4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4</c:v>
                </c:pt>
                <c:pt idx="165">
                  <c:v>4</c:v>
                </c:pt>
                <c:pt idx="166">
                  <c:v>4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4</c:v>
                </c:pt>
                <c:pt idx="181">
                  <c:v>4</c:v>
                </c:pt>
                <c:pt idx="182">
                  <c:v>4</c:v>
                </c:pt>
                <c:pt idx="183">
                  <c:v>4</c:v>
                </c:pt>
                <c:pt idx="184">
                  <c:v>4</c:v>
                </c:pt>
                <c:pt idx="185">
                  <c:v>4</c:v>
                </c:pt>
                <c:pt idx="186">
                  <c:v>4</c:v>
                </c:pt>
                <c:pt idx="187">
                  <c:v>4</c:v>
                </c:pt>
                <c:pt idx="188">
                  <c:v>4</c:v>
                </c:pt>
                <c:pt idx="189">
                  <c:v>4</c:v>
                </c:pt>
                <c:pt idx="190">
                  <c:v>4</c:v>
                </c:pt>
                <c:pt idx="191">
                  <c:v>4</c:v>
                </c:pt>
                <c:pt idx="192">
                  <c:v>4</c:v>
                </c:pt>
                <c:pt idx="193">
                  <c:v>4</c:v>
                </c:pt>
                <c:pt idx="194">
                  <c:v>5</c:v>
                </c:pt>
                <c:pt idx="195">
                  <c:v>5</c:v>
                </c:pt>
                <c:pt idx="196">
                  <c:v>5</c:v>
                </c:pt>
                <c:pt idx="197">
                  <c:v>5</c:v>
                </c:pt>
                <c:pt idx="198">
                  <c:v>5</c:v>
                </c:pt>
                <c:pt idx="199">
                  <c:v>5</c:v>
                </c:pt>
                <c:pt idx="200">
                  <c:v>5</c:v>
                </c:pt>
                <c:pt idx="201">
                  <c:v>5</c:v>
                </c:pt>
                <c:pt idx="202">
                  <c:v>5</c:v>
                </c:pt>
                <c:pt idx="203">
                  <c:v>5</c:v>
                </c:pt>
                <c:pt idx="204">
                  <c:v>5</c:v>
                </c:pt>
                <c:pt idx="205">
                  <c:v>5</c:v>
                </c:pt>
                <c:pt idx="206">
                  <c:v>5</c:v>
                </c:pt>
                <c:pt idx="207">
                  <c:v>5</c:v>
                </c:pt>
                <c:pt idx="208">
                  <c:v>5</c:v>
                </c:pt>
                <c:pt idx="209">
                  <c:v>5</c:v>
                </c:pt>
                <c:pt idx="210">
                  <c:v>5</c:v>
                </c:pt>
                <c:pt idx="211">
                  <c:v>5</c:v>
                </c:pt>
                <c:pt idx="212">
                  <c:v>5</c:v>
                </c:pt>
                <c:pt idx="213">
                  <c:v>5</c:v>
                </c:pt>
                <c:pt idx="214">
                  <c:v>5</c:v>
                </c:pt>
                <c:pt idx="215">
                  <c:v>5</c:v>
                </c:pt>
                <c:pt idx="216">
                  <c:v>5</c:v>
                </c:pt>
                <c:pt idx="217">
                  <c:v>5</c:v>
                </c:pt>
                <c:pt idx="218">
                  <c:v>5</c:v>
                </c:pt>
                <c:pt idx="219">
                  <c:v>5</c:v>
                </c:pt>
                <c:pt idx="220">
                  <c:v>5</c:v>
                </c:pt>
                <c:pt idx="221">
                  <c:v>5</c:v>
                </c:pt>
                <c:pt idx="222">
                  <c:v>5</c:v>
                </c:pt>
                <c:pt idx="223">
                  <c:v>5</c:v>
                </c:pt>
                <c:pt idx="224">
                  <c:v>5</c:v>
                </c:pt>
                <c:pt idx="225">
                  <c:v>5</c:v>
                </c:pt>
                <c:pt idx="226">
                  <c:v>5</c:v>
                </c:pt>
                <c:pt idx="227">
                  <c:v>5</c:v>
                </c:pt>
                <c:pt idx="228">
                  <c:v>5</c:v>
                </c:pt>
                <c:pt idx="229">
                  <c:v>5</c:v>
                </c:pt>
                <c:pt idx="230">
                  <c:v>5</c:v>
                </c:pt>
                <c:pt idx="231">
                  <c:v>5</c:v>
                </c:pt>
                <c:pt idx="232">
                  <c:v>5</c:v>
                </c:pt>
                <c:pt idx="233">
                  <c:v>5</c:v>
                </c:pt>
                <c:pt idx="234">
                  <c:v>5</c:v>
                </c:pt>
                <c:pt idx="235">
                  <c:v>5</c:v>
                </c:pt>
                <c:pt idx="236">
                  <c:v>5</c:v>
                </c:pt>
                <c:pt idx="237">
                  <c:v>5</c:v>
                </c:pt>
                <c:pt idx="238">
                  <c:v>5</c:v>
                </c:pt>
                <c:pt idx="239">
                  <c:v>5</c:v>
                </c:pt>
                <c:pt idx="240">
                  <c:v>5</c:v>
                </c:pt>
                <c:pt idx="241">
                  <c:v>5</c:v>
                </c:pt>
                <c:pt idx="242">
                  <c:v>5</c:v>
                </c:pt>
                <c:pt idx="243">
                  <c:v>5</c:v>
                </c:pt>
                <c:pt idx="244">
                  <c:v>5</c:v>
                </c:pt>
                <c:pt idx="245">
                  <c:v>5</c:v>
                </c:pt>
                <c:pt idx="246">
                  <c:v>5</c:v>
                </c:pt>
                <c:pt idx="247">
                  <c:v>5</c:v>
                </c:pt>
                <c:pt idx="248">
                  <c:v>5</c:v>
                </c:pt>
                <c:pt idx="249">
                  <c:v>5</c:v>
                </c:pt>
                <c:pt idx="250">
                  <c:v>5</c:v>
                </c:pt>
                <c:pt idx="251">
                  <c:v>5</c:v>
                </c:pt>
                <c:pt idx="252">
                  <c:v>5</c:v>
                </c:pt>
                <c:pt idx="253">
                  <c:v>4</c:v>
                </c:pt>
                <c:pt idx="254">
                  <c:v>4</c:v>
                </c:pt>
                <c:pt idx="255">
                  <c:v>4</c:v>
                </c:pt>
                <c:pt idx="256">
                  <c:v>4</c:v>
                </c:pt>
                <c:pt idx="257">
                  <c:v>4</c:v>
                </c:pt>
                <c:pt idx="258">
                  <c:v>4</c:v>
                </c:pt>
                <c:pt idx="259">
                  <c:v>4</c:v>
                </c:pt>
                <c:pt idx="260">
                  <c:v>4</c:v>
                </c:pt>
                <c:pt idx="261">
                  <c:v>4</c:v>
                </c:pt>
                <c:pt idx="262">
                  <c:v>4</c:v>
                </c:pt>
                <c:pt idx="263">
                  <c:v>4</c:v>
                </c:pt>
                <c:pt idx="264">
                  <c:v>4</c:v>
                </c:pt>
                <c:pt idx="265">
                  <c:v>4</c:v>
                </c:pt>
                <c:pt idx="266">
                  <c:v>4</c:v>
                </c:pt>
                <c:pt idx="267">
                  <c:v>4</c:v>
                </c:pt>
                <c:pt idx="268">
                  <c:v>4</c:v>
                </c:pt>
                <c:pt idx="269">
                  <c:v>4</c:v>
                </c:pt>
                <c:pt idx="270">
                  <c:v>4</c:v>
                </c:pt>
                <c:pt idx="271">
                  <c:v>4</c:v>
                </c:pt>
                <c:pt idx="272">
                  <c:v>4</c:v>
                </c:pt>
                <c:pt idx="273">
                  <c:v>4</c:v>
                </c:pt>
                <c:pt idx="274">
                  <c:v>4</c:v>
                </c:pt>
                <c:pt idx="275">
                  <c:v>4</c:v>
                </c:pt>
                <c:pt idx="276">
                  <c:v>4</c:v>
                </c:pt>
                <c:pt idx="277">
                  <c:v>4</c:v>
                </c:pt>
                <c:pt idx="278">
                  <c:v>4</c:v>
                </c:pt>
                <c:pt idx="279">
                  <c:v>4</c:v>
                </c:pt>
                <c:pt idx="280">
                  <c:v>4</c:v>
                </c:pt>
                <c:pt idx="281">
                  <c:v>4</c:v>
                </c:pt>
                <c:pt idx="282">
                  <c:v>4</c:v>
                </c:pt>
                <c:pt idx="283">
                  <c:v>4</c:v>
                </c:pt>
                <c:pt idx="284">
                  <c:v>4</c:v>
                </c:pt>
                <c:pt idx="285">
                  <c:v>4</c:v>
                </c:pt>
                <c:pt idx="286">
                  <c:v>4</c:v>
                </c:pt>
                <c:pt idx="287">
                  <c:v>4</c:v>
                </c:pt>
                <c:pt idx="288">
                  <c:v>4</c:v>
                </c:pt>
                <c:pt idx="289">
                  <c:v>4</c:v>
                </c:pt>
                <c:pt idx="290">
                  <c:v>4</c:v>
                </c:pt>
                <c:pt idx="291">
                  <c:v>4</c:v>
                </c:pt>
                <c:pt idx="292">
                  <c:v>4</c:v>
                </c:pt>
                <c:pt idx="293">
                  <c:v>4</c:v>
                </c:pt>
                <c:pt idx="294">
                  <c:v>4</c:v>
                </c:pt>
                <c:pt idx="295">
                  <c:v>4</c:v>
                </c:pt>
                <c:pt idx="296">
                  <c:v>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'c'!$E$1</c:f>
              <c:strCache>
                <c:ptCount val="1"/>
                <c:pt idx="0">
                  <c:v>ドメインU1のプロセスpi2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'c'!$A$2:$A$298</c:f>
              <c:numCache>
                <c:formatCode>General</c:formatCode>
                <c:ptCount val="297"/>
                <c:pt idx="0">
                  <c:v>0</c:v>
                </c:pt>
                <c:pt idx="1">
                  <c:v>0.26</c:v>
                </c:pt>
                <c:pt idx="2">
                  <c:v>0.52</c:v>
                </c:pt>
                <c:pt idx="3">
                  <c:v>0.78</c:v>
                </c:pt>
                <c:pt idx="4">
                  <c:v>1.04</c:v>
                </c:pt>
                <c:pt idx="5">
                  <c:v>1.3</c:v>
                </c:pt>
                <c:pt idx="6">
                  <c:v>1.56</c:v>
                </c:pt>
                <c:pt idx="7">
                  <c:v>1.82</c:v>
                </c:pt>
                <c:pt idx="8">
                  <c:v>2.08</c:v>
                </c:pt>
                <c:pt idx="9">
                  <c:v>2.34</c:v>
                </c:pt>
                <c:pt idx="10">
                  <c:v>2.6</c:v>
                </c:pt>
                <c:pt idx="11">
                  <c:v>2.86</c:v>
                </c:pt>
                <c:pt idx="12">
                  <c:v>3.12</c:v>
                </c:pt>
                <c:pt idx="13">
                  <c:v>3.38</c:v>
                </c:pt>
                <c:pt idx="14">
                  <c:v>3.64</c:v>
                </c:pt>
                <c:pt idx="15">
                  <c:v>3.9</c:v>
                </c:pt>
                <c:pt idx="16">
                  <c:v>4.1599999999999975</c:v>
                </c:pt>
                <c:pt idx="17">
                  <c:v>4.42</c:v>
                </c:pt>
                <c:pt idx="18">
                  <c:v>4.68</c:v>
                </c:pt>
                <c:pt idx="19">
                  <c:v>4.9400000000000004</c:v>
                </c:pt>
                <c:pt idx="20">
                  <c:v>5.2</c:v>
                </c:pt>
                <c:pt idx="21">
                  <c:v>5.46</c:v>
                </c:pt>
                <c:pt idx="22">
                  <c:v>5.72</c:v>
                </c:pt>
                <c:pt idx="23">
                  <c:v>5.98</c:v>
                </c:pt>
                <c:pt idx="24">
                  <c:v>6.24</c:v>
                </c:pt>
                <c:pt idx="25">
                  <c:v>6.5</c:v>
                </c:pt>
                <c:pt idx="26">
                  <c:v>6.76</c:v>
                </c:pt>
                <c:pt idx="27">
                  <c:v>7.02</c:v>
                </c:pt>
                <c:pt idx="28">
                  <c:v>7.28</c:v>
                </c:pt>
                <c:pt idx="29">
                  <c:v>7.54</c:v>
                </c:pt>
                <c:pt idx="30">
                  <c:v>7.8</c:v>
                </c:pt>
                <c:pt idx="31">
                  <c:v>8.06</c:v>
                </c:pt>
                <c:pt idx="32">
                  <c:v>8.32</c:v>
                </c:pt>
                <c:pt idx="33">
                  <c:v>8.58</c:v>
                </c:pt>
                <c:pt idx="34">
                  <c:v>8.84</c:v>
                </c:pt>
                <c:pt idx="35">
                  <c:v>9.1</c:v>
                </c:pt>
                <c:pt idx="36">
                  <c:v>9.4160000000000004</c:v>
                </c:pt>
                <c:pt idx="37">
                  <c:v>9.7199999999999989</c:v>
                </c:pt>
                <c:pt idx="38">
                  <c:v>9.98</c:v>
                </c:pt>
                <c:pt idx="39">
                  <c:v>10.239999999999998</c:v>
                </c:pt>
                <c:pt idx="40">
                  <c:v>10.5</c:v>
                </c:pt>
                <c:pt idx="41">
                  <c:v>10.76</c:v>
                </c:pt>
                <c:pt idx="42">
                  <c:v>11.02</c:v>
                </c:pt>
                <c:pt idx="43">
                  <c:v>11.28</c:v>
                </c:pt>
                <c:pt idx="44">
                  <c:v>11.54</c:v>
                </c:pt>
                <c:pt idx="45">
                  <c:v>11.8</c:v>
                </c:pt>
                <c:pt idx="46">
                  <c:v>12.06</c:v>
                </c:pt>
                <c:pt idx="47">
                  <c:v>12.32</c:v>
                </c:pt>
                <c:pt idx="48">
                  <c:v>12.58</c:v>
                </c:pt>
                <c:pt idx="49">
                  <c:v>12.84</c:v>
                </c:pt>
                <c:pt idx="50">
                  <c:v>13.09</c:v>
                </c:pt>
                <c:pt idx="51">
                  <c:v>13.34</c:v>
                </c:pt>
                <c:pt idx="52">
                  <c:v>13.59</c:v>
                </c:pt>
                <c:pt idx="53">
                  <c:v>13.84</c:v>
                </c:pt>
                <c:pt idx="54">
                  <c:v>14.09</c:v>
                </c:pt>
                <c:pt idx="55">
                  <c:v>14.34</c:v>
                </c:pt>
                <c:pt idx="56">
                  <c:v>14.59</c:v>
                </c:pt>
                <c:pt idx="57">
                  <c:v>14.84</c:v>
                </c:pt>
                <c:pt idx="58">
                  <c:v>15.09</c:v>
                </c:pt>
                <c:pt idx="59">
                  <c:v>15.34</c:v>
                </c:pt>
                <c:pt idx="60">
                  <c:v>15.643000000000001</c:v>
                </c:pt>
                <c:pt idx="61">
                  <c:v>15.9</c:v>
                </c:pt>
                <c:pt idx="62">
                  <c:v>16.149999999999999</c:v>
                </c:pt>
                <c:pt idx="63">
                  <c:v>16.399999999999999</c:v>
                </c:pt>
                <c:pt idx="64">
                  <c:v>16.649999999999999</c:v>
                </c:pt>
                <c:pt idx="65">
                  <c:v>16.899999999999999</c:v>
                </c:pt>
                <c:pt idx="66">
                  <c:v>17.149999999999999</c:v>
                </c:pt>
                <c:pt idx="67">
                  <c:v>17.399999999999999</c:v>
                </c:pt>
                <c:pt idx="68">
                  <c:v>17.649999999999999</c:v>
                </c:pt>
                <c:pt idx="69">
                  <c:v>17.91</c:v>
                </c:pt>
                <c:pt idx="70">
                  <c:v>18.16</c:v>
                </c:pt>
                <c:pt idx="71">
                  <c:v>18.41</c:v>
                </c:pt>
                <c:pt idx="72">
                  <c:v>18.66</c:v>
                </c:pt>
                <c:pt idx="73">
                  <c:v>18.91</c:v>
                </c:pt>
                <c:pt idx="74">
                  <c:v>19.16</c:v>
                </c:pt>
                <c:pt idx="75">
                  <c:v>19.41</c:v>
                </c:pt>
                <c:pt idx="76">
                  <c:v>19.66</c:v>
                </c:pt>
                <c:pt idx="77">
                  <c:v>19.920000000000002</c:v>
                </c:pt>
                <c:pt idx="78">
                  <c:v>20.170000000000005</c:v>
                </c:pt>
                <c:pt idx="79">
                  <c:v>20.420000000000002</c:v>
                </c:pt>
                <c:pt idx="80">
                  <c:v>20.67</c:v>
                </c:pt>
                <c:pt idx="81">
                  <c:v>20.919999999999987</c:v>
                </c:pt>
                <c:pt idx="82">
                  <c:v>21.17</c:v>
                </c:pt>
                <c:pt idx="83">
                  <c:v>21.419999999999987</c:v>
                </c:pt>
                <c:pt idx="84">
                  <c:v>21.67</c:v>
                </c:pt>
                <c:pt idx="85">
                  <c:v>21.97</c:v>
                </c:pt>
                <c:pt idx="86">
                  <c:v>22.22</c:v>
                </c:pt>
                <c:pt idx="87">
                  <c:v>22.47</c:v>
                </c:pt>
                <c:pt idx="88">
                  <c:v>22.72</c:v>
                </c:pt>
                <c:pt idx="89">
                  <c:v>22.97</c:v>
                </c:pt>
                <c:pt idx="90">
                  <c:v>23.22</c:v>
                </c:pt>
                <c:pt idx="91">
                  <c:v>23.47</c:v>
                </c:pt>
                <c:pt idx="92">
                  <c:v>23.72</c:v>
                </c:pt>
                <c:pt idx="93">
                  <c:v>23.979999999999986</c:v>
                </c:pt>
                <c:pt idx="94">
                  <c:v>24.23</c:v>
                </c:pt>
                <c:pt idx="95">
                  <c:v>24.51</c:v>
                </c:pt>
                <c:pt idx="96">
                  <c:v>24.759999999999987</c:v>
                </c:pt>
                <c:pt idx="97">
                  <c:v>25.01</c:v>
                </c:pt>
                <c:pt idx="98">
                  <c:v>25.259999999999987</c:v>
                </c:pt>
                <c:pt idx="99">
                  <c:v>25.53</c:v>
                </c:pt>
                <c:pt idx="100">
                  <c:v>25.779999999999987</c:v>
                </c:pt>
                <c:pt idx="101">
                  <c:v>26.03</c:v>
                </c:pt>
                <c:pt idx="102">
                  <c:v>26.279999999999987</c:v>
                </c:pt>
                <c:pt idx="103">
                  <c:v>26.53</c:v>
                </c:pt>
                <c:pt idx="104">
                  <c:v>26.779999999999987</c:v>
                </c:pt>
                <c:pt idx="105">
                  <c:v>27.03</c:v>
                </c:pt>
                <c:pt idx="106">
                  <c:v>27.279999999999987</c:v>
                </c:pt>
                <c:pt idx="107">
                  <c:v>27.53</c:v>
                </c:pt>
                <c:pt idx="108">
                  <c:v>27.779999999999987</c:v>
                </c:pt>
                <c:pt idx="109">
                  <c:v>28.03</c:v>
                </c:pt>
                <c:pt idx="110">
                  <c:v>28.279999999999987</c:v>
                </c:pt>
                <c:pt idx="111">
                  <c:v>28.53</c:v>
                </c:pt>
                <c:pt idx="112">
                  <c:v>28.779999999999987</c:v>
                </c:pt>
                <c:pt idx="113">
                  <c:v>29.03</c:v>
                </c:pt>
                <c:pt idx="114">
                  <c:v>29.279999999999987</c:v>
                </c:pt>
                <c:pt idx="115">
                  <c:v>29.53</c:v>
                </c:pt>
                <c:pt idx="116">
                  <c:v>29.779999999999987</c:v>
                </c:pt>
                <c:pt idx="117">
                  <c:v>30.03</c:v>
                </c:pt>
                <c:pt idx="118">
                  <c:v>30.279999999999987</c:v>
                </c:pt>
                <c:pt idx="119">
                  <c:v>30.53</c:v>
                </c:pt>
                <c:pt idx="120">
                  <c:v>30.779999999999987</c:v>
                </c:pt>
                <c:pt idx="121">
                  <c:v>31.03</c:v>
                </c:pt>
                <c:pt idx="122">
                  <c:v>31.279999999999987</c:v>
                </c:pt>
                <c:pt idx="123">
                  <c:v>31.53</c:v>
                </c:pt>
                <c:pt idx="124">
                  <c:v>31.779999999999987</c:v>
                </c:pt>
                <c:pt idx="125">
                  <c:v>32.073</c:v>
                </c:pt>
                <c:pt idx="126">
                  <c:v>32.33</c:v>
                </c:pt>
                <c:pt idx="127">
                  <c:v>32.58</c:v>
                </c:pt>
                <c:pt idx="128">
                  <c:v>32.83</c:v>
                </c:pt>
                <c:pt idx="129">
                  <c:v>33.08</c:v>
                </c:pt>
                <c:pt idx="130">
                  <c:v>33.33</c:v>
                </c:pt>
                <c:pt idx="131">
                  <c:v>33.58</c:v>
                </c:pt>
                <c:pt idx="132">
                  <c:v>33.83</c:v>
                </c:pt>
                <c:pt idx="133">
                  <c:v>34.08</c:v>
                </c:pt>
                <c:pt idx="134">
                  <c:v>34.339999999999996</c:v>
                </c:pt>
                <c:pt idx="135">
                  <c:v>34.590000000000003</c:v>
                </c:pt>
                <c:pt idx="136">
                  <c:v>34.839999999999996</c:v>
                </c:pt>
                <c:pt idx="137">
                  <c:v>35.090000000000003</c:v>
                </c:pt>
                <c:pt idx="138">
                  <c:v>35.339999999999996</c:v>
                </c:pt>
                <c:pt idx="139">
                  <c:v>35.590000000000003</c:v>
                </c:pt>
                <c:pt idx="140">
                  <c:v>35.839999999999996</c:v>
                </c:pt>
                <c:pt idx="141">
                  <c:v>36.090000000000003</c:v>
                </c:pt>
                <c:pt idx="142">
                  <c:v>36.339999999999996</c:v>
                </c:pt>
                <c:pt idx="143">
                  <c:v>36.590000000000003</c:v>
                </c:pt>
                <c:pt idx="144">
                  <c:v>36.839999999999996</c:v>
                </c:pt>
                <c:pt idx="145">
                  <c:v>37.090000000000003</c:v>
                </c:pt>
                <c:pt idx="146">
                  <c:v>37.339999999999996</c:v>
                </c:pt>
                <c:pt idx="147">
                  <c:v>37.590000000000003</c:v>
                </c:pt>
                <c:pt idx="148">
                  <c:v>37.839999999999996</c:v>
                </c:pt>
                <c:pt idx="149">
                  <c:v>38.090000000000003</c:v>
                </c:pt>
                <c:pt idx="150">
                  <c:v>38.339999999999996</c:v>
                </c:pt>
                <c:pt idx="151">
                  <c:v>38.590000000000003</c:v>
                </c:pt>
                <c:pt idx="152">
                  <c:v>38.839999999999996</c:v>
                </c:pt>
                <c:pt idx="153">
                  <c:v>39.090000000000003</c:v>
                </c:pt>
                <c:pt idx="154">
                  <c:v>39.339999999999996</c:v>
                </c:pt>
                <c:pt idx="155">
                  <c:v>39.590000000000003</c:v>
                </c:pt>
                <c:pt idx="156">
                  <c:v>39.839999999999996</c:v>
                </c:pt>
                <c:pt idx="157">
                  <c:v>40.090000000000003</c:v>
                </c:pt>
                <c:pt idx="158">
                  <c:v>40.339999999999996</c:v>
                </c:pt>
                <c:pt idx="159">
                  <c:v>40.590000000000003</c:v>
                </c:pt>
                <c:pt idx="160">
                  <c:v>40.839999999999996</c:v>
                </c:pt>
                <c:pt idx="161">
                  <c:v>41.09</c:v>
                </c:pt>
                <c:pt idx="162">
                  <c:v>41.339999999999996</c:v>
                </c:pt>
                <c:pt idx="163">
                  <c:v>41.59</c:v>
                </c:pt>
                <c:pt idx="164">
                  <c:v>41.839999999999996</c:v>
                </c:pt>
                <c:pt idx="165">
                  <c:v>42.09</c:v>
                </c:pt>
                <c:pt idx="166">
                  <c:v>42.339999999999996</c:v>
                </c:pt>
                <c:pt idx="167">
                  <c:v>42.59</c:v>
                </c:pt>
                <c:pt idx="168">
                  <c:v>42.849999999999994</c:v>
                </c:pt>
                <c:pt idx="169">
                  <c:v>43.11</c:v>
                </c:pt>
                <c:pt idx="170">
                  <c:v>43.37</c:v>
                </c:pt>
                <c:pt idx="171">
                  <c:v>43.63</c:v>
                </c:pt>
                <c:pt idx="172">
                  <c:v>43.91</c:v>
                </c:pt>
                <c:pt idx="173">
                  <c:v>44.160000000000011</c:v>
                </c:pt>
                <c:pt idx="174">
                  <c:v>44.42</c:v>
                </c:pt>
                <c:pt idx="175">
                  <c:v>44.68</c:v>
                </c:pt>
                <c:pt idx="176">
                  <c:v>44.94</c:v>
                </c:pt>
                <c:pt idx="177">
                  <c:v>45.2</c:v>
                </c:pt>
                <c:pt idx="178">
                  <c:v>45.46</c:v>
                </c:pt>
                <c:pt idx="179">
                  <c:v>45.720000000000013</c:v>
                </c:pt>
                <c:pt idx="180">
                  <c:v>45.98</c:v>
                </c:pt>
                <c:pt idx="181">
                  <c:v>46.24</c:v>
                </c:pt>
                <c:pt idx="182">
                  <c:v>46.5</c:v>
                </c:pt>
                <c:pt idx="183">
                  <c:v>46.760000000000012</c:v>
                </c:pt>
                <c:pt idx="184">
                  <c:v>47.02</c:v>
                </c:pt>
                <c:pt idx="185">
                  <c:v>47.28</c:v>
                </c:pt>
                <c:pt idx="186">
                  <c:v>47.54</c:v>
                </c:pt>
                <c:pt idx="187">
                  <c:v>47.8</c:v>
                </c:pt>
                <c:pt idx="188">
                  <c:v>48.06</c:v>
                </c:pt>
                <c:pt idx="189">
                  <c:v>48.352999999999994</c:v>
                </c:pt>
                <c:pt idx="190">
                  <c:v>48.620000000000012</c:v>
                </c:pt>
                <c:pt idx="191">
                  <c:v>48.879999999999995</c:v>
                </c:pt>
                <c:pt idx="192">
                  <c:v>49.14</c:v>
                </c:pt>
                <c:pt idx="193">
                  <c:v>49.4</c:v>
                </c:pt>
                <c:pt idx="194">
                  <c:v>49.660000000000011</c:v>
                </c:pt>
                <c:pt idx="195">
                  <c:v>49.92</c:v>
                </c:pt>
                <c:pt idx="196">
                  <c:v>50.17</c:v>
                </c:pt>
                <c:pt idx="197">
                  <c:v>50.42</c:v>
                </c:pt>
                <c:pt idx="198">
                  <c:v>50.67</c:v>
                </c:pt>
                <c:pt idx="199">
                  <c:v>50.92</c:v>
                </c:pt>
                <c:pt idx="200">
                  <c:v>51.18</c:v>
                </c:pt>
                <c:pt idx="201">
                  <c:v>51.44</c:v>
                </c:pt>
                <c:pt idx="202">
                  <c:v>51.690000000000012</c:v>
                </c:pt>
                <c:pt idx="203">
                  <c:v>51.94</c:v>
                </c:pt>
                <c:pt idx="204">
                  <c:v>52.190000000000012</c:v>
                </c:pt>
                <c:pt idx="205">
                  <c:v>52.44</c:v>
                </c:pt>
                <c:pt idx="206">
                  <c:v>52.690000000000012</c:v>
                </c:pt>
                <c:pt idx="207">
                  <c:v>52.949999999999996</c:v>
                </c:pt>
                <c:pt idx="208">
                  <c:v>53.2</c:v>
                </c:pt>
                <c:pt idx="209">
                  <c:v>53.449999999999996</c:v>
                </c:pt>
                <c:pt idx="210">
                  <c:v>53.7</c:v>
                </c:pt>
                <c:pt idx="211">
                  <c:v>53.949999999999996</c:v>
                </c:pt>
                <c:pt idx="212">
                  <c:v>54.2</c:v>
                </c:pt>
                <c:pt idx="213">
                  <c:v>54.449999999999996</c:v>
                </c:pt>
                <c:pt idx="214">
                  <c:v>54.7</c:v>
                </c:pt>
                <c:pt idx="215">
                  <c:v>54.96</c:v>
                </c:pt>
                <c:pt idx="216">
                  <c:v>55.21</c:v>
                </c:pt>
                <c:pt idx="217">
                  <c:v>55.46</c:v>
                </c:pt>
                <c:pt idx="218">
                  <c:v>55.720000000000013</c:v>
                </c:pt>
                <c:pt idx="219">
                  <c:v>55.98</c:v>
                </c:pt>
                <c:pt idx="220">
                  <c:v>56.230000000000011</c:v>
                </c:pt>
                <c:pt idx="221">
                  <c:v>56.5</c:v>
                </c:pt>
                <c:pt idx="222">
                  <c:v>56.75</c:v>
                </c:pt>
                <c:pt idx="223">
                  <c:v>57.01</c:v>
                </c:pt>
                <c:pt idx="224">
                  <c:v>57.260000000000012</c:v>
                </c:pt>
                <c:pt idx="225">
                  <c:v>57.51</c:v>
                </c:pt>
                <c:pt idx="226">
                  <c:v>57.760000000000012</c:v>
                </c:pt>
                <c:pt idx="227">
                  <c:v>58.02</c:v>
                </c:pt>
                <c:pt idx="228">
                  <c:v>58.27</c:v>
                </c:pt>
                <c:pt idx="229">
                  <c:v>58.553000000000004</c:v>
                </c:pt>
                <c:pt idx="230">
                  <c:v>58.809999999999995</c:v>
                </c:pt>
                <c:pt idx="231">
                  <c:v>59.07</c:v>
                </c:pt>
                <c:pt idx="232">
                  <c:v>59.32</c:v>
                </c:pt>
                <c:pt idx="233">
                  <c:v>59.57</c:v>
                </c:pt>
                <c:pt idx="234">
                  <c:v>59.82</c:v>
                </c:pt>
                <c:pt idx="235">
                  <c:v>60.07</c:v>
                </c:pt>
                <c:pt idx="236">
                  <c:v>60.32</c:v>
                </c:pt>
                <c:pt idx="237">
                  <c:v>60.57</c:v>
                </c:pt>
                <c:pt idx="238">
                  <c:v>60.83</c:v>
                </c:pt>
                <c:pt idx="239">
                  <c:v>61.08</c:v>
                </c:pt>
                <c:pt idx="240">
                  <c:v>61.33</c:v>
                </c:pt>
                <c:pt idx="241">
                  <c:v>61.58</c:v>
                </c:pt>
                <c:pt idx="242">
                  <c:v>61.83</c:v>
                </c:pt>
                <c:pt idx="243">
                  <c:v>62.08</c:v>
                </c:pt>
                <c:pt idx="244">
                  <c:v>62.33</c:v>
                </c:pt>
                <c:pt idx="245">
                  <c:v>62.58</c:v>
                </c:pt>
                <c:pt idx="246">
                  <c:v>62.839999999999996</c:v>
                </c:pt>
                <c:pt idx="247">
                  <c:v>63.09</c:v>
                </c:pt>
                <c:pt idx="248">
                  <c:v>63.339999999999996</c:v>
                </c:pt>
                <c:pt idx="249">
                  <c:v>63.59</c:v>
                </c:pt>
                <c:pt idx="250">
                  <c:v>63.839999999999996</c:v>
                </c:pt>
                <c:pt idx="251">
                  <c:v>64.09</c:v>
                </c:pt>
                <c:pt idx="252">
                  <c:v>64.34</c:v>
                </c:pt>
                <c:pt idx="253">
                  <c:v>64.59</c:v>
                </c:pt>
                <c:pt idx="254">
                  <c:v>64.849999999999994</c:v>
                </c:pt>
                <c:pt idx="255">
                  <c:v>65.11</c:v>
                </c:pt>
                <c:pt idx="256">
                  <c:v>65.36999999999999</c:v>
                </c:pt>
                <c:pt idx="257">
                  <c:v>65.63</c:v>
                </c:pt>
                <c:pt idx="258">
                  <c:v>65.89</c:v>
                </c:pt>
                <c:pt idx="259">
                  <c:v>66.149999999999991</c:v>
                </c:pt>
                <c:pt idx="260">
                  <c:v>66.410000000000025</c:v>
                </c:pt>
                <c:pt idx="261">
                  <c:v>66.669999999999987</c:v>
                </c:pt>
                <c:pt idx="262">
                  <c:v>66.930000000000007</c:v>
                </c:pt>
                <c:pt idx="263">
                  <c:v>67.19</c:v>
                </c:pt>
                <c:pt idx="264">
                  <c:v>67.45</c:v>
                </c:pt>
                <c:pt idx="265">
                  <c:v>67.709999999999994</c:v>
                </c:pt>
                <c:pt idx="266">
                  <c:v>67.97</c:v>
                </c:pt>
                <c:pt idx="267">
                  <c:v>68.23</c:v>
                </c:pt>
                <c:pt idx="268">
                  <c:v>68.489999999999995</c:v>
                </c:pt>
                <c:pt idx="269">
                  <c:v>68.786000000000001</c:v>
                </c:pt>
                <c:pt idx="270">
                  <c:v>69.05</c:v>
                </c:pt>
                <c:pt idx="271">
                  <c:v>69.31</c:v>
                </c:pt>
                <c:pt idx="272">
                  <c:v>69.569999999999993</c:v>
                </c:pt>
                <c:pt idx="273">
                  <c:v>69.83</c:v>
                </c:pt>
                <c:pt idx="274">
                  <c:v>70.09</c:v>
                </c:pt>
                <c:pt idx="275">
                  <c:v>70.349999999999994</c:v>
                </c:pt>
                <c:pt idx="276">
                  <c:v>70.61</c:v>
                </c:pt>
                <c:pt idx="277">
                  <c:v>70.86999999999999</c:v>
                </c:pt>
                <c:pt idx="278">
                  <c:v>71.13</c:v>
                </c:pt>
                <c:pt idx="279">
                  <c:v>71.39</c:v>
                </c:pt>
                <c:pt idx="280">
                  <c:v>71.649999999999991</c:v>
                </c:pt>
                <c:pt idx="281">
                  <c:v>71.910000000000025</c:v>
                </c:pt>
                <c:pt idx="282">
                  <c:v>72.169999999999987</c:v>
                </c:pt>
                <c:pt idx="283">
                  <c:v>72.430000000000007</c:v>
                </c:pt>
                <c:pt idx="284">
                  <c:v>72.69</c:v>
                </c:pt>
                <c:pt idx="285">
                  <c:v>72.95</c:v>
                </c:pt>
                <c:pt idx="286">
                  <c:v>73.209999999999994</c:v>
                </c:pt>
                <c:pt idx="287">
                  <c:v>73.47</c:v>
                </c:pt>
                <c:pt idx="288">
                  <c:v>73.73</c:v>
                </c:pt>
                <c:pt idx="289">
                  <c:v>73.989999999999995</c:v>
                </c:pt>
                <c:pt idx="290">
                  <c:v>74.25</c:v>
                </c:pt>
                <c:pt idx="291">
                  <c:v>74.510000000000005</c:v>
                </c:pt>
                <c:pt idx="292">
                  <c:v>74.77</c:v>
                </c:pt>
                <c:pt idx="293">
                  <c:v>75.03</c:v>
                </c:pt>
                <c:pt idx="294">
                  <c:v>75.290000000000006</c:v>
                </c:pt>
                <c:pt idx="295">
                  <c:v>75.55</c:v>
                </c:pt>
                <c:pt idx="296">
                  <c:v>75.81</c:v>
                </c:pt>
              </c:numCache>
            </c:numRef>
          </c:xVal>
          <c:yVal>
            <c:numRef>
              <c:f>'c'!$E$2:$E$298</c:f>
              <c:numCache>
                <c:formatCode>General</c:formatCode>
                <c:ptCount val="29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  <c:pt idx="81">
                  <c:v>3</c:v>
                </c:pt>
                <c:pt idx="82">
                  <c:v>3</c:v>
                </c:pt>
                <c:pt idx="83">
                  <c:v>3</c:v>
                </c:pt>
                <c:pt idx="84">
                  <c:v>3</c:v>
                </c:pt>
                <c:pt idx="85">
                  <c:v>3</c:v>
                </c:pt>
                <c:pt idx="86">
                  <c:v>3</c:v>
                </c:pt>
                <c:pt idx="87">
                  <c:v>3</c:v>
                </c:pt>
                <c:pt idx="88">
                  <c:v>3</c:v>
                </c:pt>
                <c:pt idx="89">
                  <c:v>3</c:v>
                </c:pt>
                <c:pt idx="90">
                  <c:v>3</c:v>
                </c:pt>
                <c:pt idx="91">
                  <c:v>3</c:v>
                </c:pt>
                <c:pt idx="92">
                  <c:v>3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3</c:v>
                </c:pt>
                <c:pt idx="103">
                  <c:v>3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3</c:v>
                </c:pt>
                <c:pt idx="108">
                  <c:v>3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3</c:v>
                </c:pt>
                <c:pt idx="118">
                  <c:v>3</c:v>
                </c:pt>
                <c:pt idx="119">
                  <c:v>3</c:v>
                </c:pt>
                <c:pt idx="120">
                  <c:v>3</c:v>
                </c:pt>
                <c:pt idx="121">
                  <c:v>3</c:v>
                </c:pt>
                <c:pt idx="122">
                  <c:v>3</c:v>
                </c:pt>
                <c:pt idx="123">
                  <c:v>3</c:v>
                </c:pt>
                <c:pt idx="124">
                  <c:v>3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3</c:v>
                </c:pt>
                <c:pt idx="131">
                  <c:v>3</c:v>
                </c:pt>
                <c:pt idx="132">
                  <c:v>3</c:v>
                </c:pt>
                <c:pt idx="133">
                  <c:v>3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'c'!$F$1</c:f>
              <c:strCache>
                <c:ptCount val="1"/>
                <c:pt idx="0">
                  <c:v>優先度最低のプロセスpi1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'c'!$A$2:$A$298</c:f>
              <c:numCache>
                <c:formatCode>General</c:formatCode>
                <c:ptCount val="297"/>
                <c:pt idx="0">
                  <c:v>0</c:v>
                </c:pt>
                <c:pt idx="1">
                  <c:v>0.26</c:v>
                </c:pt>
                <c:pt idx="2">
                  <c:v>0.52</c:v>
                </c:pt>
                <c:pt idx="3">
                  <c:v>0.78</c:v>
                </c:pt>
                <c:pt idx="4">
                  <c:v>1.04</c:v>
                </c:pt>
                <c:pt idx="5">
                  <c:v>1.3</c:v>
                </c:pt>
                <c:pt idx="6">
                  <c:v>1.56</c:v>
                </c:pt>
                <c:pt idx="7">
                  <c:v>1.82</c:v>
                </c:pt>
                <c:pt idx="8">
                  <c:v>2.08</c:v>
                </c:pt>
                <c:pt idx="9">
                  <c:v>2.34</c:v>
                </c:pt>
                <c:pt idx="10">
                  <c:v>2.6</c:v>
                </c:pt>
                <c:pt idx="11">
                  <c:v>2.86</c:v>
                </c:pt>
                <c:pt idx="12">
                  <c:v>3.12</c:v>
                </c:pt>
                <c:pt idx="13">
                  <c:v>3.38</c:v>
                </c:pt>
                <c:pt idx="14">
                  <c:v>3.64</c:v>
                </c:pt>
                <c:pt idx="15">
                  <c:v>3.9</c:v>
                </c:pt>
                <c:pt idx="16">
                  <c:v>4.1599999999999975</c:v>
                </c:pt>
                <c:pt idx="17">
                  <c:v>4.42</c:v>
                </c:pt>
                <c:pt idx="18">
                  <c:v>4.68</c:v>
                </c:pt>
                <c:pt idx="19">
                  <c:v>4.9400000000000004</c:v>
                </c:pt>
                <c:pt idx="20">
                  <c:v>5.2</c:v>
                </c:pt>
                <c:pt idx="21">
                  <c:v>5.46</c:v>
                </c:pt>
                <c:pt idx="22">
                  <c:v>5.72</c:v>
                </c:pt>
                <c:pt idx="23">
                  <c:v>5.98</c:v>
                </c:pt>
                <c:pt idx="24">
                  <c:v>6.24</c:v>
                </c:pt>
                <c:pt idx="25">
                  <c:v>6.5</c:v>
                </c:pt>
                <c:pt idx="26">
                  <c:v>6.76</c:v>
                </c:pt>
                <c:pt idx="27">
                  <c:v>7.02</c:v>
                </c:pt>
                <c:pt idx="28">
                  <c:v>7.28</c:v>
                </c:pt>
                <c:pt idx="29">
                  <c:v>7.54</c:v>
                </c:pt>
                <c:pt idx="30">
                  <c:v>7.8</c:v>
                </c:pt>
                <c:pt idx="31">
                  <c:v>8.06</c:v>
                </c:pt>
                <c:pt idx="32">
                  <c:v>8.32</c:v>
                </c:pt>
                <c:pt idx="33">
                  <c:v>8.58</c:v>
                </c:pt>
                <c:pt idx="34">
                  <c:v>8.84</c:v>
                </c:pt>
                <c:pt idx="35">
                  <c:v>9.1</c:v>
                </c:pt>
                <c:pt idx="36">
                  <c:v>9.4160000000000004</c:v>
                </c:pt>
                <c:pt idx="37">
                  <c:v>9.7199999999999989</c:v>
                </c:pt>
                <c:pt idx="38">
                  <c:v>9.98</c:v>
                </c:pt>
                <c:pt idx="39">
                  <c:v>10.239999999999998</c:v>
                </c:pt>
                <c:pt idx="40">
                  <c:v>10.5</c:v>
                </c:pt>
                <c:pt idx="41">
                  <c:v>10.76</c:v>
                </c:pt>
                <c:pt idx="42">
                  <c:v>11.02</c:v>
                </c:pt>
                <c:pt idx="43">
                  <c:v>11.28</c:v>
                </c:pt>
                <c:pt idx="44">
                  <c:v>11.54</c:v>
                </c:pt>
                <c:pt idx="45">
                  <c:v>11.8</c:v>
                </c:pt>
                <c:pt idx="46">
                  <c:v>12.06</c:v>
                </c:pt>
                <c:pt idx="47">
                  <c:v>12.32</c:v>
                </c:pt>
                <c:pt idx="48">
                  <c:v>12.58</c:v>
                </c:pt>
                <c:pt idx="49">
                  <c:v>12.84</c:v>
                </c:pt>
                <c:pt idx="50">
                  <c:v>13.09</c:v>
                </c:pt>
                <c:pt idx="51">
                  <c:v>13.34</c:v>
                </c:pt>
                <c:pt idx="52">
                  <c:v>13.59</c:v>
                </c:pt>
                <c:pt idx="53">
                  <c:v>13.84</c:v>
                </c:pt>
                <c:pt idx="54">
                  <c:v>14.09</c:v>
                </c:pt>
                <c:pt idx="55">
                  <c:v>14.34</c:v>
                </c:pt>
                <c:pt idx="56">
                  <c:v>14.59</c:v>
                </c:pt>
                <c:pt idx="57">
                  <c:v>14.84</c:v>
                </c:pt>
                <c:pt idx="58">
                  <c:v>15.09</c:v>
                </c:pt>
                <c:pt idx="59">
                  <c:v>15.34</c:v>
                </c:pt>
                <c:pt idx="60">
                  <c:v>15.643000000000001</c:v>
                </c:pt>
                <c:pt idx="61">
                  <c:v>15.9</c:v>
                </c:pt>
                <c:pt idx="62">
                  <c:v>16.149999999999999</c:v>
                </c:pt>
                <c:pt idx="63">
                  <c:v>16.399999999999999</c:v>
                </c:pt>
                <c:pt idx="64">
                  <c:v>16.649999999999999</c:v>
                </c:pt>
                <c:pt idx="65">
                  <c:v>16.899999999999999</c:v>
                </c:pt>
                <c:pt idx="66">
                  <c:v>17.149999999999999</c:v>
                </c:pt>
                <c:pt idx="67">
                  <c:v>17.399999999999999</c:v>
                </c:pt>
                <c:pt idx="68">
                  <c:v>17.649999999999999</c:v>
                </c:pt>
                <c:pt idx="69">
                  <c:v>17.91</c:v>
                </c:pt>
                <c:pt idx="70">
                  <c:v>18.16</c:v>
                </c:pt>
                <c:pt idx="71">
                  <c:v>18.41</c:v>
                </c:pt>
                <c:pt idx="72">
                  <c:v>18.66</c:v>
                </c:pt>
                <c:pt idx="73">
                  <c:v>18.91</c:v>
                </c:pt>
                <c:pt idx="74">
                  <c:v>19.16</c:v>
                </c:pt>
                <c:pt idx="75">
                  <c:v>19.41</c:v>
                </c:pt>
                <c:pt idx="76">
                  <c:v>19.66</c:v>
                </c:pt>
                <c:pt idx="77">
                  <c:v>19.920000000000002</c:v>
                </c:pt>
                <c:pt idx="78">
                  <c:v>20.170000000000005</c:v>
                </c:pt>
                <c:pt idx="79">
                  <c:v>20.420000000000002</c:v>
                </c:pt>
                <c:pt idx="80">
                  <c:v>20.67</c:v>
                </c:pt>
                <c:pt idx="81">
                  <c:v>20.919999999999987</c:v>
                </c:pt>
                <c:pt idx="82">
                  <c:v>21.17</c:v>
                </c:pt>
                <c:pt idx="83">
                  <c:v>21.419999999999987</c:v>
                </c:pt>
                <c:pt idx="84">
                  <c:v>21.67</c:v>
                </c:pt>
                <c:pt idx="85">
                  <c:v>21.97</c:v>
                </c:pt>
                <c:pt idx="86">
                  <c:v>22.22</c:v>
                </c:pt>
                <c:pt idx="87">
                  <c:v>22.47</c:v>
                </c:pt>
                <c:pt idx="88">
                  <c:v>22.72</c:v>
                </c:pt>
                <c:pt idx="89">
                  <c:v>22.97</c:v>
                </c:pt>
                <c:pt idx="90">
                  <c:v>23.22</c:v>
                </c:pt>
                <c:pt idx="91">
                  <c:v>23.47</c:v>
                </c:pt>
                <c:pt idx="92">
                  <c:v>23.72</c:v>
                </c:pt>
                <c:pt idx="93">
                  <c:v>23.979999999999986</c:v>
                </c:pt>
                <c:pt idx="94">
                  <c:v>24.23</c:v>
                </c:pt>
                <c:pt idx="95">
                  <c:v>24.51</c:v>
                </c:pt>
                <c:pt idx="96">
                  <c:v>24.759999999999987</c:v>
                </c:pt>
                <c:pt idx="97">
                  <c:v>25.01</c:v>
                </c:pt>
                <c:pt idx="98">
                  <c:v>25.259999999999987</c:v>
                </c:pt>
                <c:pt idx="99">
                  <c:v>25.53</c:v>
                </c:pt>
                <c:pt idx="100">
                  <c:v>25.779999999999987</c:v>
                </c:pt>
                <c:pt idx="101">
                  <c:v>26.03</c:v>
                </c:pt>
                <c:pt idx="102">
                  <c:v>26.279999999999987</c:v>
                </c:pt>
                <c:pt idx="103">
                  <c:v>26.53</c:v>
                </c:pt>
                <c:pt idx="104">
                  <c:v>26.779999999999987</c:v>
                </c:pt>
                <c:pt idx="105">
                  <c:v>27.03</c:v>
                </c:pt>
                <c:pt idx="106">
                  <c:v>27.279999999999987</c:v>
                </c:pt>
                <c:pt idx="107">
                  <c:v>27.53</c:v>
                </c:pt>
                <c:pt idx="108">
                  <c:v>27.779999999999987</c:v>
                </c:pt>
                <c:pt idx="109">
                  <c:v>28.03</c:v>
                </c:pt>
                <c:pt idx="110">
                  <c:v>28.279999999999987</c:v>
                </c:pt>
                <c:pt idx="111">
                  <c:v>28.53</c:v>
                </c:pt>
                <c:pt idx="112">
                  <c:v>28.779999999999987</c:v>
                </c:pt>
                <c:pt idx="113">
                  <c:v>29.03</c:v>
                </c:pt>
                <c:pt idx="114">
                  <c:v>29.279999999999987</c:v>
                </c:pt>
                <c:pt idx="115">
                  <c:v>29.53</c:v>
                </c:pt>
                <c:pt idx="116">
                  <c:v>29.779999999999987</c:v>
                </c:pt>
                <c:pt idx="117">
                  <c:v>30.03</c:v>
                </c:pt>
                <c:pt idx="118">
                  <c:v>30.279999999999987</c:v>
                </c:pt>
                <c:pt idx="119">
                  <c:v>30.53</c:v>
                </c:pt>
                <c:pt idx="120">
                  <c:v>30.779999999999987</c:v>
                </c:pt>
                <c:pt idx="121">
                  <c:v>31.03</c:v>
                </c:pt>
                <c:pt idx="122">
                  <c:v>31.279999999999987</c:v>
                </c:pt>
                <c:pt idx="123">
                  <c:v>31.53</c:v>
                </c:pt>
                <c:pt idx="124">
                  <c:v>31.779999999999987</c:v>
                </c:pt>
                <c:pt idx="125">
                  <c:v>32.073</c:v>
                </c:pt>
                <c:pt idx="126">
                  <c:v>32.33</c:v>
                </c:pt>
                <c:pt idx="127">
                  <c:v>32.58</c:v>
                </c:pt>
                <c:pt idx="128">
                  <c:v>32.83</c:v>
                </c:pt>
                <c:pt idx="129">
                  <c:v>33.08</c:v>
                </c:pt>
                <c:pt idx="130">
                  <c:v>33.33</c:v>
                </c:pt>
                <c:pt idx="131">
                  <c:v>33.58</c:v>
                </c:pt>
                <c:pt idx="132">
                  <c:v>33.83</c:v>
                </c:pt>
                <c:pt idx="133">
                  <c:v>34.08</c:v>
                </c:pt>
                <c:pt idx="134">
                  <c:v>34.339999999999996</c:v>
                </c:pt>
                <c:pt idx="135">
                  <c:v>34.590000000000003</c:v>
                </c:pt>
                <c:pt idx="136">
                  <c:v>34.839999999999996</c:v>
                </c:pt>
                <c:pt idx="137">
                  <c:v>35.090000000000003</c:v>
                </c:pt>
                <c:pt idx="138">
                  <c:v>35.339999999999996</c:v>
                </c:pt>
                <c:pt idx="139">
                  <c:v>35.590000000000003</c:v>
                </c:pt>
                <c:pt idx="140">
                  <c:v>35.839999999999996</c:v>
                </c:pt>
                <c:pt idx="141">
                  <c:v>36.090000000000003</c:v>
                </c:pt>
                <c:pt idx="142">
                  <c:v>36.339999999999996</c:v>
                </c:pt>
                <c:pt idx="143">
                  <c:v>36.590000000000003</c:v>
                </c:pt>
                <c:pt idx="144">
                  <c:v>36.839999999999996</c:v>
                </c:pt>
                <c:pt idx="145">
                  <c:v>37.090000000000003</c:v>
                </c:pt>
                <c:pt idx="146">
                  <c:v>37.339999999999996</c:v>
                </c:pt>
                <c:pt idx="147">
                  <c:v>37.590000000000003</c:v>
                </c:pt>
                <c:pt idx="148">
                  <c:v>37.839999999999996</c:v>
                </c:pt>
                <c:pt idx="149">
                  <c:v>38.090000000000003</c:v>
                </c:pt>
                <c:pt idx="150">
                  <c:v>38.339999999999996</c:v>
                </c:pt>
                <c:pt idx="151">
                  <c:v>38.590000000000003</c:v>
                </c:pt>
                <c:pt idx="152">
                  <c:v>38.839999999999996</c:v>
                </c:pt>
                <c:pt idx="153">
                  <c:v>39.090000000000003</c:v>
                </c:pt>
                <c:pt idx="154">
                  <c:v>39.339999999999996</c:v>
                </c:pt>
                <c:pt idx="155">
                  <c:v>39.590000000000003</c:v>
                </c:pt>
                <c:pt idx="156">
                  <c:v>39.839999999999996</c:v>
                </c:pt>
                <c:pt idx="157">
                  <c:v>40.090000000000003</c:v>
                </c:pt>
                <c:pt idx="158">
                  <c:v>40.339999999999996</c:v>
                </c:pt>
                <c:pt idx="159">
                  <c:v>40.590000000000003</c:v>
                </c:pt>
                <c:pt idx="160">
                  <c:v>40.839999999999996</c:v>
                </c:pt>
                <c:pt idx="161">
                  <c:v>41.09</c:v>
                </c:pt>
                <c:pt idx="162">
                  <c:v>41.339999999999996</c:v>
                </c:pt>
                <c:pt idx="163">
                  <c:v>41.59</c:v>
                </c:pt>
                <c:pt idx="164">
                  <c:v>41.839999999999996</c:v>
                </c:pt>
                <c:pt idx="165">
                  <c:v>42.09</c:v>
                </c:pt>
                <c:pt idx="166">
                  <c:v>42.339999999999996</c:v>
                </c:pt>
                <c:pt idx="167">
                  <c:v>42.59</c:v>
                </c:pt>
                <c:pt idx="168">
                  <c:v>42.849999999999994</c:v>
                </c:pt>
                <c:pt idx="169">
                  <c:v>43.11</c:v>
                </c:pt>
                <c:pt idx="170">
                  <c:v>43.37</c:v>
                </c:pt>
                <c:pt idx="171">
                  <c:v>43.63</c:v>
                </c:pt>
                <c:pt idx="172">
                  <c:v>43.91</c:v>
                </c:pt>
                <c:pt idx="173">
                  <c:v>44.160000000000011</c:v>
                </c:pt>
                <c:pt idx="174">
                  <c:v>44.42</c:v>
                </c:pt>
                <c:pt idx="175">
                  <c:v>44.68</c:v>
                </c:pt>
                <c:pt idx="176">
                  <c:v>44.94</c:v>
                </c:pt>
                <c:pt idx="177">
                  <c:v>45.2</c:v>
                </c:pt>
                <c:pt idx="178">
                  <c:v>45.46</c:v>
                </c:pt>
                <c:pt idx="179">
                  <c:v>45.720000000000013</c:v>
                </c:pt>
                <c:pt idx="180">
                  <c:v>45.98</c:v>
                </c:pt>
                <c:pt idx="181">
                  <c:v>46.24</c:v>
                </c:pt>
                <c:pt idx="182">
                  <c:v>46.5</c:v>
                </c:pt>
                <c:pt idx="183">
                  <c:v>46.760000000000012</c:v>
                </c:pt>
                <c:pt idx="184">
                  <c:v>47.02</c:v>
                </c:pt>
                <c:pt idx="185">
                  <c:v>47.28</c:v>
                </c:pt>
                <c:pt idx="186">
                  <c:v>47.54</c:v>
                </c:pt>
                <c:pt idx="187">
                  <c:v>47.8</c:v>
                </c:pt>
                <c:pt idx="188">
                  <c:v>48.06</c:v>
                </c:pt>
                <c:pt idx="189">
                  <c:v>48.352999999999994</c:v>
                </c:pt>
                <c:pt idx="190">
                  <c:v>48.620000000000012</c:v>
                </c:pt>
                <c:pt idx="191">
                  <c:v>48.879999999999995</c:v>
                </c:pt>
                <c:pt idx="192">
                  <c:v>49.14</c:v>
                </c:pt>
                <c:pt idx="193">
                  <c:v>49.4</c:v>
                </c:pt>
                <c:pt idx="194">
                  <c:v>49.660000000000011</c:v>
                </c:pt>
                <c:pt idx="195">
                  <c:v>49.92</c:v>
                </c:pt>
                <c:pt idx="196">
                  <c:v>50.17</c:v>
                </c:pt>
                <c:pt idx="197">
                  <c:v>50.42</c:v>
                </c:pt>
                <c:pt idx="198">
                  <c:v>50.67</c:v>
                </c:pt>
                <c:pt idx="199">
                  <c:v>50.92</c:v>
                </c:pt>
                <c:pt idx="200">
                  <c:v>51.18</c:v>
                </c:pt>
                <c:pt idx="201">
                  <c:v>51.44</c:v>
                </c:pt>
                <c:pt idx="202">
                  <c:v>51.690000000000012</c:v>
                </c:pt>
                <c:pt idx="203">
                  <c:v>51.94</c:v>
                </c:pt>
                <c:pt idx="204">
                  <c:v>52.190000000000012</c:v>
                </c:pt>
                <c:pt idx="205">
                  <c:v>52.44</c:v>
                </c:pt>
                <c:pt idx="206">
                  <c:v>52.690000000000012</c:v>
                </c:pt>
                <c:pt idx="207">
                  <c:v>52.949999999999996</c:v>
                </c:pt>
                <c:pt idx="208">
                  <c:v>53.2</c:v>
                </c:pt>
                <c:pt idx="209">
                  <c:v>53.449999999999996</c:v>
                </c:pt>
                <c:pt idx="210">
                  <c:v>53.7</c:v>
                </c:pt>
                <c:pt idx="211">
                  <c:v>53.949999999999996</c:v>
                </c:pt>
                <c:pt idx="212">
                  <c:v>54.2</c:v>
                </c:pt>
                <c:pt idx="213">
                  <c:v>54.449999999999996</c:v>
                </c:pt>
                <c:pt idx="214">
                  <c:v>54.7</c:v>
                </c:pt>
                <c:pt idx="215">
                  <c:v>54.96</c:v>
                </c:pt>
                <c:pt idx="216">
                  <c:v>55.21</c:v>
                </c:pt>
                <c:pt idx="217">
                  <c:v>55.46</c:v>
                </c:pt>
                <c:pt idx="218">
                  <c:v>55.720000000000013</c:v>
                </c:pt>
                <c:pt idx="219">
                  <c:v>55.98</c:v>
                </c:pt>
                <c:pt idx="220">
                  <c:v>56.230000000000011</c:v>
                </c:pt>
                <c:pt idx="221">
                  <c:v>56.5</c:v>
                </c:pt>
                <c:pt idx="222">
                  <c:v>56.75</c:v>
                </c:pt>
                <c:pt idx="223">
                  <c:v>57.01</c:v>
                </c:pt>
                <c:pt idx="224">
                  <c:v>57.260000000000012</c:v>
                </c:pt>
                <c:pt idx="225">
                  <c:v>57.51</c:v>
                </c:pt>
                <c:pt idx="226">
                  <c:v>57.760000000000012</c:v>
                </c:pt>
                <c:pt idx="227">
                  <c:v>58.02</c:v>
                </c:pt>
                <c:pt idx="228">
                  <c:v>58.27</c:v>
                </c:pt>
                <c:pt idx="229">
                  <c:v>58.553000000000004</c:v>
                </c:pt>
                <c:pt idx="230">
                  <c:v>58.809999999999995</c:v>
                </c:pt>
                <c:pt idx="231">
                  <c:v>59.07</c:v>
                </c:pt>
                <c:pt idx="232">
                  <c:v>59.32</c:v>
                </c:pt>
                <c:pt idx="233">
                  <c:v>59.57</c:v>
                </c:pt>
                <c:pt idx="234">
                  <c:v>59.82</c:v>
                </c:pt>
                <c:pt idx="235">
                  <c:v>60.07</c:v>
                </c:pt>
                <c:pt idx="236">
                  <c:v>60.32</c:v>
                </c:pt>
                <c:pt idx="237">
                  <c:v>60.57</c:v>
                </c:pt>
                <c:pt idx="238">
                  <c:v>60.83</c:v>
                </c:pt>
                <c:pt idx="239">
                  <c:v>61.08</c:v>
                </c:pt>
                <c:pt idx="240">
                  <c:v>61.33</c:v>
                </c:pt>
                <c:pt idx="241">
                  <c:v>61.58</c:v>
                </c:pt>
                <c:pt idx="242">
                  <c:v>61.83</c:v>
                </c:pt>
                <c:pt idx="243">
                  <c:v>62.08</c:v>
                </c:pt>
                <c:pt idx="244">
                  <c:v>62.33</c:v>
                </c:pt>
                <c:pt idx="245">
                  <c:v>62.58</c:v>
                </c:pt>
                <c:pt idx="246">
                  <c:v>62.839999999999996</c:v>
                </c:pt>
                <c:pt idx="247">
                  <c:v>63.09</c:v>
                </c:pt>
                <c:pt idx="248">
                  <c:v>63.339999999999996</c:v>
                </c:pt>
                <c:pt idx="249">
                  <c:v>63.59</c:v>
                </c:pt>
                <c:pt idx="250">
                  <c:v>63.839999999999996</c:v>
                </c:pt>
                <c:pt idx="251">
                  <c:v>64.09</c:v>
                </c:pt>
                <c:pt idx="252">
                  <c:v>64.34</c:v>
                </c:pt>
                <c:pt idx="253">
                  <c:v>64.59</c:v>
                </c:pt>
                <c:pt idx="254">
                  <c:v>64.849999999999994</c:v>
                </c:pt>
                <c:pt idx="255">
                  <c:v>65.11</c:v>
                </c:pt>
                <c:pt idx="256">
                  <c:v>65.36999999999999</c:v>
                </c:pt>
                <c:pt idx="257">
                  <c:v>65.63</c:v>
                </c:pt>
                <c:pt idx="258">
                  <c:v>65.89</c:v>
                </c:pt>
                <c:pt idx="259">
                  <c:v>66.149999999999991</c:v>
                </c:pt>
                <c:pt idx="260">
                  <c:v>66.410000000000025</c:v>
                </c:pt>
                <c:pt idx="261">
                  <c:v>66.669999999999987</c:v>
                </c:pt>
                <c:pt idx="262">
                  <c:v>66.930000000000007</c:v>
                </c:pt>
                <c:pt idx="263">
                  <c:v>67.19</c:v>
                </c:pt>
                <c:pt idx="264">
                  <c:v>67.45</c:v>
                </c:pt>
                <c:pt idx="265">
                  <c:v>67.709999999999994</c:v>
                </c:pt>
                <c:pt idx="266">
                  <c:v>67.97</c:v>
                </c:pt>
                <c:pt idx="267">
                  <c:v>68.23</c:v>
                </c:pt>
                <c:pt idx="268">
                  <c:v>68.489999999999995</c:v>
                </c:pt>
                <c:pt idx="269">
                  <c:v>68.786000000000001</c:v>
                </c:pt>
                <c:pt idx="270">
                  <c:v>69.05</c:v>
                </c:pt>
                <c:pt idx="271">
                  <c:v>69.31</c:v>
                </c:pt>
                <c:pt idx="272">
                  <c:v>69.569999999999993</c:v>
                </c:pt>
                <c:pt idx="273">
                  <c:v>69.83</c:v>
                </c:pt>
                <c:pt idx="274">
                  <c:v>70.09</c:v>
                </c:pt>
                <c:pt idx="275">
                  <c:v>70.349999999999994</c:v>
                </c:pt>
                <c:pt idx="276">
                  <c:v>70.61</c:v>
                </c:pt>
                <c:pt idx="277">
                  <c:v>70.86999999999999</c:v>
                </c:pt>
                <c:pt idx="278">
                  <c:v>71.13</c:v>
                </c:pt>
                <c:pt idx="279">
                  <c:v>71.39</c:v>
                </c:pt>
                <c:pt idx="280">
                  <c:v>71.649999999999991</c:v>
                </c:pt>
                <c:pt idx="281">
                  <c:v>71.910000000000025</c:v>
                </c:pt>
                <c:pt idx="282">
                  <c:v>72.169999999999987</c:v>
                </c:pt>
                <c:pt idx="283">
                  <c:v>72.430000000000007</c:v>
                </c:pt>
                <c:pt idx="284">
                  <c:v>72.69</c:v>
                </c:pt>
                <c:pt idx="285">
                  <c:v>72.95</c:v>
                </c:pt>
                <c:pt idx="286">
                  <c:v>73.209999999999994</c:v>
                </c:pt>
                <c:pt idx="287">
                  <c:v>73.47</c:v>
                </c:pt>
                <c:pt idx="288">
                  <c:v>73.73</c:v>
                </c:pt>
                <c:pt idx="289">
                  <c:v>73.989999999999995</c:v>
                </c:pt>
                <c:pt idx="290">
                  <c:v>74.25</c:v>
                </c:pt>
                <c:pt idx="291">
                  <c:v>74.510000000000005</c:v>
                </c:pt>
                <c:pt idx="292">
                  <c:v>74.77</c:v>
                </c:pt>
                <c:pt idx="293">
                  <c:v>75.03</c:v>
                </c:pt>
                <c:pt idx="294">
                  <c:v>75.290000000000006</c:v>
                </c:pt>
                <c:pt idx="295">
                  <c:v>75.55</c:v>
                </c:pt>
                <c:pt idx="296">
                  <c:v>75.81</c:v>
                </c:pt>
              </c:numCache>
            </c:numRef>
          </c:xVal>
          <c:yVal>
            <c:numRef>
              <c:f>'c'!$F$2:$F$298</c:f>
              <c:numCache>
                <c:formatCode>General</c:formatCode>
                <c:ptCount val="2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0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</c:numCache>
            </c:numRef>
          </c:yVal>
          <c:smooth val="1"/>
        </c:ser>
        <c:axId val="159366528"/>
        <c:axId val="160564736"/>
      </c:scatterChart>
      <c:valAx>
        <c:axId val="159366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/>
                  <a:t>経過時間 </a:t>
                </a:r>
                <a:r>
                  <a:rPr lang="en-US"/>
                  <a:t>(</a:t>
                </a:r>
                <a:r>
                  <a:rPr lang="ja-JP"/>
                  <a:t>秒</a:t>
                </a:r>
                <a:r>
                  <a:rPr lang="en-US"/>
                  <a:t>)</a:t>
                </a:r>
                <a:endParaRPr lang="ja-JP"/>
              </a:p>
            </c:rich>
          </c:tx>
        </c:title>
        <c:numFmt formatCode="General" sourceLinked="1"/>
        <c:tickLblPos val="nextTo"/>
        <c:crossAx val="160564736"/>
        <c:crosses val="autoZero"/>
        <c:crossBetween val="midCat"/>
      </c:valAx>
      <c:valAx>
        <c:axId val="16056473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593665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110968830375426"/>
          <c:y val="5.5573918389672641E-2"/>
          <c:w val="0.33033971689650032"/>
          <c:h val="0.76952522549800328"/>
        </c:manualLayout>
      </c:layout>
      <c:txPr>
        <a:bodyPr/>
        <a:lstStyle/>
        <a:p>
          <a:pPr>
            <a:defRPr sz="1500" baseline="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D394F39-371E-43AC-8B25-3101624B2267}" type="datetimeFigureOut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35121332-9D9C-43F7-A7A4-EEC5EBD880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3C6D021-9767-4A0A-8D1B-B9D50F2FED52}" type="datetimeFigureOut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275EB06B-9BDF-4562-9ED3-5AE36D75CA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B06B-9BDF-4562-9ED3-5AE36D75CA0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8C1A9D-1F1D-409C-98A6-BF0A8682E108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2327-A903-4B1F-93F2-0D8560E7B920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D2F3-043C-4A0B-88B6-87E4EEEB066B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50E6-3DF4-4478-A21E-12CEA7B3214B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851B-4612-4C3E-BD43-A114198DDBD4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A71-7466-462B-A053-0D7631C41836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596A-E54E-4CB8-A509-A07F706134CD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F405-BFBA-423B-AA69-3767345EA318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C67B-BA72-4310-A79D-07816DEB52C6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E88B-0996-433E-8803-C805A40596D6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0702-41B7-4D32-9F89-42AAD0ACF512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A9236F-F98A-470C-82E8-5D4422A1FD83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C8CE-EEC6-4190-AF5C-0BB45C72282E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5333-1D8F-4870-894F-5B0AAB33F929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2484-D05A-463D-9D57-4F1FC9028B98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E53C57-D22C-4148-B9E7-6AFD3B54298F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C035-5F8F-4300-80BF-3FEA1152FAD5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DF6FD-1747-4BED-80E0-866B853ACF02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99F9C-0492-431D-89C2-36F5B11C8FFB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3085-CC94-456F-8013-B91E905BD73E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C19542-AAA8-451D-8B8A-D56430268F88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874A01-F1D6-4B66-BCA3-14086BBEB782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A49B4A-9E87-4B32-9F10-8AFB0F7730CA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44240D-9B87-45DC-BB94-B010513B0CE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2904-E94A-467B-8F30-B32032A86BC8}" type="datetime1">
              <a:rPr kumimoji="1" lang="ja-JP" altLang="en-US" smtClean="0"/>
              <a:pPr/>
              <a:t>2008/6/13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E11D-E487-4256-8341-9EEFF26765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85984" y="3357562"/>
            <a:ext cx="6172200" cy="125142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仮想マシン間にまたがる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プロセススケジューリング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田所秀和</a:t>
            </a:r>
            <a:r>
              <a:rPr lang="ja-JP" altLang="en-US" dirty="0" smtClean="0"/>
              <a:t>　　光来健一　　</a:t>
            </a:r>
            <a:r>
              <a:rPr kumimoji="1" lang="ja-JP" altLang="en-US" dirty="0" smtClean="0"/>
              <a:t>千葉滋</a:t>
            </a:r>
            <a:endParaRPr kumimoji="1" lang="en-US" altLang="ja-JP" dirty="0" smtClean="0"/>
          </a:p>
          <a:p>
            <a:r>
              <a:rPr lang="ja-JP" altLang="en-US" dirty="0" smtClean="0"/>
              <a:t>東京</a:t>
            </a:r>
            <a:r>
              <a:rPr lang="ja-JP" altLang="en-US" dirty="0"/>
              <a:t>工業大学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システムの構成</a:t>
            </a:r>
            <a:endParaRPr kumimoji="1" lang="ja-JP" altLang="en-US" dirty="0"/>
          </a:p>
        </p:txBody>
      </p:sp>
      <p:sp>
        <p:nvSpPr>
          <p:cNvPr id="7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4929222" cy="5072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スケジューラプロセス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のプロセスで実装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ランキュー操作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err="1" smtClean="0"/>
              <a:t>の優</a:t>
            </a:r>
            <a:r>
              <a:rPr lang="ja-JP" altLang="en-US" dirty="0" smtClean="0"/>
              <a:t>先度操作</a:t>
            </a:r>
            <a:endParaRPr lang="en-US" altLang="ja-JP" dirty="0" smtClean="0"/>
          </a:p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はスケジュール対象外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スケジューラプロセスが常に動くように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では通常のアプリケーションは動かさない</a:t>
            </a: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5214941" y="5286388"/>
            <a:ext cx="3664639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VMM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214942" y="3429000"/>
            <a:ext cx="928694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5286380" y="4071942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sched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93641" y="2928934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234753" y="2928934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572396" y="2928934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00628" y="7857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14942" y="1500174"/>
            <a:ext cx="3571900" cy="96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ja-JP" sz="2600" dirty="0" smtClean="0"/>
              <a:t>VMM</a:t>
            </a:r>
            <a:r>
              <a:rPr lang="ja-JP" altLang="en-US" sz="2600" dirty="0" smtClean="0"/>
              <a:t>として</a:t>
            </a:r>
            <a:r>
              <a:rPr lang="en-US" altLang="ja-JP" sz="2600" dirty="0" err="1" smtClean="0"/>
              <a:t>Xen</a:t>
            </a:r>
            <a:r>
              <a:rPr lang="ja-JP" altLang="en-US" sz="2600" dirty="0" smtClean="0"/>
              <a:t>を利用</a:t>
            </a:r>
            <a:endParaRPr lang="en-US" altLang="ja-JP" sz="26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ja-JP" altLang="en-US" sz="2600" dirty="0" smtClean="0"/>
              <a:t>ゲスト</a:t>
            </a:r>
            <a:r>
              <a:rPr lang="en-US" altLang="ja-JP" sz="2600" dirty="0" smtClean="0"/>
              <a:t>OS</a:t>
            </a:r>
            <a:r>
              <a:rPr lang="ja-JP" altLang="en-US" sz="2600" dirty="0" smtClean="0"/>
              <a:t>は</a:t>
            </a:r>
            <a:r>
              <a:rPr lang="en-US" altLang="ja-JP" sz="2600" dirty="0" smtClean="0"/>
              <a:t>Linux</a:t>
            </a:r>
            <a:r>
              <a:rPr lang="ja-JP" altLang="en-US" sz="2600" dirty="0" smtClean="0"/>
              <a:t>を対象</a:t>
            </a:r>
            <a:endParaRPr kumimoji="1" lang="ja-JP" altLang="en-US" sz="2600" dirty="0"/>
          </a:p>
        </p:txBody>
      </p:sp>
      <p:sp>
        <p:nvSpPr>
          <p:cNvPr id="70" name="正方形/長方形 69"/>
          <p:cNvSpPr/>
          <p:nvPr/>
        </p:nvSpPr>
        <p:spPr>
          <a:xfrm>
            <a:off x="6236375" y="3429000"/>
            <a:ext cx="1050269" cy="1785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71" name="角丸四角形 70"/>
          <p:cNvSpPr/>
          <p:nvPr/>
        </p:nvSpPr>
        <p:spPr>
          <a:xfrm>
            <a:off x="6357950" y="392906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79" name="角丸四角形 78"/>
          <p:cNvSpPr/>
          <p:nvPr/>
        </p:nvSpPr>
        <p:spPr>
          <a:xfrm>
            <a:off x="6307813" y="4714884"/>
            <a:ext cx="907393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379251" y="4827280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6848837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2" name="直線コネクタ 81"/>
          <p:cNvCxnSpPr>
            <a:stCxn id="80" idx="6"/>
            <a:endCxn id="81" idx="2"/>
          </p:cNvCxnSpPr>
          <p:nvPr/>
        </p:nvCxnSpPr>
        <p:spPr>
          <a:xfrm flipV="1">
            <a:off x="6665003" y="4934119"/>
            <a:ext cx="183834" cy="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曲線コネクタ 82"/>
          <p:cNvCxnSpPr>
            <a:stCxn id="80" idx="0"/>
            <a:endCxn id="71" idx="2"/>
          </p:cNvCxnSpPr>
          <p:nvPr/>
        </p:nvCxnSpPr>
        <p:spPr>
          <a:xfrm rot="5400000" flipH="1" flipV="1">
            <a:off x="6401700" y="4478121"/>
            <a:ext cx="469586" cy="2287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stCxn id="16" idx="2"/>
            <a:endCxn id="79" idx="2"/>
          </p:cNvCxnSpPr>
          <p:nvPr/>
        </p:nvCxnSpPr>
        <p:spPr>
          <a:xfrm rot="16200000" flipH="1">
            <a:off x="5898928" y="4280930"/>
            <a:ext cx="642942" cy="1082221"/>
          </a:xfrm>
          <a:prstGeom prst="bentConnector3">
            <a:avLst>
              <a:gd name="adj1" fmla="val 13555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7379383" y="3429000"/>
            <a:ext cx="1500198" cy="1785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99" name="角丸四角形 98"/>
          <p:cNvSpPr/>
          <p:nvPr/>
        </p:nvSpPr>
        <p:spPr>
          <a:xfrm>
            <a:off x="7446772" y="351769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100" name="角丸四角形 99"/>
          <p:cNvSpPr/>
          <p:nvPr/>
        </p:nvSpPr>
        <p:spPr>
          <a:xfrm>
            <a:off x="7858148" y="4143380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101" name="角丸四角形 100"/>
          <p:cNvSpPr/>
          <p:nvPr/>
        </p:nvSpPr>
        <p:spPr>
          <a:xfrm>
            <a:off x="7450821" y="4714884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7522259" y="4827280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/楕円 102"/>
          <p:cNvSpPr/>
          <p:nvPr/>
        </p:nvSpPr>
        <p:spPr>
          <a:xfrm>
            <a:off x="7991845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/楕円 103"/>
          <p:cNvSpPr/>
          <p:nvPr/>
        </p:nvSpPr>
        <p:spPr>
          <a:xfrm>
            <a:off x="8450953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/>
          <p:cNvCxnSpPr>
            <a:stCxn id="102" idx="6"/>
            <a:endCxn id="103" idx="2"/>
          </p:cNvCxnSpPr>
          <p:nvPr/>
        </p:nvCxnSpPr>
        <p:spPr>
          <a:xfrm flipV="1">
            <a:off x="7808011" y="4934119"/>
            <a:ext cx="183834" cy="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3" idx="6"/>
            <a:endCxn id="104" idx="2"/>
          </p:cNvCxnSpPr>
          <p:nvPr/>
        </p:nvCxnSpPr>
        <p:spPr>
          <a:xfrm>
            <a:off x="8277597" y="4934119"/>
            <a:ext cx="173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曲線コネクタ 106"/>
          <p:cNvCxnSpPr>
            <a:stCxn id="103" idx="0"/>
            <a:endCxn id="100" idx="2"/>
          </p:cNvCxnSpPr>
          <p:nvPr/>
        </p:nvCxnSpPr>
        <p:spPr>
          <a:xfrm rot="5400000" flipH="1" flipV="1">
            <a:off x="8101131" y="4605598"/>
            <a:ext cx="254954" cy="1877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曲線コネクタ 107"/>
          <p:cNvCxnSpPr>
            <a:stCxn id="102" idx="0"/>
            <a:endCxn id="99" idx="2"/>
          </p:cNvCxnSpPr>
          <p:nvPr/>
        </p:nvCxnSpPr>
        <p:spPr>
          <a:xfrm rot="5400000" flipH="1" flipV="1">
            <a:off x="7311927" y="4299526"/>
            <a:ext cx="880962" cy="17454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カギ線コネクタ 44"/>
          <p:cNvCxnSpPr>
            <a:stCxn id="16" idx="2"/>
            <a:endCxn id="101" idx="2"/>
          </p:cNvCxnSpPr>
          <p:nvPr/>
        </p:nvCxnSpPr>
        <p:spPr>
          <a:xfrm rot="16200000" flipH="1">
            <a:off x="6582914" y="3596944"/>
            <a:ext cx="642942" cy="2450193"/>
          </a:xfrm>
          <a:prstGeom prst="bentConnector3">
            <a:avLst>
              <a:gd name="adj1" fmla="val 13555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" name="スライド番号プレースホルダ 1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スケジューリングのためのランキュー操作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9006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プロセスの一時停止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タスク構造体を取り除く</a:t>
            </a:r>
            <a:endParaRPr lang="en-US" altLang="ja-JP" dirty="0" smtClean="0"/>
          </a:p>
          <a:p>
            <a:r>
              <a:rPr lang="ja-JP" altLang="en-US" dirty="0" smtClean="0"/>
              <a:t>プロセスの実行の再開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タスク構造体を戻す</a:t>
            </a:r>
            <a:endParaRPr lang="en-US" altLang="ja-JP" dirty="0" smtClean="0"/>
          </a:p>
          <a:p>
            <a:r>
              <a:rPr lang="ja-JP" altLang="en-US" dirty="0" smtClean="0"/>
              <a:t>注意点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ランキューにつながれたプロセスの数も更新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の意味を保つ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実行中のプロセスは取り除かない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OS</a:t>
            </a:r>
            <a:r>
              <a:rPr lang="ja-JP" altLang="en-US" dirty="0" smtClean="0"/>
              <a:t>内のいろいろな場所にプロセスの情報が残っているので難しい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今後の課題</a:t>
            </a:r>
            <a:endParaRPr lang="en-US" altLang="ja-JP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一貫性を保ったランキューの操作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32913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が操作していないときのみランキューを操作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がランキューのスピンロックを調べる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メモリを読むことでチェック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SMP </a:t>
            </a:r>
            <a:r>
              <a:rPr lang="ja-JP" altLang="en-US" dirty="0" smtClean="0"/>
              <a:t>カーネルを使用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SMP</a:t>
            </a:r>
            <a:r>
              <a:rPr lang="ja-JP" altLang="en-US" dirty="0" smtClean="0"/>
              <a:t>カーネルの場合スピンロックを用いて排他制御を行う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3438" y="4737730"/>
            <a:ext cx="2694969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chedule() {</a:t>
            </a:r>
          </a:p>
          <a:p>
            <a:r>
              <a:rPr lang="en-US" altLang="ja-JP" dirty="0" smtClean="0"/>
              <a:t>     </a:t>
            </a:r>
            <a:r>
              <a:rPr lang="en-US" altLang="ja-JP" dirty="0" err="1" smtClean="0"/>
              <a:t>spin_lock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runqueue</a:t>
            </a:r>
            <a:r>
              <a:rPr lang="en-US" altLang="ja-JP" dirty="0" smtClean="0"/>
              <a:t>);</a:t>
            </a:r>
          </a:p>
          <a:p>
            <a:r>
              <a:rPr kumimoji="1" lang="en-US" altLang="ja-JP" dirty="0" smtClean="0"/>
              <a:t>     </a:t>
            </a:r>
            <a:r>
              <a:rPr kumimoji="1" lang="ja-JP" altLang="en-US" dirty="0" smtClean="0"/>
              <a:t>ランキューの操作</a:t>
            </a:r>
            <a:endParaRPr kumimoji="1" lang="en-US" altLang="ja-JP" dirty="0" smtClean="0"/>
          </a:p>
          <a:p>
            <a:r>
              <a:rPr lang="en-US" altLang="ja-JP" dirty="0" smtClean="0"/>
              <a:t>     </a:t>
            </a:r>
            <a:r>
              <a:rPr lang="en-US" altLang="ja-JP" dirty="0" err="1" smtClean="0"/>
              <a:t>spin_unlock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runqueue</a:t>
            </a:r>
            <a:r>
              <a:rPr lang="en-US" altLang="ja-JP" dirty="0" smtClean="0"/>
              <a:t>);</a:t>
            </a:r>
            <a:endParaRPr kumimoji="1" lang="en-US" altLang="ja-JP" dirty="0" smtClean="0"/>
          </a:p>
          <a:p>
            <a:r>
              <a:rPr lang="en-US" altLang="ja-JP" dirty="0" smtClean="0"/>
              <a:t>};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6314" y="4429132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r>
              <a:rPr kumimoji="1" lang="ja-JP" altLang="en-US" dirty="0" smtClean="0"/>
              <a:t>のスケジューラ</a:t>
            </a:r>
            <a:endParaRPr kumimoji="1" lang="ja-JP" alt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のカーネルメモリへのアクセス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6370" cy="482919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のページをドメイン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上のプロセス空間にマップ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の仮想アドレスが含まれるマシンメモリのページ番号を求める</a:t>
            </a:r>
            <a:endParaRPr lang="en-US" altLang="ja-JP" dirty="0" smtClean="0"/>
          </a:p>
          <a:p>
            <a:r>
              <a:rPr lang="ja-JP" altLang="en-US" dirty="0" smtClean="0"/>
              <a:t>ページ境界をまたがないようにアクセス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構造体のメンバ変数など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メモリマップはページ単位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7507534" y="1653846"/>
            <a:ext cx="28575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793286" y="1653846"/>
            <a:ext cx="28575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507534" y="1796086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793286" y="1796086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507534" y="1929438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793286" y="1929438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7507534" y="2071678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7793286" y="2071678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50146" y="1542218"/>
            <a:ext cx="14221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仮想アドレス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7500958" y="2714620"/>
            <a:ext cx="642942" cy="1428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7500958" y="2857496"/>
            <a:ext cx="64294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7500958" y="3000372"/>
            <a:ext cx="642942" cy="6429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曲線コネクタ 59"/>
          <p:cNvCxnSpPr>
            <a:stCxn id="23" idx="3"/>
            <a:endCxn id="57" idx="3"/>
          </p:cNvCxnSpPr>
          <p:nvPr/>
        </p:nvCxnSpPr>
        <p:spPr>
          <a:xfrm>
            <a:off x="8079038" y="1725284"/>
            <a:ext cx="64862" cy="1203650"/>
          </a:xfrm>
          <a:prstGeom prst="curvedConnector3">
            <a:avLst>
              <a:gd name="adj1" fmla="val 112599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5786446" y="4143380"/>
            <a:ext cx="2643206" cy="28575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VMM</a:t>
            </a:r>
            <a:endParaRPr kumimoji="1"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6929454" y="5214950"/>
            <a:ext cx="64294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929454" y="5643578"/>
            <a:ext cx="64294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6929454" y="5786454"/>
            <a:ext cx="642942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072330" y="134515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ページテーブル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7827668" y="4368490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8113420" y="4368490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7827668" y="4510730"/>
            <a:ext cx="28575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8113420" y="4510730"/>
            <a:ext cx="28575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7827668" y="4644082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8113420" y="4644082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827668" y="4786322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113420" y="4786322"/>
            <a:ext cx="285752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図形 80"/>
          <p:cNvCxnSpPr>
            <a:stCxn id="57" idx="3"/>
            <a:endCxn id="73" idx="1"/>
          </p:cNvCxnSpPr>
          <p:nvPr/>
        </p:nvCxnSpPr>
        <p:spPr>
          <a:xfrm flipH="1">
            <a:off x="7827668" y="2928934"/>
            <a:ext cx="316232" cy="1653234"/>
          </a:xfrm>
          <a:prstGeom prst="curvedConnector5">
            <a:avLst>
              <a:gd name="adj1" fmla="val -72289"/>
              <a:gd name="adj2" fmla="val 50000"/>
              <a:gd name="adj3" fmla="val 172289"/>
            </a:avLst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図形 81"/>
          <p:cNvCxnSpPr>
            <a:stCxn id="74" idx="3"/>
            <a:endCxn id="63" idx="3"/>
          </p:cNvCxnSpPr>
          <p:nvPr/>
        </p:nvCxnSpPr>
        <p:spPr>
          <a:xfrm flipH="1">
            <a:off x="7572396" y="4582168"/>
            <a:ext cx="826776" cy="1132848"/>
          </a:xfrm>
          <a:prstGeom prst="curvedConnector3">
            <a:avLst>
              <a:gd name="adj1" fmla="val -27650"/>
            </a:avLst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6286512" y="2714620"/>
            <a:ext cx="64294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6286512" y="3357562"/>
            <a:ext cx="642942" cy="1428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6286512" y="3500438"/>
            <a:ext cx="642942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曲線コネクタ 88"/>
          <p:cNvCxnSpPr>
            <a:stCxn id="63" idx="1"/>
            <a:endCxn id="86" idx="1"/>
          </p:cNvCxnSpPr>
          <p:nvPr/>
        </p:nvCxnSpPr>
        <p:spPr>
          <a:xfrm rot="10800000">
            <a:off x="6286512" y="3429000"/>
            <a:ext cx="642942" cy="2286016"/>
          </a:xfrm>
          <a:prstGeom prst="curvedConnector3">
            <a:avLst>
              <a:gd name="adj1" fmla="val 165103"/>
            </a:avLst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429520" y="485776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P2M</a:t>
            </a:r>
            <a:r>
              <a:rPr kumimoji="1" lang="ja-JP" altLang="en-US" dirty="0" smtClean="0"/>
              <a:t>テーブル</a:t>
            </a:r>
            <a:endParaRPr kumimoji="1" lang="ja-JP" altLang="en-US" dirty="0"/>
          </a:p>
        </p:txBody>
      </p:sp>
      <p:cxnSp>
        <p:nvCxnSpPr>
          <p:cNvPr id="92" name="直線矢印コネクタ 91"/>
          <p:cNvCxnSpPr>
            <a:stCxn id="48" idx="3"/>
            <a:endCxn id="22" idx="1"/>
          </p:cNvCxnSpPr>
          <p:nvPr/>
        </p:nvCxnSpPr>
        <p:spPr>
          <a:xfrm flipV="1">
            <a:off x="7072330" y="1725284"/>
            <a:ext cx="435204" cy="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6643702" y="6429396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マシンメモリ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7358082" y="235743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072198" y="235743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500694" y="314324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マップ</a:t>
            </a:r>
            <a:endParaRPr kumimoji="1" lang="ja-JP" altLang="en-US" dirty="0"/>
          </a:p>
        </p:txBody>
      </p:sp>
      <p:sp>
        <p:nvSpPr>
          <p:cNvPr id="53" name="スライド番号プレースホルダ 5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のメモリ操作のための型情報取得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27574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カーネルのデバッグ情報から型情報を取得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カーネルを </a:t>
            </a:r>
            <a:r>
              <a:rPr lang="en-US" altLang="ja-JP" dirty="0" smtClean="0"/>
              <a:t>CONFIG_DEBUG_KERNEL=y </a:t>
            </a:r>
            <a:r>
              <a:rPr lang="ja-JP" altLang="en-US" dirty="0" smtClean="0"/>
              <a:t>でコンパイル</a:t>
            </a:r>
          </a:p>
          <a:p>
            <a:pPr lvl="1"/>
            <a:r>
              <a:rPr lang="ja-JP" altLang="en-US" dirty="0" smtClean="0"/>
              <a:t>デバッグ情報から型情報の取得には </a:t>
            </a:r>
            <a:r>
              <a:rPr lang="en-US" altLang="ja-JP" dirty="0" err="1" smtClean="0"/>
              <a:t>gdb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カーネルのコンフィグやマクロの解析が不要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コンパイラが解析する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0562" y="4071942"/>
            <a:ext cx="328614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% </a:t>
            </a:r>
            <a:r>
              <a:rPr lang="en-US" altLang="ja-JP" dirty="0" err="1" smtClean="0"/>
              <a:t>gdb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vmlinux</a:t>
            </a:r>
            <a:r>
              <a:rPr lang="en-US" altLang="ja-JP" dirty="0" smtClean="0"/>
              <a:t>-debug</a:t>
            </a:r>
          </a:p>
          <a:p>
            <a:r>
              <a:rPr lang="en-US" altLang="ja-JP" dirty="0" smtClean="0"/>
              <a:t>(</a:t>
            </a:r>
            <a:r>
              <a:rPr lang="en-US" altLang="ja-JP" dirty="0" err="1" smtClean="0"/>
              <a:t>gdb</a:t>
            </a:r>
            <a:r>
              <a:rPr lang="en-US" altLang="ja-JP" dirty="0" smtClean="0"/>
              <a:t>) </a:t>
            </a:r>
            <a:r>
              <a:rPr lang="en-US" altLang="ja-JP" dirty="0" err="1" smtClean="0"/>
              <a:t>ptype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runqueue_t</a:t>
            </a:r>
            <a:endParaRPr lang="en-US" altLang="ja-JP" dirty="0" smtClean="0"/>
          </a:p>
          <a:p>
            <a:r>
              <a:rPr lang="en-US" altLang="ja-JP" dirty="0" smtClean="0"/>
              <a:t>type = </a:t>
            </a:r>
            <a:r>
              <a:rPr lang="en-US" altLang="ja-JP" dirty="0" err="1" smtClean="0"/>
              <a:t>struct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runqueue</a:t>
            </a:r>
            <a:r>
              <a:rPr lang="en-US" altLang="ja-JP" dirty="0" smtClean="0"/>
              <a:t>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spinlock_t</a:t>
            </a:r>
            <a:r>
              <a:rPr lang="en-US" altLang="ja-JP" dirty="0" smtClean="0"/>
              <a:t> lock;</a:t>
            </a:r>
          </a:p>
          <a:p>
            <a:r>
              <a:rPr lang="en-US" altLang="ja-JP" dirty="0" smtClean="0"/>
              <a:t>    long unsigned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nr_running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    long unsigned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cpu_load</a:t>
            </a:r>
            <a:r>
              <a:rPr lang="en-US" altLang="ja-JP" dirty="0" smtClean="0"/>
              <a:t>[3];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4071942"/>
            <a:ext cx="3405099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truct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runqueue</a:t>
            </a:r>
            <a:r>
              <a:rPr kumimoji="1" lang="en-US" altLang="ja-JP" dirty="0" smtClean="0"/>
              <a:t>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spinlock_t</a:t>
            </a:r>
            <a:r>
              <a:rPr lang="en-US" altLang="ja-JP" dirty="0" smtClean="0"/>
              <a:t> lock;</a:t>
            </a:r>
          </a:p>
          <a:p>
            <a:r>
              <a:rPr lang="en-US" altLang="ja-JP" dirty="0" smtClean="0"/>
              <a:t>    unsigned long </a:t>
            </a:r>
            <a:r>
              <a:rPr lang="en-US" altLang="ja-JP" dirty="0" err="1" smtClean="0"/>
              <a:t>nr_running</a:t>
            </a:r>
            <a:r>
              <a:rPr lang="en-US" altLang="ja-JP" dirty="0" smtClean="0"/>
              <a:t>;</a:t>
            </a:r>
          </a:p>
          <a:p>
            <a:r>
              <a:rPr kumimoji="1" lang="en-US" altLang="ja-JP" dirty="0" smtClean="0"/>
              <a:t>#</a:t>
            </a:r>
            <a:r>
              <a:rPr kumimoji="1" lang="en-US" altLang="ja-JP" dirty="0" err="1" smtClean="0"/>
              <a:t>ifdef</a:t>
            </a:r>
            <a:r>
              <a:rPr kumimoji="1" lang="en-US" altLang="ja-JP" dirty="0" smtClean="0"/>
              <a:t> CONFIG_SMP</a:t>
            </a:r>
          </a:p>
          <a:p>
            <a:r>
              <a:rPr lang="en-US" altLang="ja-JP" dirty="0" smtClean="0"/>
              <a:t>    unsigned long </a:t>
            </a:r>
            <a:r>
              <a:rPr lang="en-US" altLang="ja-JP" dirty="0" err="1" smtClean="0"/>
              <a:t>long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cpu_load</a:t>
            </a:r>
            <a:r>
              <a:rPr lang="en-US" altLang="ja-JP" dirty="0" smtClean="0"/>
              <a:t>[3];</a:t>
            </a:r>
          </a:p>
          <a:p>
            <a:r>
              <a:rPr kumimoji="1" lang="en-US" altLang="ja-JP" dirty="0" smtClean="0"/>
              <a:t>#</a:t>
            </a:r>
            <a:r>
              <a:rPr kumimoji="1" lang="en-US" altLang="ja-JP" dirty="0" err="1" smtClean="0"/>
              <a:t>endif</a:t>
            </a:r>
            <a:endParaRPr kumimoji="1" lang="en-US" altLang="ja-JP" dirty="0" smtClean="0"/>
          </a:p>
          <a:p>
            <a:r>
              <a:rPr lang="en-US" altLang="ja-JP" dirty="0" smtClean="0"/>
              <a:t>    …</a:t>
            </a:r>
          </a:p>
          <a:p>
            <a:r>
              <a:rPr kumimoji="1" lang="en-US" altLang="ja-JP" dirty="0" smtClean="0"/>
              <a:t>};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3654" y="601092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ソースコード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6512" y="6021088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デバッグ情報</a:t>
            </a:r>
            <a:endParaRPr kumimoji="1" lang="ja-JP" altLang="en-US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ランキューのアドレスの取得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218599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仮想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の</a:t>
            </a:r>
            <a:r>
              <a:rPr lang="en-US" altLang="ja-JP" dirty="0" smtClean="0"/>
              <a:t>GS</a:t>
            </a:r>
            <a:r>
              <a:rPr lang="ja-JP" altLang="en-US" dirty="0" smtClean="0"/>
              <a:t>レジスタから</a:t>
            </a:r>
            <a:r>
              <a:rPr lang="en-US" altLang="ja-JP" dirty="0" err="1" smtClean="0"/>
              <a:t>runqueue</a:t>
            </a:r>
            <a:r>
              <a:rPr lang="ja-JP" altLang="en-US" dirty="0" smtClean="0"/>
              <a:t>のアドレスを取得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Linux 2.6 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CPU</a:t>
            </a:r>
            <a:r>
              <a:rPr lang="ja-JP" altLang="en-US" dirty="0" smtClean="0"/>
              <a:t>毎にランキューが存在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レジスタの値は</a:t>
            </a:r>
            <a:r>
              <a:rPr lang="en-US" altLang="ja-JP" dirty="0" smtClean="0"/>
              <a:t>VMM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ハイパーコールを用いて取得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x8664_pda </a:t>
            </a:r>
            <a:r>
              <a:rPr lang="ja-JP" altLang="en-US" dirty="0" smtClean="0"/>
              <a:t>は各</a:t>
            </a:r>
            <a:r>
              <a:rPr lang="en-US" altLang="ja-JP" dirty="0" smtClean="0"/>
              <a:t>CPU</a:t>
            </a:r>
            <a:r>
              <a:rPr lang="ja-JP" altLang="en-US" dirty="0" smtClean="0"/>
              <a:t>毎に固有のデータを管理</a:t>
            </a:r>
            <a:r>
              <a:rPr lang="en-US" altLang="ja-JP" dirty="0" smtClean="0"/>
              <a:t>(x86_64)</a:t>
            </a:r>
          </a:p>
        </p:txBody>
      </p:sp>
      <p:sp>
        <p:nvSpPr>
          <p:cNvPr id="6" name="円/楕円 5"/>
          <p:cNvSpPr/>
          <p:nvPr/>
        </p:nvSpPr>
        <p:spPr>
          <a:xfrm>
            <a:off x="214282" y="4071942"/>
            <a:ext cx="1857388" cy="7143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GS</a:t>
            </a:r>
            <a:r>
              <a:rPr kumimoji="1" lang="ja-JP" altLang="en-US" dirty="0" smtClean="0"/>
              <a:t>レジスタ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074" y="3643314"/>
            <a:ext cx="231967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truct</a:t>
            </a:r>
            <a:r>
              <a:rPr kumimoji="1" lang="en-US" altLang="ja-JP" dirty="0" smtClean="0"/>
              <a:t>  x8664_pda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task_t</a:t>
            </a:r>
            <a:r>
              <a:rPr lang="en-US" altLang="ja-JP" dirty="0" smtClean="0"/>
              <a:t> * current;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ulong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    </a:t>
            </a:r>
            <a:r>
              <a:rPr lang="en-US" altLang="ja-JP" dirty="0" err="1" smtClean="0"/>
              <a:t>d</a:t>
            </a:r>
            <a:r>
              <a:rPr kumimoji="1" lang="en-US" altLang="ja-JP" dirty="0" err="1" smtClean="0"/>
              <a:t>ata_offset</a:t>
            </a:r>
            <a:r>
              <a:rPr kumimoji="1" lang="en-US" altLang="ja-JP" dirty="0" smtClean="0"/>
              <a:t>;</a:t>
            </a:r>
          </a:p>
          <a:p>
            <a:r>
              <a:rPr lang="en-US" altLang="ja-JP" dirty="0" smtClean="0"/>
              <a:t>    …</a:t>
            </a:r>
            <a:endParaRPr kumimoji="1" lang="en-US" altLang="ja-JP" dirty="0" smtClean="0"/>
          </a:p>
          <a:p>
            <a:r>
              <a:rPr lang="en-US" altLang="ja-JP" dirty="0" smtClean="0"/>
              <a:t>};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143240" y="4218207"/>
            <a:ext cx="1428760" cy="214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143240" y="4432521"/>
            <a:ext cx="142876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x</a:t>
            </a:r>
            <a:r>
              <a:rPr kumimoji="1" lang="en-US" altLang="ja-JP" dirty="0" smtClean="0"/>
              <a:t>8664_pda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143240" y="4789711"/>
            <a:ext cx="1428760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143240" y="5432653"/>
            <a:ext cx="1428760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r</a:t>
            </a:r>
            <a:r>
              <a:rPr kumimoji="1" lang="en-US" altLang="ja-JP" dirty="0" err="1" smtClean="0"/>
              <a:t>unqueue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6" idx="6"/>
          </p:cNvCxnSpPr>
          <p:nvPr/>
        </p:nvCxnSpPr>
        <p:spPr>
          <a:xfrm>
            <a:off x="2071670" y="442913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143240" y="5789843"/>
            <a:ext cx="142876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58570" y="3786190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</a:t>
            </a:r>
            <a:endParaRPr kumimoji="1" lang="ja-JP" altLang="en-US" dirty="0"/>
          </a:p>
        </p:txBody>
      </p:sp>
      <p:cxnSp>
        <p:nvCxnSpPr>
          <p:cNvPr id="39" name="図形 38"/>
          <p:cNvCxnSpPr>
            <a:stCxn id="9" idx="3"/>
          </p:cNvCxnSpPr>
          <p:nvPr/>
        </p:nvCxnSpPr>
        <p:spPr>
          <a:xfrm>
            <a:off x="4572000" y="4611116"/>
            <a:ext cx="1588" cy="818148"/>
          </a:xfrm>
          <a:prstGeom prst="bentConnector4">
            <a:avLst>
              <a:gd name="adj1" fmla="val 30390438"/>
              <a:gd name="adj2" fmla="val 9941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角丸四角形吹き出し 41"/>
          <p:cNvSpPr/>
          <p:nvPr/>
        </p:nvSpPr>
        <p:spPr>
          <a:xfrm>
            <a:off x="5429224" y="5429264"/>
            <a:ext cx="2500330" cy="928694"/>
          </a:xfrm>
          <a:prstGeom prst="wedgeRoundRectCallout">
            <a:avLst>
              <a:gd name="adj1" fmla="val -62063"/>
              <a:gd name="adj2" fmla="val -595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data_offset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+</a:t>
            </a:r>
            <a:br>
              <a:rPr lang="en-US" altLang="ja-JP" dirty="0" smtClean="0"/>
            </a:br>
            <a:r>
              <a:rPr lang="en-US" altLang="ja-JP" dirty="0" smtClean="0"/>
              <a:t>PER_CPU_RUNQUEUES </a:t>
            </a:r>
            <a:endParaRPr lang="ja-JP" altLang="en-US" dirty="0"/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ja-JP" altLang="en-US" dirty="0" smtClean="0"/>
              <a:t>スケジューリング性能を調べる実験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58204" cy="48577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実験をおこなった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メモリアクセスによるオーバーヘッド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優先度による性能の変化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スケジューリングを行う間隔の影響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プロセススケジューリングの挙動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endParaRPr lang="en-US" altLang="ja-JP" dirty="0" smtClean="0"/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環境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CPU: </a:t>
            </a:r>
            <a:r>
              <a:rPr lang="en-US" altLang="ja-JP" sz="1800" dirty="0" err="1" smtClean="0"/>
              <a:t>PentiumD</a:t>
            </a:r>
            <a:r>
              <a:rPr lang="en-US" altLang="ja-JP" sz="1800" dirty="0" smtClean="0"/>
              <a:t>  3.4GHz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Memory: 2G  (Dom0/</a:t>
            </a:r>
            <a:r>
              <a:rPr lang="en-US" altLang="ja-JP" sz="1800" dirty="0" err="1" smtClean="0"/>
              <a:t>DomU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1Gbyte/512Mbyte)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err="1" smtClean="0"/>
              <a:t>Xen</a:t>
            </a:r>
            <a:r>
              <a:rPr lang="en-US" altLang="ja-JP" sz="1800" dirty="0" smtClean="0"/>
              <a:t> 3.0.4 (x86_64)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Linux kernel 2.6.16.33</a:t>
            </a:r>
            <a:endParaRPr lang="ja-JP" altLang="en-US" sz="1800" dirty="0" smtClean="0"/>
          </a:p>
          <a:p>
            <a:pPr lvl="1">
              <a:lnSpc>
                <a:spcPct val="90000"/>
              </a:lnSpc>
            </a:pPr>
            <a:endParaRPr lang="en-US" altLang="ja-JP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のメモリアクセスのオーバーヘッド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100134"/>
            <a:ext cx="8329642" cy="31146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のプロセスにドメイン</a:t>
            </a:r>
            <a:r>
              <a:rPr lang="en-US" altLang="ja-JP" dirty="0" smtClean="0"/>
              <a:t>U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モリをマップしてアクセス</a:t>
            </a:r>
            <a:endParaRPr lang="en-US" altLang="ja-JP" dirty="0" smtClean="0"/>
          </a:p>
          <a:p>
            <a:r>
              <a:rPr lang="ja-JP" altLang="en-US" dirty="0" smtClean="0"/>
              <a:t>仮想アドレスからフレーム番号の取得がボトルネック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のページテーブルを引くのに時間がかかる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ランキュー上のプロセスをたどるのに必要なマップの回数</a:t>
            </a:r>
            <a:r>
              <a:rPr lang="ja-JP" altLang="en-US" dirty="0" smtClean="0"/>
              <a:t>最大 </a:t>
            </a:r>
            <a:r>
              <a:rPr lang="en-US" altLang="ja-JP" dirty="0" smtClean="0"/>
              <a:t>(42+</a:t>
            </a:r>
            <a:r>
              <a:rPr kumimoji="1" lang="ja-JP" altLang="en-US" dirty="0" smtClean="0"/>
              <a:t>実行待ちプロセスの数</a:t>
            </a:r>
            <a:r>
              <a:rPr kumimoji="1" lang="en-US" altLang="ja-JP" dirty="0" smtClean="0"/>
              <a:t>)*VCPU</a:t>
            </a:r>
            <a:r>
              <a:rPr lang="ja-JP" altLang="en-US" dirty="0" smtClean="0"/>
              <a:t>の数</a:t>
            </a:r>
            <a:r>
              <a:rPr kumimoji="1" lang="en-US" altLang="ja-JP" dirty="0" smtClean="0"/>
              <a:t>*</a:t>
            </a:r>
            <a:r>
              <a:rPr kumimoji="1" lang="ja-JP" altLang="en-US" dirty="0" smtClean="0"/>
              <a:t>ドメインの数</a:t>
            </a:r>
          </a:p>
          <a:p>
            <a:endParaRPr lang="en-US" altLang="ja-JP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928662" y="4286256"/>
          <a:ext cx="714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処理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時間（マイクロ秒）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ドメインの一時停止と再開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14.84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仮想アドレスに対応するフレーム番号の取得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68.95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ページをドメイン</a:t>
                      </a:r>
                      <a:r>
                        <a:rPr kumimoji="1" lang="en-US" altLang="ja-JP" dirty="0" smtClean="0"/>
                        <a:t>0</a:t>
                      </a:r>
                      <a:r>
                        <a:rPr kumimoji="1" lang="ja-JP" altLang="en-US" dirty="0" smtClean="0"/>
                        <a:t>のプロセスにマップ・アンマップ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13.72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ワードのメモリアクセス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0.00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優先度をつけたことによる性能の変化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6215106" cy="5500726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lighttpd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tripwire</a:t>
            </a:r>
            <a:r>
              <a:rPr lang="ja-JP" altLang="en-US" dirty="0" smtClean="0"/>
              <a:t>を同時に動かす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同じドメインと、別ドメイン</a:t>
            </a:r>
            <a:endParaRPr lang="en-US" altLang="ja-JP" dirty="0" smtClean="0"/>
          </a:p>
          <a:p>
            <a:r>
              <a:rPr lang="ja-JP" altLang="en-US" dirty="0" smtClean="0"/>
              <a:t>ポリシー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lighttpd</a:t>
            </a:r>
            <a:r>
              <a:rPr lang="ja-JP" altLang="en-US" dirty="0" err="1" smtClean="0"/>
              <a:t>の優</a:t>
            </a:r>
            <a:r>
              <a:rPr lang="ja-JP" altLang="en-US" dirty="0" smtClean="0"/>
              <a:t>先度をあげる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lighttpd</a:t>
            </a:r>
            <a:r>
              <a:rPr lang="ja-JP" altLang="en-US" dirty="0" smtClean="0"/>
              <a:t>の性能は単独の時と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ほぼ同じ</a:t>
            </a:r>
            <a:endParaRPr lang="en-US" altLang="ja-JP" dirty="0" smtClean="0"/>
          </a:p>
          <a:p>
            <a:r>
              <a:rPr lang="ja-JP" altLang="en-US" dirty="0" smtClean="0"/>
              <a:t>別ドメインの場合でも</a:t>
            </a:r>
            <a:r>
              <a:rPr lang="en-US" altLang="ja-JP" dirty="0" err="1" smtClean="0"/>
              <a:t>lighttpd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優先できた</a:t>
            </a:r>
            <a:endParaRPr lang="en-US" altLang="ja-JP" dirty="0" smtClean="0"/>
          </a:p>
        </p:txBody>
      </p:sp>
      <p:graphicFrame>
        <p:nvGraphicFramePr>
          <p:cNvPr id="8" name="グラフ 7"/>
          <p:cNvGraphicFramePr/>
          <p:nvPr/>
        </p:nvGraphicFramePr>
        <p:xfrm>
          <a:off x="5500694" y="1428736"/>
          <a:ext cx="3439184" cy="4743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スケジューリング精度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7929618" cy="571504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円周率を計算する</a:t>
            </a:r>
            <a:r>
              <a:rPr lang="en-US" altLang="ja-JP" dirty="0" smtClean="0"/>
              <a:t>pi1</a:t>
            </a:r>
            <a:r>
              <a:rPr lang="ja-JP" altLang="en-US" dirty="0" smtClean="0"/>
              <a:t>と</a:t>
            </a:r>
            <a:r>
              <a:rPr lang="en-US" altLang="ja-JP" dirty="0" smtClean="0"/>
              <a:t>pi2</a:t>
            </a:r>
            <a:r>
              <a:rPr lang="ja-JP" altLang="en-US" dirty="0" smtClean="0"/>
              <a:t>を同時に起動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同じドメイン上</a:t>
            </a:r>
            <a:endParaRPr lang="en-US" altLang="ja-JP" dirty="0" smtClean="0"/>
          </a:p>
          <a:p>
            <a:r>
              <a:rPr lang="ja-JP" altLang="en-US" dirty="0" smtClean="0"/>
              <a:t>ポリシー</a:t>
            </a:r>
            <a:endParaRPr lang="en-US" altLang="ja-JP" dirty="0" smtClean="0"/>
          </a:p>
          <a:p>
            <a:pPr lvl="1"/>
            <a:r>
              <a:rPr lang="en-US" altLang="ja-JP" sz="2800" dirty="0" smtClean="0"/>
              <a:t>pi1</a:t>
            </a:r>
            <a:r>
              <a:rPr lang="ja-JP" altLang="en-US" sz="2800" dirty="0" smtClean="0"/>
              <a:t>が動いている間は</a:t>
            </a:r>
            <a:r>
              <a:rPr lang="en-US" altLang="ja-JP" sz="2800" dirty="0" smtClean="0"/>
              <a:t>pi2</a:t>
            </a:r>
            <a:r>
              <a:rPr lang="ja-JP" altLang="en-US" sz="2800" dirty="0" smtClean="0"/>
              <a:t>は実行しない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スケジューラプロセスが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動く間隔を変える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間隔が長い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精度低下</a:t>
            </a:r>
            <a:endParaRPr lang="en-US" altLang="ja-JP" dirty="0" smtClean="0"/>
          </a:p>
          <a:p>
            <a:r>
              <a:rPr lang="ja-JP" altLang="en-US" dirty="0" smtClean="0"/>
              <a:t>間隔が短い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オーバーヘッド大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精度は上がる</a:t>
            </a:r>
            <a:endParaRPr lang="en-US" altLang="ja-JP" dirty="0" smtClean="0"/>
          </a:p>
        </p:txBody>
      </p:sp>
      <p:graphicFrame>
        <p:nvGraphicFramePr>
          <p:cNvPr id="6" name="グラフ 5"/>
          <p:cNvGraphicFramePr/>
          <p:nvPr/>
        </p:nvGraphicFramePr>
        <p:xfrm>
          <a:off x="4929190" y="2928934"/>
          <a:ext cx="3500462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仮想マシン環境でのスケジューリング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482919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仮想マシン</a:t>
            </a:r>
            <a:r>
              <a:rPr kumimoji="1" lang="en-US" altLang="ja-JP" dirty="0" smtClean="0"/>
              <a:t>(VM)</a:t>
            </a:r>
            <a:r>
              <a:rPr kumimoji="1" lang="ja-JP" altLang="en-US" dirty="0" smtClean="0"/>
              <a:t>を使ったサーバ統合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リソースの利用効率の向上</a:t>
            </a:r>
            <a:endParaRPr kumimoji="1" lang="en-US" altLang="ja-JP" dirty="0" smtClean="0"/>
          </a:p>
          <a:p>
            <a:r>
              <a:rPr lang="ja-JP" altLang="en-US" dirty="0" smtClean="0"/>
              <a:t>システム全体で優先度を付けたい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: DB &gt; WEB &gt; backup</a:t>
            </a:r>
          </a:p>
          <a:p>
            <a:pPr lvl="1"/>
            <a:r>
              <a:rPr lang="ja-JP" altLang="en-US" dirty="0" smtClean="0"/>
              <a:t>データベースプロセス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ウェブプロセス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バックアッププロセス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ウェブやデータベースの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サービスを阻害させない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858016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072330" y="342900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7000892" y="4071942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500694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5715008" y="3643314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86446" y="28453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3768" y="28453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500694" y="5000636"/>
            <a:ext cx="2571768" cy="2857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Hardware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500694" y="4714884"/>
            <a:ext cx="2571768" cy="2143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VMM</a:t>
            </a:r>
            <a:endParaRPr kumimoji="1" lang="ja-JP" altLang="en-US" dirty="0"/>
          </a:p>
        </p:txBody>
      </p:sp>
      <p:sp>
        <p:nvSpPr>
          <p:cNvPr id="20" name="上矢印 19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プロセススケジューリングの挙動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15370" cy="40005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プロセスをスケジューリング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ドメイン</a:t>
            </a:r>
            <a:r>
              <a:rPr lang="en-US" altLang="ja-JP" dirty="0" smtClean="0"/>
              <a:t>U1</a:t>
            </a:r>
            <a:r>
              <a:rPr lang="ja-JP" altLang="en-US" dirty="0" smtClean="0"/>
              <a:t>で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つ、ドメイン</a:t>
            </a:r>
            <a:r>
              <a:rPr lang="en-US" altLang="ja-JP" dirty="0" smtClean="0"/>
              <a:t>U2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プロセスはすべて円周率を計算するプログラム</a:t>
            </a:r>
            <a:endParaRPr lang="en-US" altLang="ja-JP" dirty="0" smtClean="0"/>
          </a:p>
          <a:p>
            <a:r>
              <a:rPr lang="ja-JP" altLang="en-US" dirty="0" smtClean="0"/>
              <a:t>ポリシー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Pi1</a:t>
            </a:r>
            <a:r>
              <a:rPr lang="ja-JP" altLang="en-US" dirty="0" err="1" smtClean="0"/>
              <a:t>の優</a:t>
            </a:r>
            <a:r>
              <a:rPr lang="ja-JP" altLang="en-US" dirty="0" smtClean="0"/>
              <a:t>先度を最低にする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pi1</a:t>
            </a:r>
            <a:r>
              <a:rPr lang="ja-JP" altLang="en-US" dirty="0" smtClean="0"/>
              <a:t>をドメイン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の中で他にプロセスが動いていないときのみ動かす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786314" y="4786322"/>
            <a:ext cx="1500198" cy="1542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214678" y="6400394"/>
            <a:ext cx="3071834" cy="2433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VMM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214678" y="4786322"/>
            <a:ext cx="1500198" cy="1542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07691" y="4338216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74726" y="4345552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U2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836319" y="535782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pi3</a:t>
            </a:r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5122203" y="525738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pi4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>
          <a:xfrm>
            <a:off x="3407691" y="582889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pi1</a:t>
            </a:r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3479129" y="485776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pi2</a:t>
            </a:r>
            <a:endParaRPr kumimoji="1" lang="ja-JP" altLang="en-US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1500166" y="5500702"/>
            <a:ext cx="1428760" cy="398334"/>
          </a:xfrm>
          <a:prstGeom prst="wedgeRoundRectCallout">
            <a:avLst>
              <a:gd name="adj1" fmla="val 87967"/>
              <a:gd name="adj2" fmla="val 548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優先度最低</a:t>
            </a:r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プロセススケジューリングの挙動 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15370" cy="257176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ポリシーが実現できた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グラフの各線</a:t>
            </a:r>
            <a:r>
              <a:rPr lang="ja-JP" altLang="en-US" dirty="0" smtClean="0"/>
              <a:t>が</a:t>
            </a:r>
            <a:r>
              <a:rPr kumimoji="1" lang="ja-JP" altLang="en-US" dirty="0" smtClean="0"/>
              <a:t>下のときはプロセスが止まっている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上のときは動いている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</a:t>
            </a:r>
            <a:r>
              <a:rPr kumimoji="1" lang="en-US" altLang="ja-JP" dirty="0" smtClean="0"/>
              <a:t>i1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秒付近で動いているのは</a:t>
            </a:r>
            <a:r>
              <a:rPr lang="ja-JP" altLang="en-US" dirty="0" smtClean="0"/>
              <a:t>バグ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357158" y="3429000"/>
          <a:ext cx="821537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492922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Virtual Machine Introspection [NDSS'03, </a:t>
            </a:r>
            <a:r>
              <a:rPr lang="en-US" altLang="ja-JP" dirty="0" err="1" smtClean="0"/>
              <a:t>Garfinkel</a:t>
            </a:r>
            <a:r>
              <a:rPr lang="en-US" altLang="ja-JP" dirty="0" smtClean="0"/>
              <a:t> et al.] [SOSP'05, Joshi et al.]</a:t>
            </a:r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からゲスト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の状態を取得</a:t>
            </a:r>
            <a:endParaRPr lang="en-US" altLang="ja-JP" dirty="0" smtClean="0"/>
          </a:p>
          <a:p>
            <a:r>
              <a:rPr lang="da-DK" altLang="ja-JP" dirty="0" smtClean="0"/>
              <a:t>Antfarm [USENIX'06, Jones et al.], Geiger [ASPLOS'06, Jones et al.]</a:t>
            </a:r>
          </a:p>
          <a:p>
            <a:pPr lvl="1"/>
            <a:r>
              <a:rPr lang="en-US" altLang="ja-JP" dirty="0" smtClean="0"/>
              <a:t>VMM </a:t>
            </a:r>
            <a:r>
              <a:rPr lang="ja-JP" altLang="en-US" dirty="0" smtClean="0"/>
              <a:t>からゲスト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を仮定せずにプロセスやキャッシュの状態を取得する技術</a:t>
            </a:r>
            <a:endParaRPr lang="en-US" altLang="ja-JP" dirty="0" smtClean="0"/>
          </a:p>
          <a:p>
            <a:r>
              <a:rPr lang="fr-FR" altLang="ja-JP" dirty="0" smtClean="0"/>
              <a:t>FoxyTechnique [VEE'07, Yamada et al.]</a:t>
            </a:r>
          </a:p>
          <a:p>
            <a:pPr lvl="1"/>
            <a:r>
              <a:rPr lang="en-US" altLang="ja-JP" dirty="0" smtClean="0"/>
              <a:t>VMM</a:t>
            </a:r>
            <a:r>
              <a:rPr lang="ja-JP" altLang="en-US" dirty="0" smtClean="0"/>
              <a:t>が仮想デバイスの振舞いを変更することで、ゲスト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の振舞いを間接的に変更する技術</a:t>
            </a:r>
            <a:endParaRPr lang="en-US" altLang="ja-JP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61488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仮想マシンモニタによるプロセススケジューリングを提案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err="1" smtClean="0"/>
              <a:t>のメ</a:t>
            </a:r>
            <a:r>
              <a:rPr lang="ja-JP" altLang="en-US" dirty="0" smtClean="0"/>
              <a:t>モリを直接操作し、スケジューリングを変更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システム全体でプロセスに優先度を付けることが可能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実際にスケジューリングが行えることを確認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I/O</a:t>
            </a:r>
            <a:r>
              <a:rPr lang="ja-JP" altLang="en-US" dirty="0" smtClean="0"/>
              <a:t>バウンドなプロセスの制御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CPU</a:t>
            </a:r>
            <a:r>
              <a:rPr lang="ja-JP" altLang="en-US" dirty="0" smtClean="0"/>
              <a:t>で実行中のプロセスの制御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の場合でのプロセス制御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システム全体でのスケジューリングは難しい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のスケジューリングだけではうまくいかない</a:t>
            </a:r>
            <a:endParaRPr lang="en-US" altLang="ja-JP" dirty="0" smtClean="0"/>
          </a:p>
          <a:p>
            <a:pPr lvl="1"/>
            <a:r>
              <a:rPr lang="en-US" altLang="ja-JP" u="sng" dirty="0" smtClean="0"/>
              <a:t>OS</a:t>
            </a:r>
            <a:r>
              <a:rPr lang="ja-JP" altLang="en-US" u="sng" dirty="0" smtClean="0"/>
              <a:t>のスケジューリングのみ</a:t>
            </a:r>
            <a:endParaRPr lang="en-US" altLang="ja-JP" u="sng" dirty="0" smtClean="0"/>
          </a:p>
          <a:p>
            <a:pPr lvl="2"/>
            <a:r>
              <a:rPr lang="en-US" altLang="ja-JP" sz="1900" dirty="0" smtClean="0"/>
              <a:t>WEB</a:t>
            </a:r>
            <a:r>
              <a:rPr lang="ja-JP" altLang="en-US" sz="1900" dirty="0" smtClean="0"/>
              <a:t> と </a:t>
            </a:r>
            <a:r>
              <a:rPr lang="en-US" altLang="ja-JP" sz="1900" dirty="0" smtClean="0"/>
              <a:t>DB, backup </a:t>
            </a:r>
            <a:r>
              <a:rPr lang="ja-JP" altLang="en-US" sz="1900" dirty="0" smtClean="0"/>
              <a:t>間に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ja-JP" altLang="en-US" sz="1900" dirty="0" smtClean="0"/>
              <a:t>優先度はつけられない</a:t>
            </a:r>
            <a:endParaRPr lang="en-US" altLang="ja-JP" sz="1900" dirty="0" smtClean="0"/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＜ </a:t>
            </a:r>
            <a:r>
              <a:rPr lang="en-US" altLang="ja-JP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が止まった場合、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en-US" altLang="ja-JP" sz="1900" dirty="0" smtClean="0"/>
              <a:t>WEB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backup </a:t>
            </a:r>
            <a:r>
              <a:rPr lang="ja-JP" altLang="en-US" sz="1900" dirty="0" smtClean="0"/>
              <a:t>になってしまう</a:t>
            </a:r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＞ </a:t>
            </a:r>
            <a:r>
              <a:rPr lang="en-US" altLang="ja-JP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WEB</a:t>
            </a:r>
            <a:r>
              <a:rPr lang="ja-JP" altLang="en-US" sz="1900" dirty="0" smtClean="0"/>
              <a:t>になってしまう</a:t>
            </a:r>
            <a:endParaRPr lang="en-US" altLang="ja-JP" sz="1900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6802012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016326" y="342900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6944888" y="4071942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944624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5158938" y="3357562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30376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87764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16" name="上矢印 15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6194" y="3357562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S創英角ﾎﾟｯﾌﾟ体" pitchFamily="50" charset="-128"/>
                <a:ea typeface="HGS創英角ﾎﾟｯﾌﾟ体" pitchFamily="50" charset="-128"/>
              </a:rPr>
              <a:t>？</a:t>
            </a:r>
            <a:endParaRPr kumimoji="1" lang="ja-JP" altLang="en-US" sz="60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システム全体でのスケジューリングは難しい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のスケジューリングだけではうまくいかない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のスケジューリングのみ</a:t>
            </a:r>
            <a:endParaRPr lang="en-US" altLang="ja-JP" dirty="0" smtClean="0"/>
          </a:p>
          <a:p>
            <a:pPr lvl="2"/>
            <a:r>
              <a:rPr lang="en-US" altLang="ja-JP" sz="1900" dirty="0" smtClean="0"/>
              <a:t>WEB</a:t>
            </a:r>
            <a:r>
              <a:rPr lang="ja-JP" altLang="en-US" sz="1900" dirty="0" smtClean="0"/>
              <a:t> と </a:t>
            </a:r>
            <a:r>
              <a:rPr lang="en-US" altLang="ja-JP" sz="1900" dirty="0" smtClean="0"/>
              <a:t>DB, backup </a:t>
            </a:r>
            <a:r>
              <a:rPr lang="ja-JP" altLang="en-US" sz="1900" dirty="0" smtClean="0"/>
              <a:t>間に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ja-JP" altLang="en-US" sz="1900" dirty="0" smtClean="0"/>
              <a:t>優先度はつけられない</a:t>
            </a:r>
            <a:endParaRPr lang="en-US" altLang="ja-JP" sz="1900" dirty="0" smtClean="0"/>
          </a:p>
          <a:p>
            <a:pPr lvl="1"/>
            <a:r>
              <a:rPr lang="en-US" altLang="ja-JP" u="sng" dirty="0" smtClean="0"/>
              <a:t>VM1 </a:t>
            </a:r>
            <a:r>
              <a:rPr lang="ja-JP" altLang="en-US" u="sng" dirty="0" smtClean="0"/>
              <a:t>＜ </a:t>
            </a:r>
            <a:r>
              <a:rPr lang="en-US" altLang="ja-JP" u="sng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が止まった場合、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en-US" altLang="ja-JP" sz="1900" dirty="0" smtClean="0"/>
              <a:t>WEB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backup </a:t>
            </a:r>
            <a:r>
              <a:rPr lang="ja-JP" altLang="en-US" sz="1900" dirty="0" smtClean="0"/>
              <a:t>になってしまう</a:t>
            </a:r>
            <a:endParaRPr kumimoji="1" lang="ja-JP" altLang="en-US" sz="1900" dirty="0" smtClean="0"/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＞ </a:t>
            </a:r>
            <a:r>
              <a:rPr lang="en-US" altLang="ja-JP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WEB</a:t>
            </a:r>
            <a:r>
              <a:rPr lang="ja-JP" altLang="en-US" sz="1900" dirty="0" smtClean="0"/>
              <a:t>になってしまう</a:t>
            </a:r>
            <a:endParaRPr lang="en-US" altLang="ja-JP" sz="19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6802012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016326" y="342900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6944888" y="4071942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429256" y="3714752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5643570" y="3857628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15008" y="32861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87764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32" name="上矢印 31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システム全体でのスケジューリングは難しい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のスケジューリングだけではうまくいかない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のスケジューリングのみ</a:t>
            </a:r>
            <a:endParaRPr lang="en-US" altLang="ja-JP" dirty="0" smtClean="0"/>
          </a:p>
          <a:p>
            <a:pPr lvl="2"/>
            <a:r>
              <a:rPr lang="en-US" altLang="ja-JP" sz="1900" dirty="0" smtClean="0"/>
              <a:t>WEB</a:t>
            </a:r>
            <a:r>
              <a:rPr lang="ja-JP" altLang="en-US" sz="1900" dirty="0" smtClean="0"/>
              <a:t> と </a:t>
            </a:r>
            <a:r>
              <a:rPr lang="en-US" altLang="ja-JP" sz="1900" dirty="0" smtClean="0"/>
              <a:t>DB, backup </a:t>
            </a:r>
            <a:r>
              <a:rPr lang="ja-JP" altLang="en-US" sz="1900" dirty="0" smtClean="0"/>
              <a:t>間に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ja-JP" altLang="en-US" sz="1900" dirty="0" smtClean="0"/>
              <a:t>優先度はつけられない</a:t>
            </a:r>
            <a:endParaRPr lang="en-US" altLang="ja-JP" sz="1900" dirty="0" smtClean="0"/>
          </a:p>
          <a:p>
            <a:pPr lvl="1"/>
            <a:r>
              <a:rPr lang="en-US" altLang="ja-JP" u="sng" dirty="0" smtClean="0"/>
              <a:t>VM1 </a:t>
            </a:r>
            <a:r>
              <a:rPr lang="ja-JP" altLang="en-US" u="sng" dirty="0" smtClean="0"/>
              <a:t>＜ </a:t>
            </a:r>
            <a:r>
              <a:rPr lang="en-US" altLang="ja-JP" u="sng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が止まった場合、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en-US" altLang="ja-JP" sz="1900" dirty="0" smtClean="0"/>
              <a:t>WEB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backup </a:t>
            </a:r>
            <a:r>
              <a:rPr lang="ja-JP" altLang="en-US" sz="1900" dirty="0" smtClean="0"/>
              <a:t>になってしまう</a:t>
            </a:r>
            <a:endParaRPr kumimoji="1" lang="ja-JP" altLang="en-US" sz="1900" dirty="0" smtClean="0"/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＞ </a:t>
            </a:r>
            <a:r>
              <a:rPr lang="en-US" altLang="ja-JP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WEB</a:t>
            </a:r>
            <a:r>
              <a:rPr lang="ja-JP" altLang="en-US" sz="1900" dirty="0" smtClean="0"/>
              <a:t>になってしまう</a:t>
            </a:r>
            <a:endParaRPr lang="en-US" altLang="ja-JP" sz="19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6802012" y="3214686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000892" y="4143380"/>
            <a:ext cx="785818" cy="428628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6944888" y="3286124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429256" y="3714752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5643570" y="3857628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15008" y="32861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87764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32" name="上矢印 31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sp>
        <p:nvSpPr>
          <p:cNvPr id="15" name="四角形吹き出し 14"/>
          <p:cNvSpPr/>
          <p:nvPr/>
        </p:nvSpPr>
        <p:spPr>
          <a:xfrm>
            <a:off x="5214942" y="2571744"/>
            <a:ext cx="1571636" cy="612648"/>
          </a:xfrm>
          <a:prstGeom prst="wedgeRectCallout">
            <a:avLst>
              <a:gd name="adj1" fmla="val 63493"/>
              <a:gd name="adj2" fmla="val 568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が止まると</a:t>
            </a:r>
            <a:r>
              <a:rPr kumimoji="1" lang="en-US" altLang="ja-JP" dirty="0" smtClean="0"/>
              <a:t>backup</a:t>
            </a:r>
            <a:r>
              <a:rPr kumimoji="1" lang="ja-JP" altLang="en-US" dirty="0" smtClean="0"/>
              <a:t>が動く</a:t>
            </a:r>
            <a:endParaRPr kumimoji="1"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システム全体でのスケジューリングは難しい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のスケジューリングだけではうまくいかない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のスケジューリングのみ</a:t>
            </a:r>
            <a:endParaRPr lang="en-US" altLang="ja-JP" dirty="0" smtClean="0"/>
          </a:p>
          <a:p>
            <a:pPr lvl="2"/>
            <a:r>
              <a:rPr lang="en-US" altLang="ja-JP" sz="1900" dirty="0" smtClean="0"/>
              <a:t>WEB</a:t>
            </a:r>
            <a:r>
              <a:rPr lang="ja-JP" altLang="en-US" sz="1900" dirty="0" smtClean="0"/>
              <a:t> と </a:t>
            </a:r>
            <a:r>
              <a:rPr lang="en-US" altLang="ja-JP" sz="1900" dirty="0" smtClean="0"/>
              <a:t>DB, backup </a:t>
            </a:r>
            <a:r>
              <a:rPr lang="ja-JP" altLang="en-US" sz="1900" dirty="0" smtClean="0"/>
              <a:t>間に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ja-JP" altLang="en-US" sz="1900" dirty="0" smtClean="0"/>
              <a:t>優先度はつけられない</a:t>
            </a:r>
            <a:endParaRPr lang="en-US" altLang="ja-JP" sz="1900" dirty="0" smtClean="0"/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＜ </a:t>
            </a:r>
            <a:r>
              <a:rPr lang="en-US" altLang="ja-JP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が止まった場合、</a:t>
            </a:r>
            <a:r>
              <a:rPr lang="en-US" altLang="ja-JP" sz="1900" dirty="0" smtClean="0"/>
              <a:t/>
            </a:r>
            <a:br>
              <a:rPr lang="en-US" altLang="ja-JP" sz="1900" dirty="0" smtClean="0"/>
            </a:br>
            <a:r>
              <a:rPr lang="en-US" altLang="ja-JP" sz="1900" dirty="0" smtClean="0"/>
              <a:t>WEB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backup </a:t>
            </a:r>
            <a:r>
              <a:rPr lang="ja-JP" altLang="en-US" sz="1900" dirty="0" smtClean="0"/>
              <a:t>になってしまう</a:t>
            </a:r>
            <a:endParaRPr kumimoji="1" lang="ja-JP" altLang="en-US" sz="1900" dirty="0" smtClean="0"/>
          </a:p>
          <a:p>
            <a:pPr lvl="1"/>
            <a:r>
              <a:rPr lang="en-US" altLang="ja-JP" u="sng" dirty="0" smtClean="0"/>
              <a:t>VM1 </a:t>
            </a:r>
            <a:r>
              <a:rPr lang="ja-JP" altLang="en-US" u="sng" dirty="0" smtClean="0"/>
              <a:t>＞ </a:t>
            </a:r>
            <a:r>
              <a:rPr lang="en-US" altLang="ja-JP" u="sng" dirty="0" smtClean="0"/>
              <a:t>VM2</a:t>
            </a:r>
          </a:p>
          <a:p>
            <a:pPr lvl="2"/>
            <a:r>
              <a:rPr lang="en-US" altLang="ja-JP" sz="1900" dirty="0" smtClean="0"/>
              <a:t>DB</a:t>
            </a:r>
            <a:r>
              <a:rPr lang="ja-JP" altLang="en-US" sz="1900" dirty="0" smtClean="0"/>
              <a:t> ＜ </a:t>
            </a:r>
            <a:r>
              <a:rPr lang="en-US" altLang="ja-JP" sz="1900" dirty="0" smtClean="0"/>
              <a:t>WEB</a:t>
            </a:r>
            <a:r>
              <a:rPr lang="ja-JP" altLang="en-US" sz="1900" dirty="0" smtClean="0"/>
              <a:t>になってしまう</a:t>
            </a:r>
            <a:endParaRPr lang="en-US" altLang="ja-JP" sz="19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6802012" y="4000504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016326" y="4214818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6944888" y="4857760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429256" y="3071810"/>
            <a:ext cx="1214446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5643570" y="321468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15008" y="26431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87764" y="35718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32" name="上矢印 31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VM</a:t>
            </a:r>
            <a:r>
              <a:rPr kumimoji="1" lang="ja-JP" altLang="en-US" dirty="0" smtClean="0"/>
              <a:t>間で協調するスケジューラの問題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5143536" cy="487375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複雑なスケジューリングが必要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止めてはならないプロセス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スケジューリングスレッド自身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無視すべきプロセス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syslogd</a:t>
            </a:r>
            <a:endParaRPr lang="en-US" altLang="ja-JP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を変更する必要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スケジューリングスレッドを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動かす</a:t>
            </a:r>
            <a:endParaRPr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6858016" y="3214686"/>
            <a:ext cx="1214446" cy="20002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7072330" y="392906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000892" y="4643446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500694" y="3214686"/>
            <a:ext cx="1214446" cy="20002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5715008" y="4357694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25" name="上矢印 24"/>
          <p:cNvSpPr/>
          <p:nvPr/>
        </p:nvSpPr>
        <p:spPr>
          <a:xfrm>
            <a:off x="8087896" y="3071810"/>
            <a:ext cx="484632" cy="221457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優先度</a:t>
            </a:r>
            <a:endParaRPr kumimoji="1" lang="ja-JP" altLang="en-US" dirty="0"/>
          </a:p>
        </p:txBody>
      </p:sp>
      <p:cxnSp>
        <p:nvCxnSpPr>
          <p:cNvPr id="34" name="カギ線コネクタ 33"/>
          <p:cNvCxnSpPr>
            <a:stCxn id="44" idx="0"/>
            <a:endCxn id="42" idx="0"/>
          </p:cNvCxnSpPr>
          <p:nvPr/>
        </p:nvCxnSpPr>
        <p:spPr>
          <a:xfrm rot="5400000" flipH="1" flipV="1">
            <a:off x="6786578" y="2678901"/>
            <a:ext cx="1588" cy="1357322"/>
          </a:xfrm>
          <a:prstGeom prst="bentConnector3">
            <a:avLst>
              <a:gd name="adj1" fmla="val 25259958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四角形吹き出し 40"/>
          <p:cNvSpPr/>
          <p:nvPr/>
        </p:nvSpPr>
        <p:spPr>
          <a:xfrm>
            <a:off x="6786578" y="1928802"/>
            <a:ext cx="1857388" cy="714380"/>
          </a:xfrm>
          <a:prstGeom prst="wedgeRectCallout">
            <a:avLst>
              <a:gd name="adj1" fmla="val -44746"/>
              <a:gd name="adj2" fmla="val 877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協調して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スケジューリング</a:t>
            </a:r>
            <a:endParaRPr kumimoji="1" lang="ja-JP" altLang="en-US" dirty="0"/>
          </a:p>
        </p:txBody>
      </p:sp>
      <p:sp>
        <p:nvSpPr>
          <p:cNvPr id="42" name="角丸四角形 41"/>
          <p:cNvSpPr/>
          <p:nvPr/>
        </p:nvSpPr>
        <p:spPr>
          <a:xfrm>
            <a:off x="7072330" y="3357562"/>
            <a:ext cx="785818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sched</a:t>
            </a:r>
            <a:endParaRPr kumimoji="1" lang="ja-JP" altLang="en-US" dirty="0"/>
          </a:p>
        </p:txBody>
      </p:sp>
      <p:sp>
        <p:nvSpPr>
          <p:cNvPr id="44" name="角丸四角形 43"/>
          <p:cNvSpPr/>
          <p:nvPr/>
        </p:nvSpPr>
        <p:spPr>
          <a:xfrm>
            <a:off x="5715008" y="3357562"/>
            <a:ext cx="785818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sched</a:t>
            </a:r>
            <a:endParaRPr kumimoji="1" lang="ja-JP" altLang="en-US" dirty="0"/>
          </a:p>
        </p:txBody>
      </p:sp>
      <p:sp>
        <p:nvSpPr>
          <p:cNvPr id="50" name="スライド番号プレースホルダ 4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仮想マシンモニタによるプロセススケジューリング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900634"/>
          </a:xfrm>
        </p:spPr>
        <p:txBody>
          <a:bodyPr>
            <a:normAutofit/>
          </a:bodyPr>
          <a:lstStyle/>
          <a:p>
            <a:r>
              <a:rPr lang="ja-JP" altLang="en-US" dirty="0"/>
              <a:t>仮想</a:t>
            </a:r>
            <a:r>
              <a:rPr lang="ja-JP" altLang="en-US" dirty="0" smtClean="0"/>
              <a:t>マシンモニタ</a:t>
            </a:r>
            <a:r>
              <a:rPr lang="en-US" altLang="ja-JP" dirty="0" smtClean="0"/>
              <a:t>(VMM)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直接ゲスト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のランキューを操作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のスケジューリングポリシーを変更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の変更が不要</a:t>
            </a:r>
            <a:endParaRPr lang="en-US" altLang="ja-JP" dirty="0" smtClean="0"/>
          </a:p>
          <a:p>
            <a:r>
              <a:rPr lang="ja-JP" altLang="en-US" dirty="0" smtClean="0"/>
              <a:t>ポリシー例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が動いているときは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backup</a:t>
            </a:r>
            <a:r>
              <a:rPr lang="ja-JP" altLang="en-US" dirty="0" smtClean="0"/>
              <a:t>を止める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VM1 </a:t>
            </a:r>
            <a:r>
              <a:rPr lang="ja-JP" altLang="en-US" dirty="0" smtClean="0"/>
              <a:t>＜ </a:t>
            </a:r>
            <a:r>
              <a:rPr lang="en-US" altLang="ja-JP" dirty="0" smtClean="0"/>
              <a:t>VM2 </a:t>
            </a:r>
          </a:p>
          <a:p>
            <a:pPr lvl="2"/>
            <a:r>
              <a:rPr lang="en-US" altLang="ja-JP" dirty="0" smtClean="0"/>
              <a:t>WEB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だけが動いているときは、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DB</a:t>
            </a:r>
            <a:r>
              <a:rPr lang="ja-JP" altLang="en-US" dirty="0" err="1" smtClean="0"/>
              <a:t>の優</a:t>
            </a:r>
            <a:r>
              <a:rPr lang="ja-JP" altLang="en-US" dirty="0" smtClean="0"/>
              <a:t>先度を最高にする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379383" y="3429000"/>
            <a:ext cx="1500198" cy="1785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446772" y="3517690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DB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858148" y="4143380"/>
            <a:ext cx="928694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236375" y="3429000"/>
            <a:ext cx="1050269" cy="1785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342900" indent="-342900" algn="ctr"/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6357950" y="3929066"/>
            <a:ext cx="785818" cy="4286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7450821" y="4714884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522259" y="4827280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7991845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8450953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14" idx="6"/>
            <a:endCxn id="15" idx="2"/>
          </p:cNvCxnSpPr>
          <p:nvPr/>
        </p:nvCxnSpPr>
        <p:spPr>
          <a:xfrm flipV="1">
            <a:off x="7808011" y="4934119"/>
            <a:ext cx="183834" cy="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16" idx="2"/>
          </p:cNvCxnSpPr>
          <p:nvPr/>
        </p:nvCxnSpPr>
        <p:spPr>
          <a:xfrm>
            <a:off x="8277597" y="4934119"/>
            <a:ext cx="173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307813" y="4714884"/>
            <a:ext cx="907393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379251" y="4827280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848837" y="482696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21" idx="6"/>
            <a:endCxn id="22" idx="2"/>
          </p:cNvCxnSpPr>
          <p:nvPr/>
        </p:nvCxnSpPr>
        <p:spPr>
          <a:xfrm flipV="1">
            <a:off x="6665003" y="4934119"/>
            <a:ext cx="183834" cy="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1" idx="0"/>
            <a:endCxn id="10" idx="2"/>
          </p:cNvCxnSpPr>
          <p:nvPr/>
        </p:nvCxnSpPr>
        <p:spPr>
          <a:xfrm rot="5400000" flipH="1" flipV="1">
            <a:off x="6401700" y="4478121"/>
            <a:ext cx="469586" cy="2287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線コネクタ 26"/>
          <p:cNvCxnSpPr>
            <a:stCxn id="15" idx="0"/>
            <a:endCxn id="8" idx="2"/>
          </p:cNvCxnSpPr>
          <p:nvPr/>
        </p:nvCxnSpPr>
        <p:spPr>
          <a:xfrm rot="5400000" flipH="1" flipV="1">
            <a:off x="8101131" y="4605598"/>
            <a:ext cx="254954" cy="1877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線コネクタ 27"/>
          <p:cNvCxnSpPr>
            <a:stCxn id="14" idx="0"/>
            <a:endCxn id="7" idx="2"/>
          </p:cNvCxnSpPr>
          <p:nvPr/>
        </p:nvCxnSpPr>
        <p:spPr>
          <a:xfrm rot="5400000" flipH="1" flipV="1">
            <a:off x="7311927" y="4299526"/>
            <a:ext cx="880962" cy="17454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429388" y="30003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786710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VM2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6215074" y="5286388"/>
            <a:ext cx="266450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VMM</a:t>
            </a:r>
            <a:endParaRPr kumimoji="1" lang="ja-JP" altLang="en-US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4286248" y="5715016"/>
            <a:ext cx="2500330" cy="357190"/>
          </a:xfrm>
          <a:prstGeom prst="wedgeRoundRectCallout">
            <a:avLst>
              <a:gd name="adj1" fmla="val 44193"/>
              <a:gd name="adj2" fmla="val -2206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ランキューを直接操作</a:t>
            </a:r>
            <a:endParaRPr kumimoji="1" lang="ja-JP" altLang="en-US" dirty="0"/>
          </a:p>
        </p:txBody>
      </p:sp>
      <p:sp>
        <p:nvSpPr>
          <p:cNvPr id="68" name="スライド番号プレースホルダ 6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のランキューを操作する手順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5434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一定時間毎に全て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チェック</a:t>
            </a:r>
            <a:endParaRPr lang="en-US" altLang="ja-JP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altLang="ja-JP" dirty="0" smtClean="0"/>
              <a:t>VM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一時停止</a:t>
            </a:r>
            <a:endParaRPr lang="en-US" altLang="ja-JP" dirty="0" smtClean="0"/>
          </a:p>
          <a:p>
            <a:pPr marL="822960" lvl="1" indent="-457200">
              <a:buFont typeface="+mj-lt"/>
              <a:buAutoNum type="arabicPeriod"/>
            </a:pPr>
            <a:r>
              <a:rPr lang="ja-JP" altLang="en-US" dirty="0" smtClean="0"/>
              <a:t>ゲスト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がランキューを操作していないことを確認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データ構造を破壊しないように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ランキューを操作していたら</a:t>
            </a:r>
            <a:r>
              <a:rPr lang="ja-JP" altLang="en-US" dirty="0" smtClean="0"/>
              <a:t>その</a:t>
            </a:r>
            <a:r>
              <a:rPr lang="ja-JP" altLang="en-US" dirty="0" smtClean="0"/>
              <a:t>まま</a:t>
            </a:r>
            <a:r>
              <a:rPr lang="en-US" altLang="ja-JP" dirty="0" smtClean="0"/>
              <a:t>VM</a:t>
            </a:r>
            <a:r>
              <a:rPr lang="ja-JP" altLang="en-US" sz="2000" dirty="0" smtClean="0"/>
              <a:t>を</a:t>
            </a:r>
            <a:r>
              <a:rPr lang="ja-JP" altLang="en-US" sz="2000" dirty="0" smtClean="0"/>
              <a:t>再開</a:t>
            </a:r>
            <a:endParaRPr lang="en-US" altLang="ja-JP" sz="20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ja-JP" altLang="en-US" dirty="0" smtClean="0"/>
              <a:t>ポリシーに従ってランキューを操作する</a:t>
            </a:r>
            <a:endParaRPr lang="en-US" altLang="ja-JP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altLang="ja-JP" dirty="0" smtClean="0"/>
              <a:t>VM</a:t>
            </a:r>
            <a:r>
              <a:rPr lang="ja-JP" altLang="en-US" dirty="0" smtClean="0"/>
              <a:t>を</a:t>
            </a:r>
            <a:r>
              <a:rPr lang="ja-JP" altLang="en-US" dirty="0" smtClean="0"/>
              <a:t>再開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44240D-9B87-45DC-BB94-B010513B0CE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19229</TotalTime>
  <Words>1300</Words>
  <Application>Microsoft Office PowerPoint</Application>
  <PresentationFormat>画面に合わせる (4:3)</PresentationFormat>
  <Paragraphs>335</Paragraphs>
  <Slides>23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スパイス</vt:lpstr>
      <vt:lpstr>デザインの設定</vt:lpstr>
      <vt:lpstr>仮想マシン間にまたがる プロセススケジューリング</vt:lpstr>
      <vt:lpstr>仮想マシン環境でのスケジューリング</vt:lpstr>
      <vt:lpstr>システム全体でのスケジューリングは難しい</vt:lpstr>
      <vt:lpstr>システム全体でのスケジューリングは難しい</vt:lpstr>
      <vt:lpstr>システム全体でのスケジューリングは難しい</vt:lpstr>
      <vt:lpstr>システム全体でのスケジューリングは難しい</vt:lpstr>
      <vt:lpstr>VM間で協調するスケジューラの問題</vt:lpstr>
      <vt:lpstr>仮想マシンモニタによるプロセススケジューリング</vt:lpstr>
      <vt:lpstr>ゲストOSのランキューを操作する手順</vt:lpstr>
      <vt:lpstr>システムの構成</vt:lpstr>
      <vt:lpstr>スケジューリングのためのランキュー操作</vt:lpstr>
      <vt:lpstr>一貫性を保ったランキューの操作</vt:lpstr>
      <vt:lpstr>ドメインUのカーネルメモリへのアクセス</vt:lpstr>
      <vt:lpstr>ドメインUのメモリ操作のための型情報取得</vt:lpstr>
      <vt:lpstr>ランキューのアドレスの取得</vt:lpstr>
      <vt:lpstr>スケジューリング性能を調べる実験</vt:lpstr>
      <vt:lpstr>ドメインUのメモリアクセスのオーバーヘッド</vt:lpstr>
      <vt:lpstr>優先度をつけたことによる性能の変化</vt:lpstr>
      <vt:lpstr>スケジューリング精度</vt:lpstr>
      <vt:lpstr>プロセススケジューリングの挙動 (1/2)</vt:lpstr>
      <vt:lpstr>プロセススケジューリングの挙動 (2/2)</vt:lpstr>
      <vt:lpstr>関連研究</vt:lpstr>
      <vt:lpstr>まとめと今後の課題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仮想マシン間にまたがるプロセススケジューリング</dc:title>
  <dc:creator>tadokoro</dc:creator>
  <cp:lastModifiedBy>tadokoro</cp:lastModifiedBy>
  <cp:revision>1766</cp:revision>
  <dcterms:created xsi:type="dcterms:W3CDTF">2008-05-23T11:06:05Z</dcterms:created>
  <dcterms:modified xsi:type="dcterms:W3CDTF">2008-06-12T23:50:43Z</dcterms:modified>
</cp:coreProperties>
</file>